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6"/>
  </p:notesMasterIdLst>
  <p:handoutMasterIdLst>
    <p:handoutMasterId r:id="rId37"/>
  </p:handoutMasterIdLst>
  <p:sldIdLst>
    <p:sldId id="342" r:id="rId2"/>
    <p:sldId id="352" r:id="rId3"/>
    <p:sldId id="272" r:id="rId4"/>
    <p:sldId id="353" r:id="rId5"/>
    <p:sldId id="354" r:id="rId6"/>
    <p:sldId id="359" r:id="rId7"/>
    <p:sldId id="360" r:id="rId8"/>
    <p:sldId id="410" r:id="rId9"/>
    <p:sldId id="409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426" r:id="rId20"/>
    <p:sldId id="425" r:id="rId21"/>
    <p:sldId id="424" r:id="rId22"/>
    <p:sldId id="423" r:id="rId23"/>
    <p:sldId id="422" r:id="rId24"/>
    <p:sldId id="421" r:id="rId25"/>
    <p:sldId id="419" r:id="rId26"/>
    <p:sldId id="418" r:id="rId27"/>
    <p:sldId id="417" r:id="rId28"/>
    <p:sldId id="416" r:id="rId29"/>
    <p:sldId id="415" r:id="rId30"/>
    <p:sldId id="414" r:id="rId31"/>
    <p:sldId id="413" r:id="rId32"/>
    <p:sldId id="412" r:id="rId33"/>
    <p:sldId id="276" r:id="rId34"/>
    <p:sldId id="267" r:id="rId35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0099"/>
    <a:srgbClr val="3333FF"/>
    <a:srgbClr val="00C85A"/>
    <a:srgbClr val="00B853"/>
    <a:srgbClr val="FFCCCC"/>
    <a:srgbClr val="00CC99"/>
    <a:srgbClr val="00FFCC"/>
    <a:srgbClr val="33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 autoAdjust="0"/>
  </p:normalViewPr>
  <p:slideViewPr>
    <p:cSldViewPr>
      <p:cViewPr varScale="1">
        <p:scale>
          <a:sx n="97" d="100"/>
          <a:sy n="97" d="100"/>
        </p:scale>
        <p:origin x="1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94C5B-2BA3-4404-A2AF-9980FA299FC3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EBF33B5D-7DE9-4B06-8843-567CC7388E25}">
      <dgm:prSet phldrT="[文字]"/>
      <dgm:spPr/>
      <dgm:t>
        <a:bodyPr/>
        <a:lstStyle/>
        <a:p>
          <a:r>
            <a:rPr lang="zh-TW" altLang="en-US" b="1" dirty="0">
              <a:latin typeface="標楷體" pitchFamily="65" charset="-120"/>
              <a:ea typeface="標楷體" pitchFamily="65" charset="-120"/>
            </a:rPr>
            <a:t>實用技能學程簡介</a:t>
          </a:r>
          <a:endParaRPr lang="zh-TW" altLang="en-US" b="1" dirty="0"/>
        </a:p>
      </dgm:t>
    </dgm:pt>
    <dgm:pt modelId="{9A84846F-AD09-4821-95A5-50657F681CA7}" type="parTrans" cxnId="{C3CB71CA-A8CF-4539-8B96-F7A43AEC473F}">
      <dgm:prSet/>
      <dgm:spPr/>
      <dgm:t>
        <a:bodyPr/>
        <a:lstStyle/>
        <a:p>
          <a:endParaRPr lang="zh-TW" altLang="en-US"/>
        </a:p>
      </dgm:t>
    </dgm:pt>
    <dgm:pt modelId="{F75366EE-F4F0-49C4-885B-25FE90FF20B7}" type="sibTrans" cxnId="{C3CB71CA-A8CF-4539-8B96-F7A43AEC473F}">
      <dgm:prSet/>
      <dgm:spPr/>
      <dgm:t>
        <a:bodyPr/>
        <a:lstStyle/>
        <a:p>
          <a:endParaRPr lang="zh-TW" altLang="en-US"/>
        </a:p>
      </dgm:t>
    </dgm:pt>
    <dgm:pt modelId="{F8D61FE8-730A-461E-9AA9-7FC3CA132158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>
              <a:latin typeface="標楷體" pitchFamily="65" charset="-120"/>
              <a:ea typeface="標楷體" pitchFamily="65" charset="-120"/>
            </a:rPr>
            <a:t>學生進路發展</a:t>
          </a:r>
          <a:endParaRPr lang="zh-TW" altLang="en-US" b="1" dirty="0"/>
        </a:p>
      </dgm:t>
    </dgm:pt>
    <dgm:pt modelId="{578BB967-5406-444E-B994-B482BB67A0F8}" type="parTrans" cxnId="{C1403571-AF11-4890-A3A7-3A3D837DF200}">
      <dgm:prSet/>
      <dgm:spPr/>
      <dgm:t>
        <a:bodyPr/>
        <a:lstStyle/>
        <a:p>
          <a:endParaRPr lang="zh-TW" altLang="en-US"/>
        </a:p>
      </dgm:t>
    </dgm:pt>
    <dgm:pt modelId="{E812D197-F2C6-454A-9ED6-E4064B344B35}" type="sibTrans" cxnId="{C1403571-AF11-4890-A3A7-3A3D837DF200}">
      <dgm:prSet/>
      <dgm:spPr/>
      <dgm:t>
        <a:bodyPr/>
        <a:lstStyle/>
        <a:p>
          <a:endParaRPr lang="zh-TW" altLang="en-US"/>
        </a:p>
      </dgm:t>
    </dgm:pt>
    <dgm:pt modelId="{5757A88E-10D0-46C1-915F-0D7E20360938}" type="pres">
      <dgm:prSet presAssocID="{9BF94C5B-2BA3-4404-A2AF-9980FA299FC3}" presName="Name0" presStyleCnt="0">
        <dgm:presLayoutVars>
          <dgm:chMax val="7"/>
          <dgm:chPref val="7"/>
          <dgm:dir/>
        </dgm:presLayoutVars>
      </dgm:prSet>
      <dgm:spPr/>
    </dgm:pt>
    <dgm:pt modelId="{6FC74E7D-C355-4E84-8052-F34A6B138795}" type="pres">
      <dgm:prSet presAssocID="{9BF94C5B-2BA3-4404-A2AF-9980FA299FC3}" presName="Name1" presStyleCnt="0"/>
      <dgm:spPr/>
    </dgm:pt>
    <dgm:pt modelId="{FADCCE9C-4296-40AA-8D02-C8A0931E37F4}" type="pres">
      <dgm:prSet presAssocID="{9BF94C5B-2BA3-4404-A2AF-9980FA299FC3}" presName="cycle" presStyleCnt="0"/>
      <dgm:spPr/>
    </dgm:pt>
    <dgm:pt modelId="{E072943D-D4CF-44DC-BEA9-E1D4AF1B9F98}" type="pres">
      <dgm:prSet presAssocID="{9BF94C5B-2BA3-4404-A2AF-9980FA299FC3}" presName="srcNode" presStyleLbl="node1" presStyleIdx="0" presStyleCnt="2"/>
      <dgm:spPr/>
    </dgm:pt>
    <dgm:pt modelId="{C0942B9D-3A25-4483-BC3B-CF0323D25F39}" type="pres">
      <dgm:prSet presAssocID="{9BF94C5B-2BA3-4404-A2AF-9980FA299FC3}" presName="conn" presStyleLbl="parChTrans1D2" presStyleIdx="0" presStyleCnt="1"/>
      <dgm:spPr/>
    </dgm:pt>
    <dgm:pt modelId="{04FA8E89-650C-46AC-9E32-4218E6C15912}" type="pres">
      <dgm:prSet presAssocID="{9BF94C5B-2BA3-4404-A2AF-9980FA299FC3}" presName="extraNode" presStyleLbl="node1" presStyleIdx="0" presStyleCnt="2"/>
      <dgm:spPr/>
    </dgm:pt>
    <dgm:pt modelId="{E33BE164-75A0-46EF-A4D0-2DCACAF16E8C}" type="pres">
      <dgm:prSet presAssocID="{9BF94C5B-2BA3-4404-A2AF-9980FA299FC3}" presName="dstNode" presStyleLbl="node1" presStyleIdx="0" presStyleCnt="2"/>
      <dgm:spPr/>
    </dgm:pt>
    <dgm:pt modelId="{10021254-A834-4285-AC8C-7E2D7809703D}" type="pres">
      <dgm:prSet presAssocID="{EBF33B5D-7DE9-4B06-8843-567CC7388E25}" presName="text_1" presStyleLbl="node1" presStyleIdx="0" presStyleCnt="2">
        <dgm:presLayoutVars>
          <dgm:bulletEnabled val="1"/>
        </dgm:presLayoutVars>
      </dgm:prSet>
      <dgm:spPr/>
    </dgm:pt>
    <dgm:pt modelId="{AF5A07E6-FC59-4129-A03F-9695AEAFBCA3}" type="pres">
      <dgm:prSet presAssocID="{EBF33B5D-7DE9-4B06-8843-567CC7388E25}" presName="accent_1" presStyleCnt="0"/>
      <dgm:spPr/>
    </dgm:pt>
    <dgm:pt modelId="{BD696531-C30B-4046-9F57-41FA55A0001E}" type="pres">
      <dgm:prSet presAssocID="{EBF33B5D-7DE9-4B06-8843-567CC7388E25}" presName="accentRepeatNode" presStyleLbl="solidFgAcc1" presStyleIdx="0" presStyleCnt="2"/>
      <dgm:spPr/>
    </dgm:pt>
    <dgm:pt modelId="{9B3867EA-B682-4A85-B693-81F2D1E387C1}" type="pres">
      <dgm:prSet presAssocID="{F8D61FE8-730A-461E-9AA9-7FC3CA132158}" presName="text_2" presStyleLbl="node1" presStyleIdx="1" presStyleCnt="2">
        <dgm:presLayoutVars>
          <dgm:bulletEnabled val="1"/>
        </dgm:presLayoutVars>
      </dgm:prSet>
      <dgm:spPr/>
    </dgm:pt>
    <dgm:pt modelId="{1013E07E-E1C9-4017-9D62-A3569840DBFA}" type="pres">
      <dgm:prSet presAssocID="{F8D61FE8-730A-461E-9AA9-7FC3CA132158}" presName="accent_2" presStyleCnt="0"/>
      <dgm:spPr/>
    </dgm:pt>
    <dgm:pt modelId="{F521DE86-7642-4661-AFE2-C19FE26B16CB}" type="pres">
      <dgm:prSet presAssocID="{F8D61FE8-730A-461E-9AA9-7FC3CA132158}" presName="accentRepeatNode" presStyleLbl="solidFgAcc1" presStyleIdx="1" presStyleCnt="2"/>
      <dgm:spPr/>
    </dgm:pt>
  </dgm:ptLst>
  <dgm:cxnLst>
    <dgm:cxn modelId="{0501315F-242C-4220-A4CA-8192A8F9E3B1}" type="presOf" srcId="{F75366EE-F4F0-49C4-885B-25FE90FF20B7}" destId="{C0942B9D-3A25-4483-BC3B-CF0323D25F39}" srcOrd="0" destOrd="0" presId="urn:microsoft.com/office/officeart/2008/layout/VerticalCurvedList"/>
    <dgm:cxn modelId="{C1403571-AF11-4890-A3A7-3A3D837DF200}" srcId="{9BF94C5B-2BA3-4404-A2AF-9980FA299FC3}" destId="{F8D61FE8-730A-461E-9AA9-7FC3CA132158}" srcOrd="1" destOrd="0" parTransId="{578BB967-5406-444E-B994-B482BB67A0F8}" sibTransId="{E812D197-F2C6-454A-9ED6-E4064B344B35}"/>
    <dgm:cxn modelId="{5F0FF09B-0C91-4894-BC01-839C1923A660}" type="presOf" srcId="{EBF33B5D-7DE9-4B06-8843-567CC7388E25}" destId="{10021254-A834-4285-AC8C-7E2D7809703D}" srcOrd="0" destOrd="0" presId="urn:microsoft.com/office/officeart/2008/layout/VerticalCurvedList"/>
    <dgm:cxn modelId="{841296B4-2CFD-4531-9D6D-49FFECDCF7B3}" type="presOf" srcId="{F8D61FE8-730A-461E-9AA9-7FC3CA132158}" destId="{9B3867EA-B682-4A85-B693-81F2D1E387C1}" srcOrd="0" destOrd="0" presId="urn:microsoft.com/office/officeart/2008/layout/VerticalCurvedList"/>
    <dgm:cxn modelId="{B85936C5-79A9-4F37-9EBC-C2E649318ABF}" type="presOf" srcId="{9BF94C5B-2BA3-4404-A2AF-9980FA299FC3}" destId="{5757A88E-10D0-46C1-915F-0D7E20360938}" srcOrd="0" destOrd="0" presId="urn:microsoft.com/office/officeart/2008/layout/VerticalCurvedList"/>
    <dgm:cxn modelId="{C3CB71CA-A8CF-4539-8B96-F7A43AEC473F}" srcId="{9BF94C5B-2BA3-4404-A2AF-9980FA299FC3}" destId="{EBF33B5D-7DE9-4B06-8843-567CC7388E25}" srcOrd="0" destOrd="0" parTransId="{9A84846F-AD09-4821-95A5-50657F681CA7}" sibTransId="{F75366EE-F4F0-49C4-885B-25FE90FF20B7}"/>
    <dgm:cxn modelId="{567B589F-E5F7-45E6-8460-3E3B91674285}" type="presParOf" srcId="{5757A88E-10D0-46C1-915F-0D7E20360938}" destId="{6FC74E7D-C355-4E84-8052-F34A6B138795}" srcOrd="0" destOrd="0" presId="urn:microsoft.com/office/officeart/2008/layout/VerticalCurvedList"/>
    <dgm:cxn modelId="{7259F1B8-B478-4585-8C12-AE05A9C0440E}" type="presParOf" srcId="{6FC74E7D-C355-4E84-8052-F34A6B138795}" destId="{FADCCE9C-4296-40AA-8D02-C8A0931E37F4}" srcOrd="0" destOrd="0" presId="urn:microsoft.com/office/officeart/2008/layout/VerticalCurvedList"/>
    <dgm:cxn modelId="{E1F521E4-8786-44C3-86C8-8E55E6FA7933}" type="presParOf" srcId="{FADCCE9C-4296-40AA-8D02-C8A0931E37F4}" destId="{E072943D-D4CF-44DC-BEA9-E1D4AF1B9F98}" srcOrd="0" destOrd="0" presId="urn:microsoft.com/office/officeart/2008/layout/VerticalCurvedList"/>
    <dgm:cxn modelId="{C4026EBE-8679-4EC0-A60E-19AEA45EB026}" type="presParOf" srcId="{FADCCE9C-4296-40AA-8D02-C8A0931E37F4}" destId="{C0942B9D-3A25-4483-BC3B-CF0323D25F39}" srcOrd="1" destOrd="0" presId="urn:microsoft.com/office/officeart/2008/layout/VerticalCurvedList"/>
    <dgm:cxn modelId="{6947CFCE-1A28-4208-A968-A66DD98D0A99}" type="presParOf" srcId="{FADCCE9C-4296-40AA-8D02-C8A0931E37F4}" destId="{04FA8E89-650C-46AC-9E32-4218E6C15912}" srcOrd="2" destOrd="0" presId="urn:microsoft.com/office/officeart/2008/layout/VerticalCurvedList"/>
    <dgm:cxn modelId="{61EE2287-53EA-4030-9449-F3360E9BD7C1}" type="presParOf" srcId="{FADCCE9C-4296-40AA-8D02-C8A0931E37F4}" destId="{E33BE164-75A0-46EF-A4D0-2DCACAF16E8C}" srcOrd="3" destOrd="0" presId="urn:microsoft.com/office/officeart/2008/layout/VerticalCurvedList"/>
    <dgm:cxn modelId="{F95575E0-B351-4792-92B7-1B6E7AA0D86C}" type="presParOf" srcId="{6FC74E7D-C355-4E84-8052-F34A6B138795}" destId="{10021254-A834-4285-AC8C-7E2D7809703D}" srcOrd="1" destOrd="0" presId="urn:microsoft.com/office/officeart/2008/layout/VerticalCurvedList"/>
    <dgm:cxn modelId="{0A738E51-F99D-4E7C-A2B6-C32744FCEB50}" type="presParOf" srcId="{6FC74E7D-C355-4E84-8052-F34A6B138795}" destId="{AF5A07E6-FC59-4129-A03F-9695AEAFBCA3}" srcOrd="2" destOrd="0" presId="urn:microsoft.com/office/officeart/2008/layout/VerticalCurvedList"/>
    <dgm:cxn modelId="{368247C8-8A66-474B-A314-06B56F3049E0}" type="presParOf" srcId="{AF5A07E6-FC59-4129-A03F-9695AEAFBCA3}" destId="{BD696531-C30B-4046-9F57-41FA55A0001E}" srcOrd="0" destOrd="0" presId="urn:microsoft.com/office/officeart/2008/layout/VerticalCurvedList"/>
    <dgm:cxn modelId="{495C9CB9-2E2D-4A1F-B732-8240831E2662}" type="presParOf" srcId="{6FC74E7D-C355-4E84-8052-F34A6B138795}" destId="{9B3867EA-B682-4A85-B693-81F2D1E387C1}" srcOrd="3" destOrd="0" presId="urn:microsoft.com/office/officeart/2008/layout/VerticalCurvedList"/>
    <dgm:cxn modelId="{90C037A8-938F-4C10-ABA2-454ED1118DD1}" type="presParOf" srcId="{6FC74E7D-C355-4E84-8052-F34A6B138795}" destId="{1013E07E-E1C9-4017-9D62-A3569840DBFA}" srcOrd="4" destOrd="0" presId="urn:microsoft.com/office/officeart/2008/layout/VerticalCurvedList"/>
    <dgm:cxn modelId="{BCD66AF6-C9CA-4843-A947-199C213E93B4}" type="presParOf" srcId="{1013E07E-E1C9-4017-9D62-A3569840DBFA}" destId="{F521DE86-7642-4661-AFE2-C19FE26B16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F7DD8-3212-4507-85EA-B58D9D1B56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EBDEE2-8ACA-4AD3-9E76-92CE53B3006A}">
      <dgm:prSet phldrT="[文字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延教班</a:t>
          </a:r>
        </a:p>
      </dgm:t>
    </dgm:pt>
    <dgm:pt modelId="{D81943A5-AC0F-4172-815E-5A4F2B911022}" type="parTrans" cxnId="{5004E002-F70A-4B7E-B1F2-7B493F8BD957}">
      <dgm:prSet/>
      <dgm:spPr/>
      <dgm:t>
        <a:bodyPr/>
        <a:lstStyle/>
        <a:p>
          <a:endParaRPr lang="zh-TW" altLang="en-US"/>
        </a:p>
      </dgm:t>
    </dgm:pt>
    <dgm:pt modelId="{E54EDBB5-929C-4FB9-82E1-FFB6C30F70C7}" type="sibTrans" cxnId="{5004E002-F70A-4B7E-B1F2-7B493F8BD957}">
      <dgm:prSet/>
      <dgm:spPr/>
      <dgm:t>
        <a:bodyPr/>
        <a:lstStyle/>
        <a:p>
          <a:endParaRPr lang="zh-TW" altLang="en-US"/>
        </a:p>
      </dgm:t>
    </dgm:pt>
    <dgm:pt modelId="{3F71FE1B-0DD1-48A6-8708-6B154C93D4CD}">
      <dgm:prSet phldrT="[文字]"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實用技能班</a:t>
          </a:r>
        </a:p>
      </dgm:t>
    </dgm:pt>
    <dgm:pt modelId="{F72831C9-93E3-44CC-A5DF-E30C6A337E34}" type="parTrans" cxnId="{B819A27B-CB43-471A-9CF6-DDFF71E86904}">
      <dgm:prSet/>
      <dgm:spPr/>
      <dgm:t>
        <a:bodyPr/>
        <a:lstStyle/>
        <a:p>
          <a:endParaRPr lang="zh-TW" altLang="en-US"/>
        </a:p>
      </dgm:t>
    </dgm:pt>
    <dgm:pt modelId="{A5C22E66-4363-4ACD-89DB-EA7E7AB41300}" type="sibTrans" cxnId="{B819A27B-CB43-471A-9CF6-DDFF71E86904}">
      <dgm:prSet/>
      <dgm:spPr/>
      <dgm:t>
        <a:bodyPr/>
        <a:lstStyle/>
        <a:p>
          <a:endParaRPr lang="zh-TW" altLang="en-US"/>
        </a:p>
      </dgm:t>
    </dgm:pt>
    <dgm:pt modelId="{14851386-0119-4A2D-9EC2-0CB805EDA729}">
      <dgm:prSet phldrT="[文字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實用技能學程</a:t>
          </a:r>
        </a:p>
      </dgm:t>
    </dgm:pt>
    <dgm:pt modelId="{ECC5ACDD-A876-4462-AC8B-CF14872CDD0C}" type="parTrans" cxnId="{A0F5F626-74CE-4DD2-A3A9-7052F4E979D8}">
      <dgm:prSet/>
      <dgm:spPr/>
      <dgm:t>
        <a:bodyPr/>
        <a:lstStyle/>
        <a:p>
          <a:endParaRPr lang="zh-TW" altLang="en-US"/>
        </a:p>
      </dgm:t>
    </dgm:pt>
    <dgm:pt modelId="{7D894418-9601-4824-A64B-332CE6B8CABA}" type="sibTrans" cxnId="{A0F5F626-74CE-4DD2-A3A9-7052F4E979D8}">
      <dgm:prSet/>
      <dgm:spPr/>
      <dgm:t>
        <a:bodyPr/>
        <a:lstStyle/>
        <a:p>
          <a:endParaRPr lang="zh-TW" altLang="en-US"/>
        </a:p>
      </dgm:t>
    </dgm:pt>
    <dgm:pt modelId="{7141E40C-5C46-4AE8-9264-69394496CFBD}" type="pres">
      <dgm:prSet presAssocID="{4ACF7DD8-3212-4507-85EA-B58D9D1B5664}" presName="Name0" presStyleCnt="0">
        <dgm:presLayoutVars>
          <dgm:dir/>
          <dgm:animLvl val="lvl"/>
          <dgm:resizeHandles val="exact"/>
        </dgm:presLayoutVars>
      </dgm:prSet>
      <dgm:spPr/>
    </dgm:pt>
    <dgm:pt modelId="{A4412725-ED96-4A94-BF5B-7A8EBF33CA92}" type="pres">
      <dgm:prSet presAssocID="{91EBDEE2-8ACA-4AD3-9E76-92CE53B3006A}" presName="parTxOnly" presStyleLbl="node1" presStyleIdx="0" presStyleCnt="3" custScaleX="87345">
        <dgm:presLayoutVars>
          <dgm:chMax val="0"/>
          <dgm:chPref val="0"/>
          <dgm:bulletEnabled val="1"/>
        </dgm:presLayoutVars>
      </dgm:prSet>
      <dgm:spPr/>
    </dgm:pt>
    <dgm:pt modelId="{E6B4F227-6A87-4075-8D8E-DEA381DFD9D4}" type="pres">
      <dgm:prSet presAssocID="{E54EDBB5-929C-4FB9-82E1-FFB6C30F70C7}" presName="parTxOnlySpace" presStyleCnt="0"/>
      <dgm:spPr/>
    </dgm:pt>
    <dgm:pt modelId="{E905C6AC-316A-4F26-97B2-731F87E1E24B}" type="pres">
      <dgm:prSet presAssocID="{3F71FE1B-0DD1-48A6-8708-6B154C93D4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216D5CC-FE2C-4C9D-8911-299547129CAB}" type="pres">
      <dgm:prSet presAssocID="{A5C22E66-4363-4ACD-89DB-EA7E7AB41300}" presName="parTxOnlySpace" presStyleCnt="0"/>
      <dgm:spPr/>
    </dgm:pt>
    <dgm:pt modelId="{64E486A3-4C95-4BD9-B352-3FE23235A0AC}" type="pres">
      <dgm:prSet presAssocID="{14851386-0119-4A2D-9EC2-0CB805EDA7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004E002-F70A-4B7E-B1F2-7B493F8BD957}" srcId="{4ACF7DD8-3212-4507-85EA-B58D9D1B5664}" destId="{91EBDEE2-8ACA-4AD3-9E76-92CE53B3006A}" srcOrd="0" destOrd="0" parTransId="{D81943A5-AC0F-4172-815E-5A4F2B911022}" sibTransId="{E54EDBB5-929C-4FB9-82E1-FFB6C30F70C7}"/>
    <dgm:cxn modelId="{80C2DF20-43C2-44BD-A721-876A6D7D3332}" type="presOf" srcId="{91EBDEE2-8ACA-4AD3-9E76-92CE53B3006A}" destId="{A4412725-ED96-4A94-BF5B-7A8EBF33CA92}" srcOrd="0" destOrd="0" presId="urn:microsoft.com/office/officeart/2005/8/layout/chevron1"/>
    <dgm:cxn modelId="{A0F5F626-74CE-4DD2-A3A9-7052F4E979D8}" srcId="{4ACF7DD8-3212-4507-85EA-B58D9D1B5664}" destId="{14851386-0119-4A2D-9EC2-0CB805EDA729}" srcOrd="2" destOrd="0" parTransId="{ECC5ACDD-A876-4462-AC8B-CF14872CDD0C}" sibTransId="{7D894418-9601-4824-A64B-332CE6B8CABA}"/>
    <dgm:cxn modelId="{58730B3C-5E71-41E2-A8FE-97EA816B67BD}" type="presOf" srcId="{14851386-0119-4A2D-9EC2-0CB805EDA729}" destId="{64E486A3-4C95-4BD9-B352-3FE23235A0AC}" srcOrd="0" destOrd="0" presId="urn:microsoft.com/office/officeart/2005/8/layout/chevron1"/>
    <dgm:cxn modelId="{B819A27B-CB43-471A-9CF6-DDFF71E86904}" srcId="{4ACF7DD8-3212-4507-85EA-B58D9D1B5664}" destId="{3F71FE1B-0DD1-48A6-8708-6B154C93D4CD}" srcOrd="1" destOrd="0" parTransId="{F72831C9-93E3-44CC-A5DF-E30C6A337E34}" sibTransId="{A5C22E66-4363-4ACD-89DB-EA7E7AB41300}"/>
    <dgm:cxn modelId="{FDC6B5C5-E592-4376-B8CD-CC4657D8A410}" type="presOf" srcId="{3F71FE1B-0DD1-48A6-8708-6B154C93D4CD}" destId="{E905C6AC-316A-4F26-97B2-731F87E1E24B}" srcOrd="0" destOrd="0" presId="urn:microsoft.com/office/officeart/2005/8/layout/chevron1"/>
    <dgm:cxn modelId="{282A63DE-22CD-463E-875F-AB9D2F3B48CD}" type="presOf" srcId="{4ACF7DD8-3212-4507-85EA-B58D9D1B5664}" destId="{7141E40C-5C46-4AE8-9264-69394496CFBD}" srcOrd="0" destOrd="0" presId="urn:microsoft.com/office/officeart/2005/8/layout/chevron1"/>
    <dgm:cxn modelId="{39078B59-46CB-4566-9C30-2D1F9519D475}" type="presParOf" srcId="{7141E40C-5C46-4AE8-9264-69394496CFBD}" destId="{A4412725-ED96-4A94-BF5B-7A8EBF33CA92}" srcOrd="0" destOrd="0" presId="urn:microsoft.com/office/officeart/2005/8/layout/chevron1"/>
    <dgm:cxn modelId="{198A7574-06E6-484A-94EF-8E13E3814B95}" type="presParOf" srcId="{7141E40C-5C46-4AE8-9264-69394496CFBD}" destId="{E6B4F227-6A87-4075-8D8E-DEA381DFD9D4}" srcOrd="1" destOrd="0" presId="urn:microsoft.com/office/officeart/2005/8/layout/chevron1"/>
    <dgm:cxn modelId="{969F16B4-BC73-4A35-A2BF-EA7613EE8D82}" type="presParOf" srcId="{7141E40C-5C46-4AE8-9264-69394496CFBD}" destId="{E905C6AC-316A-4F26-97B2-731F87E1E24B}" srcOrd="2" destOrd="0" presId="urn:microsoft.com/office/officeart/2005/8/layout/chevron1"/>
    <dgm:cxn modelId="{7605291C-800A-4257-8697-3A51CEAF4848}" type="presParOf" srcId="{7141E40C-5C46-4AE8-9264-69394496CFBD}" destId="{0216D5CC-FE2C-4C9D-8911-299547129CAB}" srcOrd="3" destOrd="0" presId="urn:microsoft.com/office/officeart/2005/8/layout/chevron1"/>
    <dgm:cxn modelId="{CC0E8CB3-3BE2-454E-9A04-A51C15AF0316}" type="presParOf" srcId="{7141E40C-5C46-4AE8-9264-69394496CFBD}" destId="{64E486A3-4C95-4BD9-B352-3FE23235A0A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0F2A5-7F5F-4B3C-B1A2-0F68F949177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78F15E9-73B1-4605-8EBA-A7BBBD7D90F2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1"/>
              </a:solidFill>
            </a:rPr>
            <a:t>技高</a:t>
          </a:r>
        </a:p>
      </dgm:t>
    </dgm:pt>
    <dgm:pt modelId="{11A6CF49-7F67-4951-B63A-2A8BA9115990}" type="parTrans" cxnId="{5A0E8B39-F04C-48C0-B7D9-2191B4DA6177}">
      <dgm:prSet/>
      <dgm:spPr/>
      <dgm:t>
        <a:bodyPr/>
        <a:lstStyle/>
        <a:p>
          <a:endParaRPr lang="zh-TW" altLang="en-US"/>
        </a:p>
      </dgm:t>
    </dgm:pt>
    <dgm:pt modelId="{45262F08-9745-4B3C-968A-3797D4B1D900}" type="sibTrans" cxnId="{5A0E8B39-F04C-48C0-B7D9-2191B4DA6177}">
      <dgm:prSet/>
      <dgm:spPr/>
      <dgm:t>
        <a:bodyPr/>
        <a:lstStyle/>
        <a:p>
          <a:endParaRPr lang="zh-TW" altLang="en-US"/>
        </a:p>
      </dgm:t>
    </dgm:pt>
    <dgm:pt modelId="{F58A1775-DCEA-4400-A973-1106CE5C2EDB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/>
            <a:t>專業</a:t>
          </a:r>
          <a:endParaRPr lang="en-US" altLang="zh-TW" sz="2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/>
            <a:t>群科</a:t>
          </a:r>
        </a:p>
      </dgm:t>
    </dgm:pt>
    <dgm:pt modelId="{AB9D9C21-AD16-4408-8941-A16AAF5175B4}" type="parTrans" cxnId="{83B2C9C1-3939-410B-8597-0F3F23BA1AF7}">
      <dgm:prSet/>
      <dgm:spPr/>
      <dgm:t>
        <a:bodyPr/>
        <a:lstStyle/>
        <a:p>
          <a:endParaRPr lang="zh-TW" altLang="en-US"/>
        </a:p>
      </dgm:t>
    </dgm:pt>
    <dgm:pt modelId="{52C85283-F804-46FE-88F7-CDDA0216C17D}" type="sibTrans" cxnId="{83B2C9C1-3939-410B-8597-0F3F23BA1AF7}">
      <dgm:prSet/>
      <dgm:spPr/>
      <dgm:t>
        <a:bodyPr/>
        <a:lstStyle/>
        <a:p>
          <a:endParaRPr lang="zh-TW" altLang="en-US"/>
        </a:p>
      </dgm:t>
    </dgm:pt>
    <dgm:pt modelId="{7D08D3DF-304A-4B8B-BB6B-D7617B524154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/>
            <a:t>實用</a:t>
          </a:r>
          <a:endParaRPr lang="en-US" altLang="zh-TW" sz="16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/>
            <a:t>技能學程</a:t>
          </a:r>
        </a:p>
      </dgm:t>
    </dgm:pt>
    <dgm:pt modelId="{F33749F4-8052-4C17-B407-D72DFEF5FDC1}" type="parTrans" cxnId="{5F709065-573A-4111-BD22-A26E526E3E71}">
      <dgm:prSet/>
      <dgm:spPr/>
      <dgm:t>
        <a:bodyPr/>
        <a:lstStyle/>
        <a:p>
          <a:endParaRPr lang="zh-TW" altLang="en-US"/>
        </a:p>
      </dgm:t>
    </dgm:pt>
    <dgm:pt modelId="{201AC689-F796-4CF3-8A09-16B51F0DDE34}" type="sibTrans" cxnId="{5F709065-573A-4111-BD22-A26E526E3E71}">
      <dgm:prSet/>
      <dgm:spPr/>
      <dgm:t>
        <a:bodyPr/>
        <a:lstStyle/>
        <a:p>
          <a:endParaRPr lang="zh-TW" altLang="en-US"/>
        </a:p>
      </dgm:t>
    </dgm:pt>
    <dgm:pt modelId="{AE573E05-E5B6-40FE-8A53-328124CF85B1}" type="pres">
      <dgm:prSet presAssocID="{0310F2A5-7F5F-4B3C-B1A2-0F68F949177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23EA88-5F3A-4DA4-9BC6-96F08ADAF747}" type="pres">
      <dgm:prSet presAssocID="{A78F15E9-73B1-4605-8EBA-A7BBBD7D90F2}" presName="gear1" presStyleLbl="node1" presStyleIdx="0" presStyleCnt="3" custLinFactX="-36778" custLinFactNeighborX="-100000" custLinFactNeighborY="-57346">
        <dgm:presLayoutVars>
          <dgm:chMax val="1"/>
          <dgm:bulletEnabled val="1"/>
        </dgm:presLayoutVars>
      </dgm:prSet>
      <dgm:spPr/>
    </dgm:pt>
    <dgm:pt modelId="{62601F63-A71C-40F5-9E48-9387B77FAA3B}" type="pres">
      <dgm:prSet presAssocID="{A78F15E9-73B1-4605-8EBA-A7BBBD7D90F2}" presName="gear1srcNode" presStyleLbl="node1" presStyleIdx="0" presStyleCnt="3"/>
      <dgm:spPr/>
    </dgm:pt>
    <dgm:pt modelId="{6377C5EE-A487-4E18-BDB3-C9B7EB41C5CE}" type="pres">
      <dgm:prSet presAssocID="{A78F15E9-73B1-4605-8EBA-A7BBBD7D90F2}" presName="gear1dstNode" presStyleLbl="node1" presStyleIdx="0" presStyleCnt="3"/>
      <dgm:spPr/>
    </dgm:pt>
    <dgm:pt modelId="{ED6E17F7-6A23-4360-B573-FD892AC93C21}" type="pres">
      <dgm:prSet presAssocID="{F58A1775-DCEA-4400-A973-1106CE5C2EDB}" presName="gear2" presStyleLbl="node1" presStyleIdx="1" presStyleCnt="3" custLinFactNeighborX="7665" custLinFactNeighborY="63012">
        <dgm:presLayoutVars>
          <dgm:chMax val="1"/>
          <dgm:bulletEnabled val="1"/>
        </dgm:presLayoutVars>
      </dgm:prSet>
      <dgm:spPr/>
    </dgm:pt>
    <dgm:pt modelId="{88F8E266-9CD7-4540-8866-2DDFCFAB2AA1}" type="pres">
      <dgm:prSet presAssocID="{F58A1775-DCEA-4400-A973-1106CE5C2EDB}" presName="gear2srcNode" presStyleLbl="node1" presStyleIdx="1" presStyleCnt="3"/>
      <dgm:spPr/>
    </dgm:pt>
    <dgm:pt modelId="{5486A267-5CB8-460F-A0D0-B34686E37E84}" type="pres">
      <dgm:prSet presAssocID="{F58A1775-DCEA-4400-A973-1106CE5C2EDB}" presName="gear2dstNode" presStyleLbl="node1" presStyleIdx="1" presStyleCnt="3"/>
      <dgm:spPr/>
    </dgm:pt>
    <dgm:pt modelId="{3DD60E65-A896-4BB9-A0A2-E9FA1A0C43CD}" type="pres">
      <dgm:prSet presAssocID="{7D08D3DF-304A-4B8B-BB6B-D7617B524154}" presName="gear3" presStyleLbl="node1" presStyleIdx="2" presStyleCnt="3" custLinFactNeighborX="1516" custLinFactNeighborY="34327"/>
      <dgm:spPr/>
    </dgm:pt>
    <dgm:pt modelId="{908541D1-6202-4A16-8E8C-5F48C3CE8182}" type="pres">
      <dgm:prSet presAssocID="{7D08D3DF-304A-4B8B-BB6B-D7617B52415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42A16DC-6F71-4598-82BD-7F43A3A56FFB}" type="pres">
      <dgm:prSet presAssocID="{7D08D3DF-304A-4B8B-BB6B-D7617B524154}" presName="gear3srcNode" presStyleLbl="node1" presStyleIdx="2" presStyleCnt="3"/>
      <dgm:spPr/>
    </dgm:pt>
    <dgm:pt modelId="{5801E02B-B3FC-41D6-BA35-AD4CE7C952B0}" type="pres">
      <dgm:prSet presAssocID="{7D08D3DF-304A-4B8B-BB6B-D7617B524154}" presName="gear3dstNode" presStyleLbl="node1" presStyleIdx="2" presStyleCnt="3"/>
      <dgm:spPr/>
    </dgm:pt>
    <dgm:pt modelId="{C3D14668-BE07-49A9-AC57-CC084E19C3A8}" type="pres">
      <dgm:prSet presAssocID="{45262F08-9745-4B3C-968A-3797D4B1D900}" presName="connector1" presStyleLbl="sibTrans2D1" presStyleIdx="0" presStyleCnt="3" custAng="17695570" custLinFactX="-3558" custLinFactNeighborX="-100000" custLinFactNeighborY="-47651"/>
      <dgm:spPr/>
    </dgm:pt>
    <dgm:pt modelId="{7A4C52BD-9FE6-4D6F-99D6-EF3FA752DCD9}" type="pres">
      <dgm:prSet presAssocID="{52C85283-F804-46FE-88F7-CDDA0216C17D}" presName="connector2" presStyleLbl="sibTrans2D1" presStyleIdx="1" presStyleCnt="3" custAng="14056421" custLinFactNeighborX="10669" custLinFactNeighborY="57837"/>
      <dgm:spPr/>
    </dgm:pt>
    <dgm:pt modelId="{8E8F93A2-E0DE-4C6C-83D4-02D8B6157813}" type="pres">
      <dgm:prSet presAssocID="{201AC689-F796-4CF3-8A09-16B51F0DDE34}" presName="connector3" presStyleLbl="sibTrans2D1" presStyleIdx="2" presStyleCnt="3" custAng="8883341" custLinFactNeighborX="4027" custLinFactNeighborY="34856"/>
      <dgm:spPr/>
    </dgm:pt>
  </dgm:ptLst>
  <dgm:cxnLst>
    <dgm:cxn modelId="{FBB1B70B-B504-48FA-BD0E-D5FC4F51C7A4}" type="presOf" srcId="{F58A1775-DCEA-4400-A973-1106CE5C2EDB}" destId="{5486A267-5CB8-460F-A0D0-B34686E37E84}" srcOrd="2" destOrd="0" presId="urn:microsoft.com/office/officeart/2005/8/layout/gear1"/>
    <dgm:cxn modelId="{5E30A52D-A774-4053-B4EB-1CC4285062DD}" type="presOf" srcId="{A78F15E9-73B1-4605-8EBA-A7BBBD7D90F2}" destId="{A423EA88-5F3A-4DA4-9BC6-96F08ADAF747}" srcOrd="0" destOrd="0" presId="urn:microsoft.com/office/officeart/2005/8/layout/gear1"/>
    <dgm:cxn modelId="{5A0E8B39-F04C-48C0-B7D9-2191B4DA6177}" srcId="{0310F2A5-7F5F-4B3C-B1A2-0F68F9491774}" destId="{A78F15E9-73B1-4605-8EBA-A7BBBD7D90F2}" srcOrd="0" destOrd="0" parTransId="{11A6CF49-7F67-4951-B63A-2A8BA9115990}" sibTransId="{45262F08-9745-4B3C-968A-3797D4B1D900}"/>
    <dgm:cxn modelId="{4363903B-E8CC-457A-A225-58869E1352E3}" type="presOf" srcId="{7D08D3DF-304A-4B8B-BB6B-D7617B524154}" destId="{908541D1-6202-4A16-8E8C-5F48C3CE8182}" srcOrd="1" destOrd="0" presId="urn:microsoft.com/office/officeart/2005/8/layout/gear1"/>
    <dgm:cxn modelId="{168AF461-BE14-4987-9451-35A5971CA334}" type="presOf" srcId="{201AC689-F796-4CF3-8A09-16B51F0DDE34}" destId="{8E8F93A2-E0DE-4C6C-83D4-02D8B6157813}" srcOrd="0" destOrd="0" presId="urn:microsoft.com/office/officeart/2005/8/layout/gear1"/>
    <dgm:cxn modelId="{A7618864-C1D6-4D60-8097-94B362117580}" type="presOf" srcId="{52C85283-F804-46FE-88F7-CDDA0216C17D}" destId="{7A4C52BD-9FE6-4D6F-99D6-EF3FA752DCD9}" srcOrd="0" destOrd="0" presId="urn:microsoft.com/office/officeart/2005/8/layout/gear1"/>
    <dgm:cxn modelId="{5F709065-573A-4111-BD22-A26E526E3E71}" srcId="{0310F2A5-7F5F-4B3C-B1A2-0F68F9491774}" destId="{7D08D3DF-304A-4B8B-BB6B-D7617B524154}" srcOrd="2" destOrd="0" parTransId="{F33749F4-8052-4C17-B407-D72DFEF5FDC1}" sibTransId="{201AC689-F796-4CF3-8A09-16B51F0DDE34}"/>
    <dgm:cxn modelId="{218C254B-A7B8-41D9-BBF5-661904747D2E}" type="presOf" srcId="{A78F15E9-73B1-4605-8EBA-A7BBBD7D90F2}" destId="{6377C5EE-A487-4E18-BDB3-C9B7EB41C5CE}" srcOrd="2" destOrd="0" presId="urn:microsoft.com/office/officeart/2005/8/layout/gear1"/>
    <dgm:cxn modelId="{D52F084E-D159-4588-8D23-4053DFA6D786}" type="presOf" srcId="{0310F2A5-7F5F-4B3C-B1A2-0F68F9491774}" destId="{AE573E05-E5B6-40FE-8A53-328124CF85B1}" srcOrd="0" destOrd="0" presId="urn:microsoft.com/office/officeart/2005/8/layout/gear1"/>
    <dgm:cxn modelId="{3F0FB472-C84C-4628-BAB8-E0DB70BDEB81}" type="presOf" srcId="{7D08D3DF-304A-4B8B-BB6B-D7617B524154}" destId="{042A16DC-6F71-4598-82BD-7F43A3A56FFB}" srcOrd="2" destOrd="0" presId="urn:microsoft.com/office/officeart/2005/8/layout/gear1"/>
    <dgm:cxn modelId="{2136A755-EF27-4100-BD71-1BAD69952CB3}" type="presOf" srcId="{F58A1775-DCEA-4400-A973-1106CE5C2EDB}" destId="{ED6E17F7-6A23-4360-B573-FD892AC93C21}" srcOrd="0" destOrd="0" presId="urn:microsoft.com/office/officeart/2005/8/layout/gear1"/>
    <dgm:cxn modelId="{48A9517E-E4A8-4CFA-AF7B-BF70227C8B10}" type="presOf" srcId="{7D08D3DF-304A-4B8B-BB6B-D7617B524154}" destId="{3DD60E65-A896-4BB9-A0A2-E9FA1A0C43CD}" srcOrd="0" destOrd="0" presId="urn:microsoft.com/office/officeart/2005/8/layout/gear1"/>
    <dgm:cxn modelId="{CB31B3A5-9DAA-4951-96ED-7D60728133A3}" type="presOf" srcId="{45262F08-9745-4B3C-968A-3797D4B1D900}" destId="{C3D14668-BE07-49A9-AC57-CC084E19C3A8}" srcOrd="0" destOrd="0" presId="urn:microsoft.com/office/officeart/2005/8/layout/gear1"/>
    <dgm:cxn modelId="{6ABAE8BA-5575-4940-BEBA-4A6AAE00C503}" type="presOf" srcId="{7D08D3DF-304A-4B8B-BB6B-D7617B524154}" destId="{5801E02B-B3FC-41D6-BA35-AD4CE7C952B0}" srcOrd="3" destOrd="0" presId="urn:microsoft.com/office/officeart/2005/8/layout/gear1"/>
    <dgm:cxn modelId="{83B2C9C1-3939-410B-8597-0F3F23BA1AF7}" srcId="{0310F2A5-7F5F-4B3C-B1A2-0F68F9491774}" destId="{F58A1775-DCEA-4400-A973-1106CE5C2EDB}" srcOrd="1" destOrd="0" parTransId="{AB9D9C21-AD16-4408-8941-A16AAF5175B4}" sibTransId="{52C85283-F804-46FE-88F7-CDDA0216C17D}"/>
    <dgm:cxn modelId="{C99DC4F8-6A30-457B-8FCE-043A9F0FDA8E}" type="presOf" srcId="{A78F15E9-73B1-4605-8EBA-A7BBBD7D90F2}" destId="{62601F63-A71C-40F5-9E48-9387B77FAA3B}" srcOrd="1" destOrd="0" presId="urn:microsoft.com/office/officeart/2005/8/layout/gear1"/>
    <dgm:cxn modelId="{EAC7CAF8-1B2E-40F1-901D-AB449778D9F0}" type="presOf" srcId="{F58A1775-DCEA-4400-A973-1106CE5C2EDB}" destId="{88F8E266-9CD7-4540-8866-2DDFCFAB2AA1}" srcOrd="1" destOrd="0" presId="urn:microsoft.com/office/officeart/2005/8/layout/gear1"/>
    <dgm:cxn modelId="{FB46ACD6-074D-4097-9B46-BD469113E8B2}" type="presParOf" srcId="{AE573E05-E5B6-40FE-8A53-328124CF85B1}" destId="{A423EA88-5F3A-4DA4-9BC6-96F08ADAF747}" srcOrd="0" destOrd="0" presId="urn:microsoft.com/office/officeart/2005/8/layout/gear1"/>
    <dgm:cxn modelId="{718A0EE0-EA19-481A-A4C9-D1D61987792C}" type="presParOf" srcId="{AE573E05-E5B6-40FE-8A53-328124CF85B1}" destId="{62601F63-A71C-40F5-9E48-9387B77FAA3B}" srcOrd="1" destOrd="0" presId="urn:microsoft.com/office/officeart/2005/8/layout/gear1"/>
    <dgm:cxn modelId="{CED2DE00-D32B-4680-B141-4607DEF55CE2}" type="presParOf" srcId="{AE573E05-E5B6-40FE-8A53-328124CF85B1}" destId="{6377C5EE-A487-4E18-BDB3-C9B7EB41C5CE}" srcOrd="2" destOrd="0" presId="urn:microsoft.com/office/officeart/2005/8/layout/gear1"/>
    <dgm:cxn modelId="{12091BD4-9CE7-447B-B957-703FA93F7F54}" type="presParOf" srcId="{AE573E05-E5B6-40FE-8A53-328124CF85B1}" destId="{ED6E17F7-6A23-4360-B573-FD892AC93C21}" srcOrd="3" destOrd="0" presId="urn:microsoft.com/office/officeart/2005/8/layout/gear1"/>
    <dgm:cxn modelId="{32F69191-1FEE-443A-8911-615FA15FACEC}" type="presParOf" srcId="{AE573E05-E5B6-40FE-8A53-328124CF85B1}" destId="{88F8E266-9CD7-4540-8866-2DDFCFAB2AA1}" srcOrd="4" destOrd="0" presId="urn:microsoft.com/office/officeart/2005/8/layout/gear1"/>
    <dgm:cxn modelId="{8CBB589A-49CC-4CBC-8522-13D146CD6D9F}" type="presParOf" srcId="{AE573E05-E5B6-40FE-8A53-328124CF85B1}" destId="{5486A267-5CB8-460F-A0D0-B34686E37E84}" srcOrd="5" destOrd="0" presId="urn:microsoft.com/office/officeart/2005/8/layout/gear1"/>
    <dgm:cxn modelId="{4248EC4A-2DC2-435E-AC4C-70C6DCD59248}" type="presParOf" srcId="{AE573E05-E5B6-40FE-8A53-328124CF85B1}" destId="{3DD60E65-A896-4BB9-A0A2-E9FA1A0C43CD}" srcOrd="6" destOrd="0" presId="urn:microsoft.com/office/officeart/2005/8/layout/gear1"/>
    <dgm:cxn modelId="{98F767F3-D1E1-468F-BD39-9D4B9ED63121}" type="presParOf" srcId="{AE573E05-E5B6-40FE-8A53-328124CF85B1}" destId="{908541D1-6202-4A16-8E8C-5F48C3CE8182}" srcOrd="7" destOrd="0" presId="urn:microsoft.com/office/officeart/2005/8/layout/gear1"/>
    <dgm:cxn modelId="{D236222D-19B6-4BBB-941C-9134C7053C47}" type="presParOf" srcId="{AE573E05-E5B6-40FE-8A53-328124CF85B1}" destId="{042A16DC-6F71-4598-82BD-7F43A3A56FFB}" srcOrd="8" destOrd="0" presId="urn:microsoft.com/office/officeart/2005/8/layout/gear1"/>
    <dgm:cxn modelId="{B48380A4-B46E-4734-80A1-CE0CCA15FB41}" type="presParOf" srcId="{AE573E05-E5B6-40FE-8A53-328124CF85B1}" destId="{5801E02B-B3FC-41D6-BA35-AD4CE7C952B0}" srcOrd="9" destOrd="0" presId="urn:microsoft.com/office/officeart/2005/8/layout/gear1"/>
    <dgm:cxn modelId="{B67DECDE-7264-4C8F-88AB-3DC05376FDA1}" type="presParOf" srcId="{AE573E05-E5B6-40FE-8A53-328124CF85B1}" destId="{C3D14668-BE07-49A9-AC57-CC084E19C3A8}" srcOrd="10" destOrd="0" presId="urn:microsoft.com/office/officeart/2005/8/layout/gear1"/>
    <dgm:cxn modelId="{9867C555-83D5-448B-80FD-8929A169E891}" type="presParOf" srcId="{AE573E05-E5B6-40FE-8A53-328124CF85B1}" destId="{7A4C52BD-9FE6-4D6F-99D6-EF3FA752DCD9}" srcOrd="11" destOrd="0" presId="urn:microsoft.com/office/officeart/2005/8/layout/gear1"/>
    <dgm:cxn modelId="{9C697C60-ABA3-4AD3-ACA1-D633041A73B3}" type="presParOf" srcId="{AE573E05-E5B6-40FE-8A53-328124CF85B1}" destId="{8E8F93A2-E0DE-4C6C-83D4-02D8B61578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9C6D22-F694-4064-9059-07DBC2748B7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28F6A8-949D-4BA3-BB09-A33932743BB4}">
      <dgm:prSet custT="1"/>
      <dgm:spPr/>
      <dgm:t>
        <a:bodyPr/>
        <a:lstStyle/>
        <a:p>
          <a:pPr algn="l" rtl="0"/>
          <a:r>
            <a:rPr lang="zh-TW" altLang="en-US" sz="2800" b="1" dirty="0">
              <a:latin typeface="標楷體" pitchFamily="65" charset="-120"/>
              <a:ea typeface="標楷體" pitchFamily="65" charset="-120"/>
            </a:rPr>
            <a:t>熟練各職群之專業基礎知能，加深對未來職涯發展之試探。</a:t>
          </a:r>
        </a:p>
      </dgm:t>
    </dgm:pt>
    <dgm:pt modelId="{AA05A448-3D8E-4D73-A0BD-CB9A9C29D6D6}" type="parTrans" cxnId="{B6BA95F0-83EE-42D5-9A35-CDBC62CAA2F3}">
      <dgm:prSet/>
      <dgm:spPr/>
      <dgm:t>
        <a:bodyPr/>
        <a:lstStyle/>
        <a:p>
          <a:endParaRPr lang="zh-TW" altLang="en-US"/>
        </a:p>
      </dgm:t>
    </dgm:pt>
    <dgm:pt modelId="{0615DADB-91DA-4C0B-9C53-1931698C7643}" type="sibTrans" cxnId="{B6BA95F0-83EE-42D5-9A35-CDBC62CAA2F3}">
      <dgm:prSet/>
      <dgm:spPr/>
      <dgm:t>
        <a:bodyPr/>
        <a:lstStyle/>
        <a:p>
          <a:endParaRPr lang="zh-TW" altLang="en-US"/>
        </a:p>
      </dgm:t>
    </dgm:pt>
    <dgm:pt modelId="{825B1FF5-EF89-4ABE-8B14-D0D083D8BBDF}">
      <dgm:prSet custT="1"/>
      <dgm:spPr/>
      <dgm:t>
        <a:bodyPr/>
        <a:lstStyle/>
        <a:p>
          <a:pPr algn="l" rtl="0"/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習得各行職業之相關職場崗位技能，培養以謀職為主，繼續進修為輔之能力。</a:t>
          </a:r>
        </a:p>
      </dgm:t>
    </dgm:pt>
    <dgm:pt modelId="{5F1E9DED-381A-455B-8DD5-48117C8228DC}" type="parTrans" cxnId="{6AF1885A-B3AE-43C7-83D3-D410196276BD}">
      <dgm:prSet/>
      <dgm:spPr/>
      <dgm:t>
        <a:bodyPr/>
        <a:lstStyle/>
        <a:p>
          <a:endParaRPr lang="zh-TW" altLang="en-US"/>
        </a:p>
      </dgm:t>
    </dgm:pt>
    <dgm:pt modelId="{2B94480F-BD81-41C0-BD30-48735FC38599}" type="sibTrans" cxnId="{6AF1885A-B3AE-43C7-83D3-D410196276BD}">
      <dgm:prSet/>
      <dgm:spPr/>
      <dgm:t>
        <a:bodyPr/>
        <a:lstStyle/>
        <a:p>
          <a:endParaRPr lang="zh-TW" altLang="en-US"/>
        </a:p>
      </dgm:t>
    </dgm:pt>
    <dgm:pt modelId="{DDD04A41-2550-4AED-8882-A721EB6CB648}">
      <dgm:prSet custT="1"/>
      <dgm:spPr/>
      <dgm:t>
        <a:bodyPr/>
        <a:lstStyle/>
        <a:p>
          <a:pPr algn="l" rtl="0"/>
          <a:r>
            <a:rPr lang="zh-TW" altLang="en-US" sz="2800" b="1" dirty="0">
              <a:latin typeface="標楷體" pitchFamily="65" charset="-120"/>
              <a:ea typeface="標楷體" pitchFamily="65" charset="-120"/>
            </a:rPr>
            <a:t>養成</a:t>
          </a:r>
          <a:r>
            <a:rPr lang="zh-TW" altLang="en-US" sz="28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敬業及終身學習</a:t>
          </a:r>
          <a:r>
            <a:rPr lang="zh-TW" altLang="en-US" sz="2800" b="1" dirty="0">
              <a:latin typeface="標楷體" pitchFamily="65" charset="-120"/>
              <a:ea typeface="標楷體" pitchFamily="65" charset="-120"/>
            </a:rPr>
            <a:t>之態度，因應職場工作需要。</a:t>
          </a:r>
        </a:p>
      </dgm:t>
    </dgm:pt>
    <dgm:pt modelId="{33FCBF9E-E145-4DF0-AB1E-3C468B8F8B6C}" type="parTrans" cxnId="{1A671108-EC01-49D7-B6B0-2F0723FDC525}">
      <dgm:prSet/>
      <dgm:spPr/>
      <dgm:t>
        <a:bodyPr/>
        <a:lstStyle/>
        <a:p>
          <a:endParaRPr lang="zh-TW" altLang="en-US"/>
        </a:p>
      </dgm:t>
    </dgm:pt>
    <dgm:pt modelId="{DACCA893-4F41-4CD1-BA67-0E328D486185}" type="sibTrans" cxnId="{1A671108-EC01-49D7-B6B0-2F0723FDC525}">
      <dgm:prSet/>
      <dgm:spPr/>
      <dgm:t>
        <a:bodyPr/>
        <a:lstStyle/>
        <a:p>
          <a:endParaRPr lang="zh-TW" altLang="en-US"/>
        </a:p>
      </dgm:t>
    </dgm:pt>
    <dgm:pt modelId="{F43EFF68-638E-4B18-9707-71CD4F3EA487}">
      <dgm:prSet custT="1"/>
      <dgm:spPr/>
      <dgm:t>
        <a:bodyPr/>
        <a:lstStyle/>
        <a:p>
          <a:pPr algn="l" rtl="0"/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綜合培養</a:t>
          </a:r>
          <a:r>
            <a:rPr lang="zh-TW" altLang="en-US" sz="28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自我發展</a:t>
          </a:r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、</a:t>
          </a:r>
          <a:r>
            <a:rPr lang="zh-TW" altLang="en-US" sz="28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創造思考</a:t>
          </a:r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及</a:t>
          </a:r>
          <a:r>
            <a:rPr lang="zh-TW" altLang="en-US" sz="28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適應變遷</a:t>
          </a:r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之能力，厚實生涯發展基礎</a:t>
          </a:r>
          <a:r>
            <a:rPr lang="zh-TW" altLang="en-US" sz="2800" b="1" dirty="0">
              <a:solidFill>
                <a:schemeClr val="tx1"/>
              </a:solidFill>
            </a:rPr>
            <a:t>。</a:t>
          </a:r>
        </a:p>
      </dgm:t>
    </dgm:pt>
    <dgm:pt modelId="{E7056775-5B82-48F6-AA98-84951066A1AC}" type="parTrans" cxnId="{6556B858-EE51-4891-A115-A1C96EB34F6E}">
      <dgm:prSet/>
      <dgm:spPr/>
      <dgm:t>
        <a:bodyPr/>
        <a:lstStyle/>
        <a:p>
          <a:endParaRPr lang="zh-TW" altLang="en-US"/>
        </a:p>
      </dgm:t>
    </dgm:pt>
    <dgm:pt modelId="{1AD7EF35-64F4-4335-9F36-AC27D329E1C6}" type="sibTrans" cxnId="{6556B858-EE51-4891-A115-A1C96EB34F6E}">
      <dgm:prSet/>
      <dgm:spPr/>
      <dgm:t>
        <a:bodyPr/>
        <a:lstStyle/>
        <a:p>
          <a:endParaRPr lang="zh-TW" altLang="en-US"/>
        </a:p>
      </dgm:t>
    </dgm:pt>
    <dgm:pt modelId="{6398DF2A-BE35-4ABA-950B-35A3E0862592}" type="pres">
      <dgm:prSet presAssocID="{609C6D22-F694-4064-9059-07DBC2748B7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63A7CEE-FEFB-4E06-BF1A-5EF552098C63}" type="pres">
      <dgm:prSet presAssocID="{9828F6A8-949D-4BA3-BB09-A33932743BB4}" presName="circle1" presStyleLbl="node1" presStyleIdx="0" presStyleCnt="4" custLinFactNeighborX="-4773"/>
      <dgm:spPr/>
    </dgm:pt>
    <dgm:pt modelId="{A32A9012-AA3E-45A7-88A6-0EC68A9428B5}" type="pres">
      <dgm:prSet presAssocID="{9828F6A8-949D-4BA3-BB09-A33932743BB4}" presName="space" presStyleCnt="0"/>
      <dgm:spPr/>
    </dgm:pt>
    <dgm:pt modelId="{ABBF5513-8AAE-4BD6-898C-715D73D3DCD7}" type="pres">
      <dgm:prSet presAssocID="{9828F6A8-949D-4BA3-BB09-A33932743BB4}" presName="rect1" presStyleLbl="alignAcc1" presStyleIdx="0" presStyleCnt="4" custAng="0" custScaleX="100000" custScaleY="100000" custLinFactNeighborX="-3892"/>
      <dgm:spPr/>
    </dgm:pt>
    <dgm:pt modelId="{A36A14C2-78A4-435D-9AE8-00A5FED0CD7E}" type="pres">
      <dgm:prSet presAssocID="{825B1FF5-EF89-4ABE-8B14-D0D083D8BBDF}" presName="vertSpace2" presStyleLbl="node1" presStyleIdx="0" presStyleCnt="4"/>
      <dgm:spPr/>
    </dgm:pt>
    <dgm:pt modelId="{2CA20DFF-5E38-48A0-A607-2E9C1C663640}" type="pres">
      <dgm:prSet presAssocID="{825B1FF5-EF89-4ABE-8B14-D0D083D8BBDF}" presName="circle2" presStyleLbl="node1" presStyleIdx="1" presStyleCnt="4" custLinFactNeighborX="-5618" custLinFactNeighborY="-769"/>
      <dgm:spPr/>
    </dgm:pt>
    <dgm:pt modelId="{665ED61C-7D1A-40FD-B1EE-C064020DEC0E}" type="pres">
      <dgm:prSet presAssocID="{825B1FF5-EF89-4ABE-8B14-D0D083D8BBDF}" presName="rect2" presStyleLbl="alignAcc1" presStyleIdx="1" presStyleCnt="4" custLinFactNeighborX="-3949"/>
      <dgm:spPr/>
    </dgm:pt>
    <dgm:pt modelId="{0DCD300C-44CF-4106-9874-50AA524EA42F}" type="pres">
      <dgm:prSet presAssocID="{DDD04A41-2550-4AED-8882-A721EB6CB648}" presName="vertSpace3" presStyleLbl="node1" presStyleIdx="1" presStyleCnt="4"/>
      <dgm:spPr/>
    </dgm:pt>
    <dgm:pt modelId="{AA1E8158-1074-42D2-8E2B-E87162F8F773}" type="pres">
      <dgm:prSet presAssocID="{DDD04A41-2550-4AED-8882-A721EB6CB648}" presName="circle3" presStyleLbl="node1" presStyleIdx="2" presStyleCnt="4" custLinFactNeighborX="-8371"/>
      <dgm:spPr/>
    </dgm:pt>
    <dgm:pt modelId="{0362B31E-DD7F-4671-A804-FCB4B5E1447B}" type="pres">
      <dgm:prSet presAssocID="{DDD04A41-2550-4AED-8882-A721EB6CB648}" presName="rect3" presStyleLbl="alignAcc1" presStyleIdx="2" presStyleCnt="4" custLinFactNeighborX="-3949"/>
      <dgm:spPr/>
    </dgm:pt>
    <dgm:pt modelId="{1BFC1E27-B412-4095-8741-8B7F39B66B1B}" type="pres">
      <dgm:prSet presAssocID="{F43EFF68-638E-4B18-9707-71CD4F3EA487}" presName="vertSpace4" presStyleLbl="node1" presStyleIdx="2" presStyleCnt="4"/>
      <dgm:spPr/>
    </dgm:pt>
    <dgm:pt modelId="{8E988ED6-F763-44D8-BF4C-90BB5EE38BF3}" type="pres">
      <dgm:prSet presAssocID="{F43EFF68-638E-4B18-9707-71CD4F3EA487}" presName="circle4" presStyleLbl="node1" presStyleIdx="3" presStyleCnt="4" custLinFactNeighborX="-23247"/>
      <dgm:spPr/>
    </dgm:pt>
    <dgm:pt modelId="{22E65CE2-A8A9-47B4-A31A-1A3D3C7323A2}" type="pres">
      <dgm:prSet presAssocID="{F43EFF68-638E-4B18-9707-71CD4F3EA487}" presName="rect4" presStyleLbl="alignAcc1" presStyleIdx="3" presStyleCnt="4" custScaleY="105040" custLinFactNeighborX="-3949"/>
      <dgm:spPr/>
    </dgm:pt>
    <dgm:pt modelId="{91EBE108-DE0F-4166-B867-1D4BB98353ED}" type="pres">
      <dgm:prSet presAssocID="{9828F6A8-949D-4BA3-BB09-A33932743BB4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8A8AF9F6-492A-4CF4-BAA7-E8094E0C1619}" type="pres">
      <dgm:prSet presAssocID="{825B1FF5-EF89-4ABE-8B14-D0D083D8BBDF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CC07529-6209-4E43-ABE4-E7A649EC0B26}" type="pres">
      <dgm:prSet presAssocID="{DDD04A41-2550-4AED-8882-A721EB6CB64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7B22C919-F94B-4E7D-B2A4-AC928FA34AAA}" type="pres">
      <dgm:prSet presAssocID="{F43EFF68-638E-4B18-9707-71CD4F3EA48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1A671108-EC01-49D7-B6B0-2F0723FDC525}" srcId="{609C6D22-F694-4064-9059-07DBC2748B71}" destId="{DDD04A41-2550-4AED-8882-A721EB6CB648}" srcOrd="2" destOrd="0" parTransId="{33FCBF9E-E145-4DF0-AB1E-3C468B8F8B6C}" sibTransId="{DACCA893-4F41-4CD1-BA67-0E328D486185}"/>
    <dgm:cxn modelId="{CF9D1723-C3ED-4E91-A0D9-44FCB927BC6D}" type="presOf" srcId="{825B1FF5-EF89-4ABE-8B14-D0D083D8BBDF}" destId="{8A8AF9F6-492A-4CF4-BAA7-E8094E0C1619}" srcOrd="1" destOrd="0" presId="urn:microsoft.com/office/officeart/2005/8/layout/target3"/>
    <dgm:cxn modelId="{73FB7C26-ED52-4C56-9D3F-EFBE4A12EC3F}" type="presOf" srcId="{DDD04A41-2550-4AED-8882-A721EB6CB648}" destId="{0362B31E-DD7F-4671-A804-FCB4B5E1447B}" srcOrd="0" destOrd="0" presId="urn:microsoft.com/office/officeart/2005/8/layout/target3"/>
    <dgm:cxn modelId="{B2F53945-B2EC-4CC4-B501-87958E073923}" type="presOf" srcId="{9828F6A8-949D-4BA3-BB09-A33932743BB4}" destId="{ABBF5513-8AAE-4BD6-898C-715D73D3DCD7}" srcOrd="0" destOrd="0" presId="urn:microsoft.com/office/officeart/2005/8/layout/target3"/>
    <dgm:cxn modelId="{6556B858-EE51-4891-A115-A1C96EB34F6E}" srcId="{609C6D22-F694-4064-9059-07DBC2748B71}" destId="{F43EFF68-638E-4B18-9707-71CD4F3EA487}" srcOrd="3" destOrd="0" parTransId="{E7056775-5B82-48F6-AA98-84951066A1AC}" sibTransId="{1AD7EF35-64F4-4335-9F36-AC27D329E1C6}"/>
    <dgm:cxn modelId="{6AF1885A-B3AE-43C7-83D3-D410196276BD}" srcId="{609C6D22-F694-4064-9059-07DBC2748B71}" destId="{825B1FF5-EF89-4ABE-8B14-D0D083D8BBDF}" srcOrd="1" destOrd="0" parTransId="{5F1E9DED-381A-455B-8DD5-48117C8228DC}" sibTransId="{2B94480F-BD81-41C0-BD30-48735FC38599}"/>
    <dgm:cxn modelId="{70CC927D-1DE0-4D3B-85DA-B8DAC04BCCDF}" type="presOf" srcId="{609C6D22-F694-4064-9059-07DBC2748B71}" destId="{6398DF2A-BE35-4ABA-950B-35A3E0862592}" srcOrd="0" destOrd="0" presId="urn:microsoft.com/office/officeart/2005/8/layout/target3"/>
    <dgm:cxn modelId="{613AC07F-73A5-42A8-9A95-2FFCE0396C72}" type="presOf" srcId="{F43EFF68-638E-4B18-9707-71CD4F3EA487}" destId="{22E65CE2-A8A9-47B4-A31A-1A3D3C7323A2}" srcOrd="0" destOrd="0" presId="urn:microsoft.com/office/officeart/2005/8/layout/target3"/>
    <dgm:cxn modelId="{96F4A789-29D0-4FCA-B20B-2D0789B0FC3C}" type="presOf" srcId="{F43EFF68-638E-4B18-9707-71CD4F3EA487}" destId="{7B22C919-F94B-4E7D-B2A4-AC928FA34AAA}" srcOrd="1" destOrd="0" presId="urn:microsoft.com/office/officeart/2005/8/layout/target3"/>
    <dgm:cxn modelId="{D5662DD3-14CE-4D85-AB83-8BF482A8B583}" type="presOf" srcId="{825B1FF5-EF89-4ABE-8B14-D0D083D8BBDF}" destId="{665ED61C-7D1A-40FD-B1EE-C064020DEC0E}" srcOrd="0" destOrd="0" presId="urn:microsoft.com/office/officeart/2005/8/layout/target3"/>
    <dgm:cxn modelId="{B6BA95F0-83EE-42D5-9A35-CDBC62CAA2F3}" srcId="{609C6D22-F694-4064-9059-07DBC2748B71}" destId="{9828F6A8-949D-4BA3-BB09-A33932743BB4}" srcOrd="0" destOrd="0" parTransId="{AA05A448-3D8E-4D73-A0BD-CB9A9C29D6D6}" sibTransId="{0615DADB-91DA-4C0B-9C53-1931698C7643}"/>
    <dgm:cxn modelId="{08D5F7F1-D875-4A1D-A4D1-AAA15394CE80}" type="presOf" srcId="{9828F6A8-949D-4BA3-BB09-A33932743BB4}" destId="{91EBE108-DE0F-4166-B867-1D4BB98353ED}" srcOrd="1" destOrd="0" presId="urn:microsoft.com/office/officeart/2005/8/layout/target3"/>
    <dgm:cxn modelId="{39CC2EF3-92C8-4729-B6CA-7D12D7FF8C2A}" type="presOf" srcId="{DDD04A41-2550-4AED-8882-A721EB6CB648}" destId="{BCC07529-6209-4E43-ABE4-E7A649EC0B26}" srcOrd="1" destOrd="0" presId="urn:microsoft.com/office/officeart/2005/8/layout/target3"/>
    <dgm:cxn modelId="{B6A19670-2CEF-4EEE-B263-4B50E2297653}" type="presParOf" srcId="{6398DF2A-BE35-4ABA-950B-35A3E0862592}" destId="{263A7CEE-FEFB-4E06-BF1A-5EF552098C63}" srcOrd="0" destOrd="0" presId="urn:microsoft.com/office/officeart/2005/8/layout/target3"/>
    <dgm:cxn modelId="{5E820666-23D3-48AE-9E81-61CCF05ECAF1}" type="presParOf" srcId="{6398DF2A-BE35-4ABA-950B-35A3E0862592}" destId="{A32A9012-AA3E-45A7-88A6-0EC68A9428B5}" srcOrd="1" destOrd="0" presId="urn:microsoft.com/office/officeart/2005/8/layout/target3"/>
    <dgm:cxn modelId="{40B08C36-8436-4776-BD81-0B4ADF2BFDAE}" type="presParOf" srcId="{6398DF2A-BE35-4ABA-950B-35A3E0862592}" destId="{ABBF5513-8AAE-4BD6-898C-715D73D3DCD7}" srcOrd="2" destOrd="0" presId="urn:microsoft.com/office/officeart/2005/8/layout/target3"/>
    <dgm:cxn modelId="{109BE9B8-EBE8-4AEF-A566-945FD073A682}" type="presParOf" srcId="{6398DF2A-BE35-4ABA-950B-35A3E0862592}" destId="{A36A14C2-78A4-435D-9AE8-00A5FED0CD7E}" srcOrd="3" destOrd="0" presId="urn:microsoft.com/office/officeart/2005/8/layout/target3"/>
    <dgm:cxn modelId="{1D53FD46-86AE-4476-AE6F-D9269774FF10}" type="presParOf" srcId="{6398DF2A-BE35-4ABA-950B-35A3E0862592}" destId="{2CA20DFF-5E38-48A0-A607-2E9C1C663640}" srcOrd="4" destOrd="0" presId="urn:microsoft.com/office/officeart/2005/8/layout/target3"/>
    <dgm:cxn modelId="{262C4E8C-21CD-4A4C-8CDA-152DC846FE68}" type="presParOf" srcId="{6398DF2A-BE35-4ABA-950B-35A3E0862592}" destId="{665ED61C-7D1A-40FD-B1EE-C064020DEC0E}" srcOrd="5" destOrd="0" presId="urn:microsoft.com/office/officeart/2005/8/layout/target3"/>
    <dgm:cxn modelId="{7D013A38-7E3D-4A12-AB7A-914A40457F0B}" type="presParOf" srcId="{6398DF2A-BE35-4ABA-950B-35A3E0862592}" destId="{0DCD300C-44CF-4106-9874-50AA524EA42F}" srcOrd="6" destOrd="0" presId="urn:microsoft.com/office/officeart/2005/8/layout/target3"/>
    <dgm:cxn modelId="{D27F348A-A293-4042-B631-78F1153B340A}" type="presParOf" srcId="{6398DF2A-BE35-4ABA-950B-35A3E0862592}" destId="{AA1E8158-1074-42D2-8E2B-E87162F8F773}" srcOrd="7" destOrd="0" presId="urn:microsoft.com/office/officeart/2005/8/layout/target3"/>
    <dgm:cxn modelId="{02C7BD5D-6DA0-49C7-98BB-49E8BC662B24}" type="presParOf" srcId="{6398DF2A-BE35-4ABA-950B-35A3E0862592}" destId="{0362B31E-DD7F-4671-A804-FCB4B5E1447B}" srcOrd="8" destOrd="0" presId="urn:microsoft.com/office/officeart/2005/8/layout/target3"/>
    <dgm:cxn modelId="{7B69CB74-A482-4EF9-9147-619A836FC7B7}" type="presParOf" srcId="{6398DF2A-BE35-4ABA-950B-35A3E0862592}" destId="{1BFC1E27-B412-4095-8741-8B7F39B66B1B}" srcOrd="9" destOrd="0" presId="urn:microsoft.com/office/officeart/2005/8/layout/target3"/>
    <dgm:cxn modelId="{3ED75826-2267-43CE-9E1B-76BA2B7E83E1}" type="presParOf" srcId="{6398DF2A-BE35-4ABA-950B-35A3E0862592}" destId="{8E988ED6-F763-44D8-BF4C-90BB5EE38BF3}" srcOrd="10" destOrd="0" presId="urn:microsoft.com/office/officeart/2005/8/layout/target3"/>
    <dgm:cxn modelId="{DF7734C8-ED6A-4668-BE4B-8B2FB7DF1ABE}" type="presParOf" srcId="{6398DF2A-BE35-4ABA-950B-35A3E0862592}" destId="{22E65CE2-A8A9-47B4-A31A-1A3D3C7323A2}" srcOrd="11" destOrd="0" presId="urn:microsoft.com/office/officeart/2005/8/layout/target3"/>
    <dgm:cxn modelId="{1D64313D-0BD1-40A2-B8F1-46DC398938FB}" type="presParOf" srcId="{6398DF2A-BE35-4ABA-950B-35A3E0862592}" destId="{91EBE108-DE0F-4166-B867-1D4BB98353ED}" srcOrd="12" destOrd="0" presId="urn:microsoft.com/office/officeart/2005/8/layout/target3"/>
    <dgm:cxn modelId="{9904802A-18DF-4511-B59F-0F570DD50BFC}" type="presParOf" srcId="{6398DF2A-BE35-4ABA-950B-35A3E0862592}" destId="{8A8AF9F6-492A-4CF4-BAA7-E8094E0C1619}" srcOrd="13" destOrd="0" presId="urn:microsoft.com/office/officeart/2005/8/layout/target3"/>
    <dgm:cxn modelId="{F825DC45-8FE4-4BF7-8A01-CBD703E136DF}" type="presParOf" srcId="{6398DF2A-BE35-4ABA-950B-35A3E0862592}" destId="{BCC07529-6209-4E43-ABE4-E7A649EC0B26}" srcOrd="14" destOrd="0" presId="urn:microsoft.com/office/officeart/2005/8/layout/target3"/>
    <dgm:cxn modelId="{A3483E6C-737C-4203-98C4-0DE781A19871}" type="presParOf" srcId="{6398DF2A-BE35-4ABA-950B-35A3E0862592}" destId="{7B22C919-F94B-4E7D-B2A4-AC928FA34AA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17B3F7-D3AF-45FC-A89D-CA3DC9694040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6D70DC9F-34E1-4D0A-8184-70CF57757037}">
      <dgm:prSet phldrT="[文字]" custT="1"/>
      <dgm:spPr/>
      <dgm:t>
        <a:bodyPr/>
        <a:lstStyle/>
        <a:p>
          <a:r>
            <a:rPr lang="en-US" altLang="zh-TW" sz="2000" b="1" dirty="0"/>
            <a:t>1</a:t>
          </a:r>
          <a:endParaRPr lang="zh-TW" altLang="en-US" sz="2000" b="1" dirty="0"/>
        </a:p>
      </dgm:t>
    </dgm:pt>
    <dgm:pt modelId="{AE90962C-BC17-4A78-A86C-C204F05BEE05}" type="parTrans" cxnId="{D45E31DF-04F3-4A68-B1F2-D8BE1B7FDA15}">
      <dgm:prSet/>
      <dgm:spPr/>
      <dgm:t>
        <a:bodyPr/>
        <a:lstStyle/>
        <a:p>
          <a:endParaRPr lang="zh-TW" altLang="en-US" sz="2000" b="1"/>
        </a:p>
      </dgm:t>
    </dgm:pt>
    <dgm:pt modelId="{73B8A04D-A8BE-4BC9-8F3D-DFC6210D4213}" type="sibTrans" cxnId="{D45E31DF-04F3-4A68-B1F2-D8BE1B7FDA15}">
      <dgm:prSet/>
      <dgm:spPr/>
      <dgm:t>
        <a:bodyPr/>
        <a:lstStyle/>
        <a:p>
          <a:endParaRPr lang="zh-TW" altLang="en-US" sz="2000" b="1"/>
        </a:p>
      </dgm:t>
    </dgm:pt>
    <dgm:pt modelId="{BE8FBD03-CF42-4F67-933F-F5026DDDE339}">
      <dgm:prSet phldrT="[文字]" custT="1"/>
      <dgm:spPr/>
      <dgm:t>
        <a:bodyPr/>
        <a:lstStyle/>
        <a:p>
          <a:r>
            <a:rPr lang="en-US" altLang="zh-TW" sz="2000" b="1" dirty="0"/>
            <a:t>2</a:t>
          </a:r>
          <a:endParaRPr lang="zh-TW" altLang="en-US" sz="2000" b="1" dirty="0"/>
        </a:p>
      </dgm:t>
    </dgm:pt>
    <dgm:pt modelId="{F79CA491-F81A-40A3-B527-E7E630E91A7C}" type="parTrans" cxnId="{6295B46F-BD23-482C-975C-EDAB80468CC4}">
      <dgm:prSet/>
      <dgm:spPr/>
      <dgm:t>
        <a:bodyPr/>
        <a:lstStyle/>
        <a:p>
          <a:endParaRPr lang="zh-TW" altLang="en-US" sz="2000" b="1"/>
        </a:p>
      </dgm:t>
    </dgm:pt>
    <dgm:pt modelId="{E26EA321-0C40-4F3B-AA33-41C517E8FD02}" type="sibTrans" cxnId="{6295B46F-BD23-482C-975C-EDAB80468CC4}">
      <dgm:prSet/>
      <dgm:spPr/>
      <dgm:t>
        <a:bodyPr/>
        <a:lstStyle/>
        <a:p>
          <a:endParaRPr lang="zh-TW" altLang="en-US" sz="2000" b="1"/>
        </a:p>
      </dgm:t>
    </dgm:pt>
    <dgm:pt modelId="{5519FEA5-3AA7-4280-96AE-2C56E541D0BF}">
      <dgm:prSet custT="1"/>
      <dgm:spPr/>
      <dgm:t>
        <a:bodyPr/>
        <a:lstStyle/>
        <a:p>
          <a:r>
            <a:rPr lang="zh-TW" altLang="en-US" sz="2400" b="1" dirty="0">
              <a:ea typeface="標楷體" pitchFamily="65" charset="-120"/>
            </a:rPr>
            <a:t>實用技能學程以</a:t>
          </a:r>
          <a:r>
            <a:rPr lang="zh-TW" altLang="en-US" sz="2400" b="1" dirty="0">
              <a:solidFill>
                <a:srgbClr val="FF0000"/>
              </a:solidFill>
              <a:ea typeface="標楷體" pitchFamily="65" charset="-120"/>
            </a:rPr>
            <a:t>就業為導向</a:t>
          </a:r>
          <a:r>
            <a:rPr lang="zh-TW" altLang="en-US" sz="2400" b="1" dirty="0">
              <a:ea typeface="標楷體" pitchFamily="65" charset="-120"/>
            </a:rPr>
            <a:t>，可學得一技之長</a:t>
          </a:r>
          <a:endParaRPr lang="zh-TW" altLang="en-US" sz="2400" b="1" dirty="0"/>
        </a:p>
      </dgm:t>
    </dgm:pt>
    <dgm:pt modelId="{27705526-FD98-4940-8627-337A46329A52}" type="parTrans" cxnId="{1622D775-A2DF-4128-928A-6C14978F0ECE}">
      <dgm:prSet/>
      <dgm:spPr/>
      <dgm:t>
        <a:bodyPr/>
        <a:lstStyle/>
        <a:p>
          <a:endParaRPr lang="zh-TW" altLang="en-US" sz="2000" b="1"/>
        </a:p>
      </dgm:t>
    </dgm:pt>
    <dgm:pt modelId="{C57D0BDE-BBBC-4CDB-9451-5AB9783B62C1}" type="sibTrans" cxnId="{1622D775-A2DF-4128-928A-6C14978F0ECE}">
      <dgm:prSet/>
      <dgm:spPr/>
      <dgm:t>
        <a:bodyPr/>
        <a:lstStyle/>
        <a:p>
          <a:endParaRPr lang="zh-TW" altLang="en-US" sz="2000" b="1"/>
        </a:p>
      </dgm:t>
    </dgm:pt>
    <dgm:pt modelId="{45BC2F63-EAFE-4BC7-B292-5712ADDA3C3B}">
      <dgm:prSet custT="1"/>
      <dgm:spPr/>
      <dgm:t>
        <a:bodyPr/>
        <a:lstStyle/>
        <a:p>
          <a:r>
            <a:rPr lang="zh-TW" altLang="en-US" sz="2400" b="1" dirty="0">
              <a:ea typeface="標楷體" pitchFamily="65" charset="-120"/>
            </a:rPr>
            <a:t>三年</a:t>
          </a:r>
          <a:r>
            <a:rPr lang="zh-TW" altLang="en-US" sz="2400" b="1" dirty="0">
              <a:solidFill>
                <a:srgbClr val="FF0000"/>
              </a:solidFill>
              <a:ea typeface="標楷體" pitchFamily="65" charset="-120"/>
            </a:rPr>
            <a:t>免學雜費</a:t>
          </a:r>
          <a:r>
            <a:rPr lang="zh-TW" altLang="en-US" sz="2400" b="1" dirty="0">
              <a:ea typeface="標楷體" pitchFamily="65" charset="-120"/>
            </a:rPr>
            <a:t>，減低學生負擔</a:t>
          </a:r>
          <a:endParaRPr lang="zh-TW" altLang="en-US" sz="2400" b="1" dirty="0"/>
        </a:p>
      </dgm:t>
    </dgm:pt>
    <dgm:pt modelId="{DBB8FD87-9831-4C4D-A172-FAE2812BC80A}" type="parTrans" cxnId="{18DC42E5-A755-4560-9982-9BDEA28CAB21}">
      <dgm:prSet/>
      <dgm:spPr/>
      <dgm:t>
        <a:bodyPr/>
        <a:lstStyle/>
        <a:p>
          <a:endParaRPr lang="zh-TW" altLang="en-US" sz="2000" b="1"/>
        </a:p>
      </dgm:t>
    </dgm:pt>
    <dgm:pt modelId="{E5A0B4DF-6D18-40CA-A259-ADBAEC1656ED}" type="sibTrans" cxnId="{18DC42E5-A755-4560-9982-9BDEA28CAB21}">
      <dgm:prSet/>
      <dgm:spPr/>
      <dgm:t>
        <a:bodyPr/>
        <a:lstStyle/>
        <a:p>
          <a:endParaRPr lang="zh-TW" altLang="en-US" sz="2000" b="1"/>
        </a:p>
      </dgm:t>
    </dgm:pt>
    <dgm:pt modelId="{12598DC0-1D64-4255-82C9-32000E9C6A2D}">
      <dgm:prSet custT="1"/>
      <dgm:spPr/>
      <dgm:t>
        <a:bodyPr/>
        <a:lstStyle/>
        <a:p>
          <a:r>
            <a:rPr lang="zh-TW" altLang="en-US" sz="2400" b="1" dirty="0">
              <a:ea typeface="標楷體" pitchFamily="65" charset="-120"/>
            </a:rPr>
            <a:t>規劃</a:t>
          </a:r>
          <a:r>
            <a:rPr lang="zh-TW" altLang="en-US" sz="2400" b="1" dirty="0">
              <a:solidFill>
                <a:srgbClr val="FF0000"/>
              </a:solidFill>
              <a:ea typeface="標楷體" pitchFamily="65" charset="-120"/>
            </a:rPr>
            <a:t>職涯體驗</a:t>
          </a:r>
          <a:r>
            <a:rPr lang="zh-TW" altLang="en-US" sz="2400" b="1" dirty="0">
              <a:ea typeface="標楷體" pitchFamily="65" charset="-120"/>
            </a:rPr>
            <a:t>課程，增強與業界連結，強化實務能力</a:t>
          </a:r>
          <a:endParaRPr lang="zh-TW" altLang="en-US" sz="2400" b="1" dirty="0"/>
        </a:p>
      </dgm:t>
    </dgm:pt>
    <dgm:pt modelId="{B9AC17C4-5748-4F10-8DC3-F294199EB56A}" type="parTrans" cxnId="{ECFE86F1-948F-49F6-9CD2-5C40B2264B53}">
      <dgm:prSet/>
      <dgm:spPr/>
      <dgm:t>
        <a:bodyPr/>
        <a:lstStyle/>
        <a:p>
          <a:endParaRPr lang="zh-TW" altLang="en-US" sz="2000" b="1"/>
        </a:p>
      </dgm:t>
    </dgm:pt>
    <dgm:pt modelId="{BA441EC1-0F6C-4687-A1D5-DB90A82A3621}" type="sibTrans" cxnId="{ECFE86F1-948F-49F6-9CD2-5C40B2264B53}">
      <dgm:prSet/>
      <dgm:spPr/>
      <dgm:t>
        <a:bodyPr/>
        <a:lstStyle/>
        <a:p>
          <a:endParaRPr lang="zh-TW" altLang="en-US" sz="2000" b="1"/>
        </a:p>
      </dgm:t>
    </dgm:pt>
    <dgm:pt modelId="{9A58D133-4D0E-435C-9D30-A632D489FAF1}">
      <dgm:prSet phldrT="[文字]" custT="1"/>
      <dgm:spPr/>
      <dgm:t>
        <a:bodyPr/>
        <a:lstStyle/>
        <a:p>
          <a:r>
            <a:rPr lang="en-US" altLang="zh-TW" sz="2000" b="1" dirty="0"/>
            <a:t>3</a:t>
          </a:r>
          <a:endParaRPr lang="zh-TW" altLang="en-US" sz="2000" b="1" dirty="0"/>
        </a:p>
      </dgm:t>
    </dgm:pt>
    <dgm:pt modelId="{8980F499-8648-4935-831B-167CDE34C22F}" type="sibTrans" cxnId="{8ACA23C6-C738-43FE-A76F-8153389C912A}">
      <dgm:prSet/>
      <dgm:spPr/>
      <dgm:t>
        <a:bodyPr/>
        <a:lstStyle/>
        <a:p>
          <a:endParaRPr lang="zh-TW" altLang="en-US" sz="2000" b="1"/>
        </a:p>
      </dgm:t>
    </dgm:pt>
    <dgm:pt modelId="{2F12128C-B55F-4DAC-A12B-1345F61A0FCC}" type="parTrans" cxnId="{8ACA23C6-C738-43FE-A76F-8153389C912A}">
      <dgm:prSet/>
      <dgm:spPr/>
      <dgm:t>
        <a:bodyPr/>
        <a:lstStyle/>
        <a:p>
          <a:endParaRPr lang="zh-TW" altLang="en-US" sz="2000" b="1"/>
        </a:p>
      </dgm:t>
    </dgm:pt>
    <dgm:pt modelId="{CB90737B-1913-416A-A703-21B5672DB5DA}">
      <dgm:prSet custT="1"/>
      <dgm:spPr/>
      <dgm:t>
        <a:bodyPr/>
        <a:lstStyle/>
        <a:p>
          <a:r>
            <a:rPr lang="en-US" altLang="zh-TW" sz="2000" b="1" dirty="0"/>
            <a:t>4</a:t>
          </a:r>
          <a:endParaRPr lang="zh-TW" altLang="en-US" sz="2000" b="1" dirty="0"/>
        </a:p>
      </dgm:t>
    </dgm:pt>
    <dgm:pt modelId="{B9D068C8-052D-4A85-9B7B-29FBD17BB784}" type="parTrans" cxnId="{6C77D227-A8A8-4D41-982A-5522E16FDB12}">
      <dgm:prSet/>
      <dgm:spPr/>
      <dgm:t>
        <a:bodyPr/>
        <a:lstStyle/>
        <a:p>
          <a:endParaRPr lang="zh-TW" altLang="en-US" sz="2000" b="1"/>
        </a:p>
      </dgm:t>
    </dgm:pt>
    <dgm:pt modelId="{50213596-A499-4328-9B31-787289E1E1C9}" type="sibTrans" cxnId="{6C77D227-A8A8-4D41-982A-5522E16FDB12}">
      <dgm:prSet/>
      <dgm:spPr/>
      <dgm:t>
        <a:bodyPr/>
        <a:lstStyle/>
        <a:p>
          <a:endParaRPr lang="zh-TW" altLang="en-US" sz="2000" b="1"/>
        </a:p>
      </dgm:t>
    </dgm:pt>
    <dgm:pt modelId="{5863DFD3-23DC-4D2B-9D17-E1F268B70B51}">
      <dgm:prSet custT="1"/>
      <dgm:spPr/>
      <dgm:t>
        <a:bodyPr/>
        <a:lstStyle/>
        <a:p>
          <a:r>
            <a:rPr lang="zh-TW" altLang="en-US" sz="2400" b="1" dirty="0">
              <a:ea typeface="標楷體" pitchFamily="65" charset="-120"/>
            </a:rPr>
            <a:t>採</a:t>
          </a:r>
          <a:r>
            <a:rPr lang="zh-TW" altLang="en-US" sz="2400" b="1" dirty="0">
              <a:solidFill>
                <a:srgbClr val="FF0000"/>
              </a:solidFill>
              <a:ea typeface="標楷體" pitchFamily="65" charset="-120"/>
            </a:rPr>
            <a:t>年段式課程</a:t>
          </a:r>
          <a:r>
            <a:rPr lang="zh-TW" altLang="en-US" sz="2400" b="1" dirty="0">
              <a:ea typeface="標楷體" pitchFamily="65" charset="-120"/>
            </a:rPr>
            <a:t>設計，輔導參加技能檢定，取得技術士證照</a:t>
          </a:r>
          <a:endParaRPr lang="zh-TW" altLang="en-US" sz="2400" b="1" dirty="0"/>
        </a:p>
      </dgm:t>
    </dgm:pt>
    <dgm:pt modelId="{0E6A29DC-A24B-4216-BE4E-3BA480AD4FDC}" type="parTrans" cxnId="{347DE0D3-74B4-4A0E-B761-13F39DBD42CE}">
      <dgm:prSet/>
      <dgm:spPr/>
      <dgm:t>
        <a:bodyPr/>
        <a:lstStyle/>
        <a:p>
          <a:endParaRPr lang="zh-TW" altLang="en-US" sz="2000" b="1"/>
        </a:p>
      </dgm:t>
    </dgm:pt>
    <dgm:pt modelId="{CA231CAD-0E48-4642-BF61-B0BB1AEB58A9}" type="sibTrans" cxnId="{347DE0D3-74B4-4A0E-B761-13F39DBD42CE}">
      <dgm:prSet/>
      <dgm:spPr/>
      <dgm:t>
        <a:bodyPr/>
        <a:lstStyle/>
        <a:p>
          <a:endParaRPr lang="zh-TW" altLang="en-US" sz="2000" b="1"/>
        </a:p>
      </dgm:t>
    </dgm:pt>
    <dgm:pt modelId="{0EDF4DDD-4E22-4300-8628-5C12FBB811FF}" type="pres">
      <dgm:prSet presAssocID="{5917B3F7-D3AF-45FC-A89D-CA3DC9694040}" presName="linear" presStyleCnt="0">
        <dgm:presLayoutVars>
          <dgm:dir/>
          <dgm:animLvl val="lvl"/>
          <dgm:resizeHandles val="exact"/>
        </dgm:presLayoutVars>
      </dgm:prSet>
      <dgm:spPr/>
    </dgm:pt>
    <dgm:pt modelId="{FA301799-6718-43E5-ABDE-0F8EAD3A8A87}" type="pres">
      <dgm:prSet presAssocID="{6D70DC9F-34E1-4D0A-8184-70CF57757037}" presName="parentLin" presStyleCnt="0"/>
      <dgm:spPr/>
    </dgm:pt>
    <dgm:pt modelId="{352CDF80-94B1-4FC9-A07F-8CA660C468C0}" type="pres">
      <dgm:prSet presAssocID="{6D70DC9F-34E1-4D0A-8184-70CF57757037}" presName="parentLeftMargin" presStyleLbl="node1" presStyleIdx="0" presStyleCnt="4"/>
      <dgm:spPr/>
    </dgm:pt>
    <dgm:pt modelId="{2820FD1C-4F24-4525-9C42-1F9728C91175}" type="pres">
      <dgm:prSet presAssocID="{6D70DC9F-34E1-4D0A-8184-70CF57757037}" presName="parentText" presStyleLbl="node1" presStyleIdx="0" presStyleCnt="4" custFlipHor="1" custScaleX="11648" custScaleY="110648">
        <dgm:presLayoutVars>
          <dgm:chMax val="0"/>
          <dgm:bulletEnabled val="1"/>
        </dgm:presLayoutVars>
      </dgm:prSet>
      <dgm:spPr/>
    </dgm:pt>
    <dgm:pt modelId="{710FFA26-F06A-4CA2-A6FB-498A87ED422E}" type="pres">
      <dgm:prSet presAssocID="{6D70DC9F-34E1-4D0A-8184-70CF57757037}" presName="negativeSpace" presStyleCnt="0"/>
      <dgm:spPr/>
    </dgm:pt>
    <dgm:pt modelId="{B3146991-041F-4C82-8F22-CAA90CF5EDA5}" type="pres">
      <dgm:prSet presAssocID="{6D70DC9F-34E1-4D0A-8184-70CF57757037}" presName="childText" presStyleLbl="conFgAcc1" presStyleIdx="0" presStyleCnt="4">
        <dgm:presLayoutVars>
          <dgm:bulletEnabled val="1"/>
        </dgm:presLayoutVars>
      </dgm:prSet>
      <dgm:spPr/>
    </dgm:pt>
    <dgm:pt modelId="{169A9FBA-126C-48D8-BE9A-4A40EBD7D949}" type="pres">
      <dgm:prSet presAssocID="{73B8A04D-A8BE-4BC9-8F3D-DFC6210D4213}" presName="spaceBetweenRectangles" presStyleCnt="0"/>
      <dgm:spPr/>
    </dgm:pt>
    <dgm:pt modelId="{4BA42582-B0B7-4D57-9D3C-E792B89D0898}" type="pres">
      <dgm:prSet presAssocID="{BE8FBD03-CF42-4F67-933F-F5026DDDE339}" presName="parentLin" presStyleCnt="0"/>
      <dgm:spPr/>
    </dgm:pt>
    <dgm:pt modelId="{D587FFF9-29FA-4615-9CDA-4EB0F6A73BD6}" type="pres">
      <dgm:prSet presAssocID="{BE8FBD03-CF42-4F67-933F-F5026DDDE339}" presName="parentLeftMargin" presStyleLbl="node1" presStyleIdx="0" presStyleCnt="4"/>
      <dgm:spPr/>
    </dgm:pt>
    <dgm:pt modelId="{656B2768-5460-4A22-BC68-9BB30385996D}" type="pres">
      <dgm:prSet presAssocID="{BE8FBD03-CF42-4F67-933F-F5026DDDE339}" presName="parentText" presStyleLbl="node1" presStyleIdx="1" presStyleCnt="4" custFlipHor="1" custScaleX="11631" custScaleY="110473" custLinFactNeighborX="3093" custLinFactNeighborY="10588">
        <dgm:presLayoutVars>
          <dgm:chMax val="0"/>
          <dgm:bulletEnabled val="1"/>
        </dgm:presLayoutVars>
      </dgm:prSet>
      <dgm:spPr/>
    </dgm:pt>
    <dgm:pt modelId="{5D103CE7-60AE-4D9C-95EB-94833F0F736C}" type="pres">
      <dgm:prSet presAssocID="{BE8FBD03-CF42-4F67-933F-F5026DDDE339}" presName="negativeSpace" presStyleCnt="0"/>
      <dgm:spPr/>
    </dgm:pt>
    <dgm:pt modelId="{762D0460-B200-4912-8EDA-A2394E294220}" type="pres">
      <dgm:prSet presAssocID="{BE8FBD03-CF42-4F67-933F-F5026DDDE339}" presName="childText" presStyleLbl="conFgAcc1" presStyleIdx="1" presStyleCnt="4">
        <dgm:presLayoutVars>
          <dgm:bulletEnabled val="1"/>
        </dgm:presLayoutVars>
      </dgm:prSet>
      <dgm:spPr/>
    </dgm:pt>
    <dgm:pt modelId="{17E86578-2A94-4A86-A605-D9A3E12B1D14}" type="pres">
      <dgm:prSet presAssocID="{E26EA321-0C40-4F3B-AA33-41C517E8FD02}" presName="spaceBetweenRectangles" presStyleCnt="0"/>
      <dgm:spPr/>
    </dgm:pt>
    <dgm:pt modelId="{B3981999-177F-4EDD-88ED-EB4F7FDB8190}" type="pres">
      <dgm:prSet presAssocID="{9A58D133-4D0E-435C-9D30-A632D489FAF1}" presName="parentLin" presStyleCnt="0"/>
      <dgm:spPr/>
    </dgm:pt>
    <dgm:pt modelId="{EF9F9335-D971-4F88-9F71-DE006FB70599}" type="pres">
      <dgm:prSet presAssocID="{9A58D133-4D0E-435C-9D30-A632D489FAF1}" presName="parentLeftMargin" presStyleLbl="node1" presStyleIdx="1" presStyleCnt="4"/>
      <dgm:spPr/>
    </dgm:pt>
    <dgm:pt modelId="{9D6598FC-C22E-4FE9-B6C9-85B762FDA722}" type="pres">
      <dgm:prSet presAssocID="{9A58D133-4D0E-435C-9D30-A632D489FAF1}" presName="parentText" presStyleLbl="node1" presStyleIdx="2" presStyleCnt="4" custScaleX="11631" custScaleY="110473">
        <dgm:presLayoutVars>
          <dgm:chMax val="0"/>
          <dgm:bulletEnabled val="1"/>
        </dgm:presLayoutVars>
      </dgm:prSet>
      <dgm:spPr/>
    </dgm:pt>
    <dgm:pt modelId="{C8E574BC-5E53-4290-9329-B66D06F583B8}" type="pres">
      <dgm:prSet presAssocID="{9A58D133-4D0E-435C-9D30-A632D489FAF1}" presName="negativeSpace" presStyleCnt="0"/>
      <dgm:spPr/>
    </dgm:pt>
    <dgm:pt modelId="{85A3C60A-A98C-4EB0-86E4-1E7591A781CE}" type="pres">
      <dgm:prSet presAssocID="{9A58D133-4D0E-435C-9D30-A632D489FAF1}" presName="childText" presStyleLbl="conFgAcc1" presStyleIdx="2" presStyleCnt="4">
        <dgm:presLayoutVars>
          <dgm:bulletEnabled val="1"/>
        </dgm:presLayoutVars>
      </dgm:prSet>
      <dgm:spPr/>
    </dgm:pt>
    <dgm:pt modelId="{2647AEE9-A204-42B6-94C3-C49F636DE6C4}" type="pres">
      <dgm:prSet presAssocID="{8980F499-8648-4935-831B-167CDE34C22F}" presName="spaceBetweenRectangles" presStyleCnt="0"/>
      <dgm:spPr/>
    </dgm:pt>
    <dgm:pt modelId="{9CDDEA0E-B846-413E-9924-60717B29C7E8}" type="pres">
      <dgm:prSet presAssocID="{CB90737B-1913-416A-A703-21B5672DB5DA}" presName="parentLin" presStyleCnt="0"/>
      <dgm:spPr/>
    </dgm:pt>
    <dgm:pt modelId="{A24CF2AC-E5FB-427C-A9B4-97A75051E84B}" type="pres">
      <dgm:prSet presAssocID="{CB90737B-1913-416A-A703-21B5672DB5DA}" presName="parentLeftMargin" presStyleLbl="node1" presStyleIdx="2" presStyleCnt="4"/>
      <dgm:spPr/>
    </dgm:pt>
    <dgm:pt modelId="{5AD794A3-62CB-4370-B42B-175DFB0102BB}" type="pres">
      <dgm:prSet presAssocID="{CB90737B-1913-416A-A703-21B5672DB5DA}" presName="parentText" presStyleLbl="node1" presStyleIdx="3" presStyleCnt="4" custScaleX="11631" custScaleY="110473">
        <dgm:presLayoutVars>
          <dgm:chMax val="0"/>
          <dgm:bulletEnabled val="1"/>
        </dgm:presLayoutVars>
      </dgm:prSet>
      <dgm:spPr/>
    </dgm:pt>
    <dgm:pt modelId="{372DF35D-3C4D-4DFB-8D1B-43D88D988475}" type="pres">
      <dgm:prSet presAssocID="{CB90737B-1913-416A-A703-21B5672DB5DA}" presName="negativeSpace" presStyleCnt="0"/>
      <dgm:spPr/>
    </dgm:pt>
    <dgm:pt modelId="{1051E631-4837-4755-ACC9-E46F152723CF}" type="pres">
      <dgm:prSet presAssocID="{CB90737B-1913-416A-A703-21B5672DB5DA}" presName="childText" presStyleLbl="conFgAcc1" presStyleIdx="3" presStyleCnt="4" custLinFactNeighborY="-1169">
        <dgm:presLayoutVars>
          <dgm:bulletEnabled val="1"/>
        </dgm:presLayoutVars>
      </dgm:prSet>
      <dgm:spPr/>
    </dgm:pt>
  </dgm:ptLst>
  <dgm:cxnLst>
    <dgm:cxn modelId="{CED91803-90A8-48E3-8E01-FE85D03EC8F1}" type="presOf" srcId="{CB90737B-1913-416A-A703-21B5672DB5DA}" destId="{A24CF2AC-E5FB-427C-A9B4-97A75051E84B}" srcOrd="0" destOrd="0" presId="urn:microsoft.com/office/officeart/2005/8/layout/list1"/>
    <dgm:cxn modelId="{87A15C10-92BF-4463-965D-1DE43624B2F1}" type="presOf" srcId="{9A58D133-4D0E-435C-9D30-A632D489FAF1}" destId="{9D6598FC-C22E-4FE9-B6C9-85B762FDA722}" srcOrd="1" destOrd="0" presId="urn:microsoft.com/office/officeart/2005/8/layout/list1"/>
    <dgm:cxn modelId="{6C77D227-A8A8-4D41-982A-5522E16FDB12}" srcId="{5917B3F7-D3AF-45FC-A89D-CA3DC9694040}" destId="{CB90737B-1913-416A-A703-21B5672DB5DA}" srcOrd="3" destOrd="0" parTransId="{B9D068C8-052D-4A85-9B7B-29FBD17BB784}" sibTransId="{50213596-A499-4328-9B31-787289E1E1C9}"/>
    <dgm:cxn modelId="{ABC64028-C421-4580-883C-A98217AD0A11}" type="presOf" srcId="{BE8FBD03-CF42-4F67-933F-F5026DDDE339}" destId="{D587FFF9-29FA-4615-9CDA-4EB0F6A73BD6}" srcOrd="0" destOrd="0" presId="urn:microsoft.com/office/officeart/2005/8/layout/list1"/>
    <dgm:cxn modelId="{9DC16928-E0A1-426F-A55C-F09C5C282C5F}" type="presOf" srcId="{5917B3F7-D3AF-45FC-A89D-CA3DC9694040}" destId="{0EDF4DDD-4E22-4300-8628-5C12FBB811FF}" srcOrd="0" destOrd="0" presId="urn:microsoft.com/office/officeart/2005/8/layout/list1"/>
    <dgm:cxn modelId="{5702EB60-459F-4263-83BF-1C1A7067FC23}" type="presOf" srcId="{9A58D133-4D0E-435C-9D30-A632D489FAF1}" destId="{EF9F9335-D971-4F88-9F71-DE006FB70599}" srcOrd="0" destOrd="0" presId="urn:microsoft.com/office/officeart/2005/8/layout/list1"/>
    <dgm:cxn modelId="{6295B46F-BD23-482C-975C-EDAB80468CC4}" srcId="{5917B3F7-D3AF-45FC-A89D-CA3DC9694040}" destId="{BE8FBD03-CF42-4F67-933F-F5026DDDE339}" srcOrd="1" destOrd="0" parTransId="{F79CA491-F81A-40A3-B527-E7E630E91A7C}" sibTransId="{E26EA321-0C40-4F3B-AA33-41C517E8FD02}"/>
    <dgm:cxn modelId="{1622D775-A2DF-4128-928A-6C14978F0ECE}" srcId="{6D70DC9F-34E1-4D0A-8184-70CF57757037}" destId="{5519FEA5-3AA7-4280-96AE-2C56E541D0BF}" srcOrd="0" destOrd="0" parTransId="{27705526-FD98-4940-8627-337A46329A52}" sibTransId="{C57D0BDE-BBBC-4CDB-9451-5AB9783B62C1}"/>
    <dgm:cxn modelId="{45603581-4DA4-4AEB-8543-BEB298DE65D2}" type="presOf" srcId="{6D70DC9F-34E1-4D0A-8184-70CF57757037}" destId="{352CDF80-94B1-4FC9-A07F-8CA660C468C0}" srcOrd="0" destOrd="0" presId="urn:microsoft.com/office/officeart/2005/8/layout/list1"/>
    <dgm:cxn modelId="{24F6A497-029F-4734-8245-CC950DCF9C28}" type="presOf" srcId="{CB90737B-1913-416A-A703-21B5672DB5DA}" destId="{5AD794A3-62CB-4370-B42B-175DFB0102BB}" srcOrd="1" destOrd="0" presId="urn:microsoft.com/office/officeart/2005/8/layout/list1"/>
    <dgm:cxn modelId="{13D5EBAA-4BB1-4C44-A700-0299579897C0}" type="presOf" srcId="{45BC2F63-EAFE-4BC7-B292-5712ADDA3C3B}" destId="{762D0460-B200-4912-8EDA-A2394E294220}" srcOrd="0" destOrd="0" presId="urn:microsoft.com/office/officeart/2005/8/layout/list1"/>
    <dgm:cxn modelId="{8ACA23C6-C738-43FE-A76F-8153389C912A}" srcId="{5917B3F7-D3AF-45FC-A89D-CA3DC9694040}" destId="{9A58D133-4D0E-435C-9D30-A632D489FAF1}" srcOrd="2" destOrd="0" parTransId="{2F12128C-B55F-4DAC-A12B-1345F61A0FCC}" sibTransId="{8980F499-8648-4935-831B-167CDE34C22F}"/>
    <dgm:cxn modelId="{429F26D1-E1AE-4BF6-A5E1-3B912A7B78D1}" type="presOf" srcId="{BE8FBD03-CF42-4F67-933F-F5026DDDE339}" destId="{656B2768-5460-4A22-BC68-9BB30385996D}" srcOrd="1" destOrd="0" presId="urn:microsoft.com/office/officeart/2005/8/layout/list1"/>
    <dgm:cxn modelId="{347DE0D3-74B4-4A0E-B761-13F39DBD42CE}" srcId="{CB90737B-1913-416A-A703-21B5672DB5DA}" destId="{5863DFD3-23DC-4D2B-9D17-E1F268B70B51}" srcOrd="0" destOrd="0" parTransId="{0E6A29DC-A24B-4216-BE4E-3BA480AD4FDC}" sibTransId="{CA231CAD-0E48-4642-BF61-B0BB1AEB58A9}"/>
    <dgm:cxn modelId="{76519CD9-3A9E-4D8F-915E-116A1FB57564}" type="presOf" srcId="{5519FEA5-3AA7-4280-96AE-2C56E541D0BF}" destId="{B3146991-041F-4C82-8F22-CAA90CF5EDA5}" srcOrd="0" destOrd="0" presId="urn:microsoft.com/office/officeart/2005/8/layout/list1"/>
    <dgm:cxn modelId="{2CB8E0DC-D238-432E-A393-43294F568D59}" type="presOf" srcId="{12598DC0-1D64-4255-82C9-32000E9C6A2D}" destId="{85A3C60A-A98C-4EB0-86E4-1E7591A781CE}" srcOrd="0" destOrd="0" presId="urn:microsoft.com/office/officeart/2005/8/layout/list1"/>
    <dgm:cxn modelId="{D45E31DF-04F3-4A68-B1F2-D8BE1B7FDA15}" srcId="{5917B3F7-D3AF-45FC-A89D-CA3DC9694040}" destId="{6D70DC9F-34E1-4D0A-8184-70CF57757037}" srcOrd="0" destOrd="0" parTransId="{AE90962C-BC17-4A78-A86C-C204F05BEE05}" sibTransId="{73B8A04D-A8BE-4BC9-8F3D-DFC6210D4213}"/>
    <dgm:cxn modelId="{18DC42E5-A755-4560-9982-9BDEA28CAB21}" srcId="{BE8FBD03-CF42-4F67-933F-F5026DDDE339}" destId="{45BC2F63-EAFE-4BC7-B292-5712ADDA3C3B}" srcOrd="0" destOrd="0" parTransId="{DBB8FD87-9831-4C4D-A172-FAE2812BC80A}" sibTransId="{E5A0B4DF-6D18-40CA-A259-ADBAEC1656ED}"/>
    <dgm:cxn modelId="{570CCAEC-2699-40F6-90EE-48A1CB60117D}" type="presOf" srcId="{5863DFD3-23DC-4D2B-9D17-E1F268B70B51}" destId="{1051E631-4837-4755-ACC9-E46F152723CF}" srcOrd="0" destOrd="0" presId="urn:microsoft.com/office/officeart/2005/8/layout/list1"/>
    <dgm:cxn modelId="{ECFE86F1-948F-49F6-9CD2-5C40B2264B53}" srcId="{9A58D133-4D0E-435C-9D30-A632D489FAF1}" destId="{12598DC0-1D64-4255-82C9-32000E9C6A2D}" srcOrd="0" destOrd="0" parTransId="{B9AC17C4-5748-4F10-8DC3-F294199EB56A}" sibTransId="{BA441EC1-0F6C-4687-A1D5-DB90A82A3621}"/>
    <dgm:cxn modelId="{E5B8E8FE-70F2-49B4-86E7-D7FCAA448FA4}" type="presOf" srcId="{6D70DC9F-34E1-4D0A-8184-70CF57757037}" destId="{2820FD1C-4F24-4525-9C42-1F9728C91175}" srcOrd="1" destOrd="0" presId="urn:microsoft.com/office/officeart/2005/8/layout/list1"/>
    <dgm:cxn modelId="{C3C5EFD7-6558-483C-8309-89FFA9801910}" type="presParOf" srcId="{0EDF4DDD-4E22-4300-8628-5C12FBB811FF}" destId="{FA301799-6718-43E5-ABDE-0F8EAD3A8A87}" srcOrd="0" destOrd="0" presId="urn:microsoft.com/office/officeart/2005/8/layout/list1"/>
    <dgm:cxn modelId="{D7166DC1-FCE6-4B19-A1FC-43C495118A73}" type="presParOf" srcId="{FA301799-6718-43E5-ABDE-0F8EAD3A8A87}" destId="{352CDF80-94B1-4FC9-A07F-8CA660C468C0}" srcOrd="0" destOrd="0" presId="urn:microsoft.com/office/officeart/2005/8/layout/list1"/>
    <dgm:cxn modelId="{97D508E4-C358-4533-A957-A5CF2AB61260}" type="presParOf" srcId="{FA301799-6718-43E5-ABDE-0F8EAD3A8A87}" destId="{2820FD1C-4F24-4525-9C42-1F9728C91175}" srcOrd="1" destOrd="0" presId="urn:microsoft.com/office/officeart/2005/8/layout/list1"/>
    <dgm:cxn modelId="{8C48406C-5683-46B1-A10B-99A2C4217955}" type="presParOf" srcId="{0EDF4DDD-4E22-4300-8628-5C12FBB811FF}" destId="{710FFA26-F06A-4CA2-A6FB-498A87ED422E}" srcOrd="1" destOrd="0" presId="urn:microsoft.com/office/officeart/2005/8/layout/list1"/>
    <dgm:cxn modelId="{3EF4583E-E684-42AE-9111-1CA9AE1B30D3}" type="presParOf" srcId="{0EDF4DDD-4E22-4300-8628-5C12FBB811FF}" destId="{B3146991-041F-4C82-8F22-CAA90CF5EDA5}" srcOrd="2" destOrd="0" presId="urn:microsoft.com/office/officeart/2005/8/layout/list1"/>
    <dgm:cxn modelId="{5EF8E26B-3F72-486D-B353-7175E09F1A63}" type="presParOf" srcId="{0EDF4DDD-4E22-4300-8628-5C12FBB811FF}" destId="{169A9FBA-126C-48D8-BE9A-4A40EBD7D949}" srcOrd="3" destOrd="0" presId="urn:microsoft.com/office/officeart/2005/8/layout/list1"/>
    <dgm:cxn modelId="{C02BEBA9-EF75-443A-81F9-2EDFE13531A4}" type="presParOf" srcId="{0EDF4DDD-4E22-4300-8628-5C12FBB811FF}" destId="{4BA42582-B0B7-4D57-9D3C-E792B89D0898}" srcOrd="4" destOrd="0" presId="urn:microsoft.com/office/officeart/2005/8/layout/list1"/>
    <dgm:cxn modelId="{B5753EA8-45F3-44D5-AB87-59130A6863D9}" type="presParOf" srcId="{4BA42582-B0B7-4D57-9D3C-E792B89D0898}" destId="{D587FFF9-29FA-4615-9CDA-4EB0F6A73BD6}" srcOrd="0" destOrd="0" presId="urn:microsoft.com/office/officeart/2005/8/layout/list1"/>
    <dgm:cxn modelId="{80146952-0BB9-40AF-9D78-AE88A079EDD8}" type="presParOf" srcId="{4BA42582-B0B7-4D57-9D3C-E792B89D0898}" destId="{656B2768-5460-4A22-BC68-9BB30385996D}" srcOrd="1" destOrd="0" presId="urn:microsoft.com/office/officeart/2005/8/layout/list1"/>
    <dgm:cxn modelId="{756E39CB-D67E-47BC-877A-BCDE03202C42}" type="presParOf" srcId="{0EDF4DDD-4E22-4300-8628-5C12FBB811FF}" destId="{5D103CE7-60AE-4D9C-95EB-94833F0F736C}" srcOrd="5" destOrd="0" presId="urn:microsoft.com/office/officeart/2005/8/layout/list1"/>
    <dgm:cxn modelId="{E1F89CFF-81BD-4E4F-BE5B-0922FDC9A0FD}" type="presParOf" srcId="{0EDF4DDD-4E22-4300-8628-5C12FBB811FF}" destId="{762D0460-B200-4912-8EDA-A2394E294220}" srcOrd="6" destOrd="0" presId="urn:microsoft.com/office/officeart/2005/8/layout/list1"/>
    <dgm:cxn modelId="{18A156B2-C41C-44A1-B6BB-0EC0D5DD78E2}" type="presParOf" srcId="{0EDF4DDD-4E22-4300-8628-5C12FBB811FF}" destId="{17E86578-2A94-4A86-A605-D9A3E12B1D14}" srcOrd="7" destOrd="0" presId="urn:microsoft.com/office/officeart/2005/8/layout/list1"/>
    <dgm:cxn modelId="{2656D3A7-20F5-40D7-B905-B5F5BD895B70}" type="presParOf" srcId="{0EDF4DDD-4E22-4300-8628-5C12FBB811FF}" destId="{B3981999-177F-4EDD-88ED-EB4F7FDB8190}" srcOrd="8" destOrd="0" presId="urn:microsoft.com/office/officeart/2005/8/layout/list1"/>
    <dgm:cxn modelId="{B8B6F9FF-F741-4E9C-9DFD-DB941B6C0091}" type="presParOf" srcId="{B3981999-177F-4EDD-88ED-EB4F7FDB8190}" destId="{EF9F9335-D971-4F88-9F71-DE006FB70599}" srcOrd="0" destOrd="0" presId="urn:microsoft.com/office/officeart/2005/8/layout/list1"/>
    <dgm:cxn modelId="{7F11B1C7-F9C2-4CAF-8B87-D08973A34791}" type="presParOf" srcId="{B3981999-177F-4EDD-88ED-EB4F7FDB8190}" destId="{9D6598FC-C22E-4FE9-B6C9-85B762FDA722}" srcOrd="1" destOrd="0" presId="urn:microsoft.com/office/officeart/2005/8/layout/list1"/>
    <dgm:cxn modelId="{8A6EF4DA-6AD2-48E7-A360-0E198E6875DB}" type="presParOf" srcId="{0EDF4DDD-4E22-4300-8628-5C12FBB811FF}" destId="{C8E574BC-5E53-4290-9329-B66D06F583B8}" srcOrd="9" destOrd="0" presId="urn:microsoft.com/office/officeart/2005/8/layout/list1"/>
    <dgm:cxn modelId="{7CF36FD9-9E9C-46E1-8934-E6F51B80F1B7}" type="presParOf" srcId="{0EDF4DDD-4E22-4300-8628-5C12FBB811FF}" destId="{85A3C60A-A98C-4EB0-86E4-1E7591A781CE}" srcOrd="10" destOrd="0" presId="urn:microsoft.com/office/officeart/2005/8/layout/list1"/>
    <dgm:cxn modelId="{972E8EAC-3A4F-4837-861B-AB840B49EC7C}" type="presParOf" srcId="{0EDF4DDD-4E22-4300-8628-5C12FBB811FF}" destId="{2647AEE9-A204-42B6-94C3-C49F636DE6C4}" srcOrd="11" destOrd="0" presId="urn:microsoft.com/office/officeart/2005/8/layout/list1"/>
    <dgm:cxn modelId="{DD9E1A6B-949F-442B-AE5A-44E39D872F7E}" type="presParOf" srcId="{0EDF4DDD-4E22-4300-8628-5C12FBB811FF}" destId="{9CDDEA0E-B846-413E-9924-60717B29C7E8}" srcOrd="12" destOrd="0" presId="urn:microsoft.com/office/officeart/2005/8/layout/list1"/>
    <dgm:cxn modelId="{1A60718F-BE45-4A57-88A9-56B66E769137}" type="presParOf" srcId="{9CDDEA0E-B846-413E-9924-60717B29C7E8}" destId="{A24CF2AC-E5FB-427C-A9B4-97A75051E84B}" srcOrd="0" destOrd="0" presId="urn:microsoft.com/office/officeart/2005/8/layout/list1"/>
    <dgm:cxn modelId="{B2C7446E-4820-4268-A495-2987F0449437}" type="presParOf" srcId="{9CDDEA0E-B846-413E-9924-60717B29C7E8}" destId="{5AD794A3-62CB-4370-B42B-175DFB0102BB}" srcOrd="1" destOrd="0" presId="urn:microsoft.com/office/officeart/2005/8/layout/list1"/>
    <dgm:cxn modelId="{218699D8-36E1-43D9-BF70-976FEADEBC6C}" type="presParOf" srcId="{0EDF4DDD-4E22-4300-8628-5C12FBB811FF}" destId="{372DF35D-3C4D-4DFB-8D1B-43D88D988475}" srcOrd="13" destOrd="0" presId="urn:microsoft.com/office/officeart/2005/8/layout/list1"/>
    <dgm:cxn modelId="{0A70DD28-0BCC-46DF-AEB4-36DB65A25BAB}" type="presParOf" srcId="{0EDF4DDD-4E22-4300-8628-5C12FBB811FF}" destId="{1051E631-4837-4755-ACC9-E46F152723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42B9D-3A25-4483-BC3B-CF0323D25F39}">
      <dsp:nvSpPr>
        <dsp:cNvPr id="0" name=""/>
        <dsp:cNvSpPr/>
      </dsp:nvSpPr>
      <dsp:spPr>
        <a:xfrm>
          <a:off x="-5078383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21254-A834-4285-AC8C-7E2D7809703D}">
      <dsp:nvSpPr>
        <dsp:cNvPr id="0" name=""/>
        <dsp:cNvSpPr/>
      </dsp:nvSpPr>
      <dsp:spPr>
        <a:xfrm>
          <a:off x="831985" y="646579"/>
          <a:ext cx="6139260" cy="12929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b="1" kern="1200" dirty="0">
              <a:latin typeface="標楷體" pitchFamily="65" charset="-120"/>
              <a:ea typeface="標楷體" pitchFamily="65" charset="-120"/>
            </a:rPr>
            <a:t>實用技能學程簡介</a:t>
          </a:r>
          <a:endParaRPr lang="zh-TW" altLang="en-US" sz="4900" b="1" kern="1200" dirty="0"/>
        </a:p>
      </dsp:txBody>
      <dsp:txXfrm>
        <a:off x="831985" y="646579"/>
        <a:ext cx="6139260" cy="1292977"/>
      </dsp:txXfrm>
    </dsp:sp>
    <dsp:sp modelId="{BD696531-C30B-4046-9F57-41FA55A0001E}">
      <dsp:nvSpPr>
        <dsp:cNvPr id="0" name=""/>
        <dsp:cNvSpPr/>
      </dsp:nvSpPr>
      <dsp:spPr>
        <a:xfrm>
          <a:off x="23874" y="484956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3867EA-B682-4A85-B693-81F2D1E387C1}">
      <dsp:nvSpPr>
        <dsp:cNvPr id="0" name=""/>
        <dsp:cNvSpPr/>
      </dsp:nvSpPr>
      <dsp:spPr>
        <a:xfrm>
          <a:off x="831985" y="2586406"/>
          <a:ext cx="6139260" cy="12929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124460" rIns="124460" bIns="1244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900" b="1" kern="1200" dirty="0">
              <a:latin typeface="標楷體" pitchFamily="65" charset="-120"/>
              <a:ea typeface="標楷體" pitchFamily="65" charset="-120"/>
            </a:rPr>
            <a:t>學生進路發展</a:t>
          </a:r>
          <a:endParaRPr lang="zh-TW" altLang="en-US" sz="4900" b="1" kern="1200" dirty="0"/>
        </a:p>
      </dsp:txBody>
      <dsp:txXfrm>
        <a:off x="831985" y="2586406"/>
        <a:ext cx="6139260" cy="1292977"/>
      </dsp:txXfrm>
    </dsp:sp>
    <dsp:sp modelId="{F521DE86-7642-4661-AFE2-C19FE26B16CB}">
      <dsp:nvSpPr>
        <dsp:cNvPr id="0" name=""/>
        <dsp:cNvSpPr/>
      </dsp:nvSpPr>
      <dsp:spPr>
        <a:xfrm>
          <a:off x="23874" y="2424784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12725-ED96-4A94-BF5B-7A8EBF33CA92}">
      <dsp:nvSpPr>
        <dsp:cNvPr id="0" name=""/>
        <dsp:cNvSpPr/>
      </dsp:nvSpPr>
      <dsp:spPr>
        <a:xfrm>
          <a:off x="275" y="0"/>
          <a:ext cx="2681775" cy="879872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延教班</a:t>
          </a:r>
        </a:p>
      </dsp:txBody>
      <dsp:txXfrm>
        <a:off x="440211" y="0"/>
        <a:ext cx="1801903" cy="879872"/>
      </dsp:txXfrm>
    </dsp:sp>
    <dsp:sp modelId="{E905C6AC-316A-4F26-97B2-731F87E1E24B}">
      <dsp:nvSpPr>
        <dsp:cNvPr id="0" name=""/>
        <dsp:cNvSpPr/>
      </dsp:nvSpPr>
      <dsp:spPr>
        <a:xfrm>
          <a:off x="2375018" y="0"/>
          <a:ext cx="3070325" cy="8798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實用技能班</a:t>
          </a:r>
        </a:p>
      </dsp:txBody>
      <dsp:txXfrm>
        <a:off x="2814954" y="0"/>
        <a:ext cx="2190453" cy="879872"/>
      </dsp:txXfrm>
    </dsp:sp>
    <dsp:sp modelId="{64E486A3-4C95-4BD9-B352-3FE23235A0AC}">
      <dsp:nvSpPr>
        <dsp:cNvPr id="0" name=""/>
        <dsp:cNvSpPr/>
      </dsp:nvSpPr>
      <dsp:spPr>
        <a:xfrm>
          <a:off x="5138311" y="0"/>
          <a:ext cx="3070325" cy="87987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實用技能學程</a:t>
          </a:r>
        </a:p>
      </dsp:txBody>
      <dsp:txXfrm>
        <a:off x="5578247" y="0"/>
        <a:ext cx="2190453" cy="879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3EA88-5F3A-4DA4-9BC6-96F08ADAF747}">
      <dsp:nvSpPr>
        <dsp:cNvPr id="0" name=""/>
        <dsp:cNvSpPr/>
      </dsp:nvSpPr>
      <dsp:spPr>
        <a:xfrm>
          <a:off x="0" y="556949"/>
          <a:ext cx="2275845" cy="227584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</a:rPr>
            <a:t>技高</a:t>
          </a:r>
        </a:p>
      </dsp:txBody>
      <dsp:txXfrm>
        <a:off x="457546" y="1090055"/>
        <a:ext cx="1360753" cy="1169831"/>
      </dsp:txXfrm>
    </dsp:sp>
    <dsp:sp modelId="{ED6E17F7-6A23-4360-B573-FD892AC93C21}">
      <dsp:nvSpPr>
        <dsp:cNvPr id="0" name=""/>
        <dsp:cNvSpPr/>
      </dsp:nvSpPr>
      <dsp:spPr>
        <a:xfrm>
          <a:off x="1728192" y="2367077"/>
          <a:ext cx="1655160" cy="165516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/>
            <a:t>專業</a:t>
          </a:r>
          <a:endParaRPr lang="en-US" altLang="zh-TW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/>
            <a:t>群科</a:t>
          </a:r>
        </a:p>
      </dsp:txBody>
      <dsp:txXfrm>
        <a:off x="2144884" y="2786287"/>
        <a:ext cx="821776" cy="816740"/>
      </dsp:txXfrm>
    </dsp:sp>
    <dsp:sp modelId="{3DD60E65-A896-4BB9-A0A2-E9FA1A0C43CD}">
      <dsp:nvSpPr>
        <dsp:cNvPr id="0" name=""/>
        <dsp:cNvSpPr/>
      </dsp:nvSpPr>
      <dsp:spPr>
        <a:xfrm rot="20700000">
          <a:off x="2558494" y="864036"/>
          <a:ext cx="1621719" cy="162171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/>
            <a:t>實用</a:t>
          </a:r>
          <a:endParaRPr lang="en-US" altLang="zh-TW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/>
            <a:t>技能學程</a:t>
          </a:r>
        </a:p>
      </dsp:txBody>
      <dsp:txXfrm rot="-20700000">
        <a:off x="2914184" y="1219727"/>
        <a:ext cx="910338" cy="910338"/>
      </dsp:txXfrm>
    </dsp:sp>
    <dsp:sp modelId="{C3D14668-BE07-49A9-AC57-CC084E19C3A8}">
      <dsp:nvSpPr>
        <dsp:cNvPr id="0" name=""/>
        <dsp:cNvSpPr/>
      </dsp:nvSpPr>
      <dsp:spPr>
        <a:xfrm rot="17695570">
          <a:off x="-266890" y="130872"/>
          <a:ext cx="2913082" cy="2913082"/>
        </a:xfrm>
        <a:prstGeom prst="circularArrow">
          <a:avLst>
            <a:gd name="adj1" fmla="val 4687"/>
            <a:gd name="adj2" fmla="val 299029"/>
            <a:gd name="adj3" fmla="val 2514898"/>
            <a:gd name="adj4" fmla="val 1586401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C52BD-9FE6-4D6F-99D6-EF3FA752DCD9}">
      <dsp:nvSpPr>
        <dsp:cNvPr id="0" name=""/>
        <dsp:cNvSpPr/>
      </dsp:nvSpPr>
      <dsp:spPr>
        <a:xfrm rot="14056421">
          <a:off x="1534012" y="2182287"/>
          <a:ext cx="2116536" cy="21165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93A2-E0DE-4C6C-83D4-02D8B6157813}">
      <dsp:nvSpPr>
        <dsp:cNvPr id="0" name=""/>
        <dsp:cNvSpPr/>
      </dsp:nvSpPr>
      <dsp:spPr>
        <a:xfrm rot="8883341">
          <a:off x="2245161" y="622693"/>
          <a:ext cx="2282052" cy="2282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7CEE-FEFB-4E06-BF1A-5EF552098C63}">
      <dsp:nvSpPr>
        <dsp:cNvPr id="0" name=""/>
        <dsp:cNvSpPr/>
      </dsp:nvSpPr>
      <dsp:spPr>
        <a:xfrm>
          <a:off x="-216024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F5513-8AAE-4BD6-898C-715D73D3DCD7}">
      <dsp:nvSpPr>
        <dsp:cNvPr id="0" name=""/>
        <dsp:cNvSpPr/>
      </dsp:nvSpPr>
      <dsp:spPr>
        <a:xfrm>
          <a:off x="2017553" y="0"/>
          <a:ext cx="6305970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itchFamily="65" charset="-120"/>
              <a:ea typeface="標楷體" pitchFamily="65" charset="-120"/>
            </a:rPr>
            <a:t>熟練各職群之專業基礎知能，加深對未來職涯發展之試探。</a:t>
          </a:r>
        </a:p>
      </dsp:txBody>
      <dsp:txXfrm>
        <a:off x="2017553" y="0"/>
        <a:ext cx="6305970" cy="961767"/>
      </dsp:txXfrm>
    </dsp:sp>
    <dsp:sp modelId="{2CA20DFF-5E38-48A0-A607-2E9C1C663640}">
      <dsp:nvSpPr>
        <dsp:cNvPr id="0" name=""/>
        <dsp:cNvSpPr/>
      </dsp:nvSpPr>
      <dsp:spPr>
        <a:xfrm>
          <a:off x="406509" y="936098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D61C-7D1A-40FD-B1EE-C064020DEC0E}">
      <dsp:nvSpPr>
        <dsp:cNvPr id="0" name=""/>
        <dsp:cNvSpPr/>
      </dsp:nvSpPr>
      <dsp:spPr>
        <a:xfrm>
          <a:off x="2013958" y="961767"/>
          <a:ext cx="6305970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習得各行職業之相關職場崗位技能，培養以謀職為主，繼續進修為輔之能力。</a:t>
          </a:r>
        </a:p>
      </dsp:txBody>
      <dsp:txXfrm>
        <a:off x="2013958" y="961767"/>
        <a:ext cx="6305970" cy="961767"/>
      </dsp:txXfrm>
    </dsp:sp>
    <dsp:sp modelId="{AA1E8158-1074-42D2-8E2B-E87162F8F773}">
      <dsp:nvSpPr>
        <dsp:cNvPr id="0" name=""/>
        <dsp:cNvSpPr/>
      </dsp:nvSpPr>
      <dsp:spPr>
        <a:xfrm>
          <a:off x="1008102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2B31E-DD7F-4671-A804-FCB4B5E1447B}">
      <dsp:nvSpPr>
        <dsp:cNvPr id="0" name=""/>
        <dsp:cNvSpPr/>
      </dsp:nvSpPr>
      <dsp:spPr>
        <a:xfrm>
          <a:off x="2013958" y="1923534"/>
          <a:ext cx="6305970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itchFamily="65" charset="-120"/>
              <a:ea typeface="標楷體" pitchFamily="65" charset="-120"/>
            </a:rPr>
            <a:t>養成</a:t>
          </a:r>
          <a:r>
            <a:rPr lang="zh-TW" altLang="en-US" sz="2800" b="1" u="sng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敬業及終身學習</a:t>
          </a:r>
          <a:r>
            <a:rPr lang="zh-TW" altLang="en-US" sz="2800" b="1" kern="1200" dirty="0">
              <a:latin typeface="標楷體" pitchFamily="65" charset="-120"/>
              <a:ea typeface="標楷體" pitchFamily="65" charset="-120"/>
            </a:rPr>
            <a:t>之態度，因應職場工作需要。</a:t>
          </a:r>
        </a:p>
      </dsp:txBody>
      <dsp:txXfrm>
        <a:off x="2013958" y="1923534"/>
        <a:ext cx="6305970" cy="961767"/>
      </dsp:txXfrm>
    </dsp:sp>
    <dsp:sp modelId="{8E988ED6-F763-44D8-BF4C-90BB5EE38BF3}">
      <dsp:nvSpPr>
        <dsp:cNvPr id="0" name=""/>
        <dsp:cNvSpPr/>
      </dsp:nvSpPr>
      <dsp:spPr>
        <a:xfrm>
          <a:off x="1558515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65CE2-A8A9-47B4-A31A-1A3D3C7323A2}">
      <dsp:nvSpPr>
        <dsp:cNvPr id="0" name=""/>
        <dsp:cNvSpPr/>
      </dsp:nvSpPr>
      <dsp:spPr>
        <a:xfrm>
          <a:off x="2013958" y="2861064"/>
          <a:ext cx="6305970" cy="1010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綜合培養</a:t>
          </a:r>
          <a:r>
            <a:rPr lang="zh-TW" altLang="en-US" sz="2800" b="1" u="sng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自我發展</a:t>
          </a: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、</a:t>
          </a:r>
          <a:r>
            <a:rPr lang="zh-TW" altLang="en-US" sz="2800" b="1" u="sng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創造思考</a:t>
          </a: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及</a:t>
          </a:r>
          <a:r>
            <a:rPr lang="zh-TW" altLang="en-US" sz="2800" b="1" u="sng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適應變遷</a:t>
          </a: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之能力，厚實生涯發展基礎</a:t>
          </a:r>
          <a:r>
            <a:rPr lang="zh-TW" altLang="en-US" sz="2800" b="1" kern="1200" dirty="0">
              <a:solidFill>
                <a:schemeClr val="tx1"/>
              </a:solidFill>
            </a:rPr>
            <a:t>。</a:t>
          </a:r>
        </a:p>
      </dsp:txBody>
      <dsp:txXfrm>
        <a:off x="2013958" y="2861064"/>
        <a:ext cx="6305970" cy="1010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46991-041F-4C82-8F22-CAA90CF5EDA5}">
      <dsp:nvSpPr>
        <dsp:cNvPr id="0" name=""/>
        <dsp:cNvSpPr/>
      </dsp:nvSpPr>
      <dsp:spPr>
        <a:xfrm>
          <a:off x="0" y="233173"/>
          <a:ext cx="7560840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70764" rIns="5868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ea typeface="標楷體" pitchFamily="65" charset="-120"/>
            </a:rPr>
            <a:t>實用技能學程以</a:t>
          </a:r>
          <a:r>
            <a:rPr lang="zh-TW" altLang="en-US" sz="2400" b="1" kern="1200" dirty="0">
              <a:solidFill>
                <a:srgbClr val="FF0000"/>
              </a:solidFill>
              <a:ea typeface="標楷體" pitchFamily="65" charset="-120"/>
            </a:rPr>
            <a:t>就業為導向</a:t>
          </a:r>
          <a:r>
            <a:rPr lang="zh-TW" altLang="en-US" sz="2400" b="1" kern="1200" dirty="0">
              <a:ea typeface="標楷體" pitchFamily="65" charset="-120"/>
            </a:rPr>
            <a:t>，可學得一技之長</a:t>
          </a:r>
          <a:endParaRPr lang="zh-TW" altLang="en-US" sz="2400" b="1" kern="1200" dirty="0"/>
        </a:p>
      </dsp:txBody>
      <dsp:txXfrm>
        <a:off x="0" y="233173"/>
        <a:ext cx="7560840" cy="819000"/>
      </dsp:txXfrm>
    </dsp:sp>
    <dsp:sp modelId="{2820FD1C-4F24-4525-9C42-1F9728C91175}">
      <dsp:nvSpPr>
        <dsp:cNvPr id="0" name=""/>
        <dsp:cNvSpPr/>
      </dsp:nvSpPr>
      <dsp:spPr>
        <a:xfrm flipH="1">
          <a:off x="378042" y="430"/>
          <a:ext cx="616480" cy="424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1</a:t>
          </a:r>
          <a:endParaRPr lang="zh-TW" altLang="en-US" sz="2000" b="1" kern="1200" dirty="0"/>
        </a:p>
      </dsp:txBody>
      <dsp:txXfrm>
        <a:off x="398770" y="21158"/>
        <a:ext cx="575024" cy="383166"/>
      </dsp:txXfrm>
    </dsp:sp>
    <dsp:sp modelId="{762D0460-B200-4912-8EDA-A2394E294220}">
      <dsp:nvSpPr>
        <dsp:cNvPr id="0" name=""/>
        <dsp:cNvSpPr/>
      </dsp:nvSpPr>
      <dsp:spPr>
        <a:xfrm>
          <a:off x="0" y="1354444"/>
          <a:ext cx="7560840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70764" rIns="5868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ea typeface="標楷體" pitchFamily="65" charset="-120"/>
            </a:rPr>
            <a:t>三年</a:t>
          </a:r>
          <a:r>
            <a:rPr lang="zh-TW" altLang="en-US" sz="2400" b="1" kern="1200" dirty="0">
              <a:solidFill>
                <a:srgbClr val="FF0000"/>
              </a:solidFill>
              <a:ea typeface="標楷體" pitchFamily="65" charset="-120"/>
            </a:rPr>
            <a:t>免學雜費</a:t>
          </a:r>
          <a:r>
            <a:rPr lang="zh-TW" altLang="en-US" sz="2400" b="1" kern="1200" dirty="0">
              <a:ea typeface="標楷體" pitchFamily="65" charset="-120"/>
            </a:rPr>
            <a:t>，減低學生負擔</a:t>
          </a:r>
          <a:endParaRPr lang="zh-TW" altLang="en-US" sz="2400" b="1" kern="1200" dirty="0"/>
        </a:p>
      </dsp:txBody>
      <dsp:txXfrm>
        <a:off x="0" y="1354444"/>
        <a:ext cx="7560840" cy="819000"/>
      </dsp:txXfrm>
    </dsp:sp>
    <dsp:sp modelId="{656B2768-5460-4A22-BC68-9BB30385996D}">
      <dsp:nvSpPr>
        <dsp:cNvPr id="0" name=""/>
        <dsp:cNvSpPr/>
      </dsp:nvSpPr>
      <dsp:spPr>
        <a:xfrm flipH="1">
          <a:off x="389734" y="1163006"/>
          <a:ext cx="615580" cy="4239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2</a:t>
          </a:r>
          <a:endParaRPr lang="zh-TW" altLang="en-US" sz="2000" b="1" kern="1200" dirty="0"/>
        </a:p>
      </dsp:txBody>
      <dsp:txXfrm>
        <a:off x="410430" y="1183702"/>
        <a:ext cx="574188" cy="382559"/>
      </dsp:txXfrm>
    </dsp:sp>
    <dsp:sp modelId="{85A3C60A-A98C-4EB0-86E4-1E7591A781CE}">
      <dsp:nvSpPr>
        <dsp:cNvPr id="0" name=""/>
        <dsp:cNvSpPr/>
      </dsp:nvSpPr>
      <dsp:spPr>
        <a:xfrm>
          <a:off x="0" y="2475715"/>
          <a:ext cx="756084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70764" rIns="5868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ea typeface="標楷體" pitchFamily="65" charset="-120"/>
            </a:rPr>
            <a:t>規劃</a:t>
          </a:r>
          <a:r>
            <a:rPr lang="zh-TW" altLang="en-US" sz="2400" b="1" kern="1200" dirty="0">
              <a:solidFill>
                <a:srgbClr val="FF0000"/>
              </a:solidFill>
              <a:ea typeface="標楷體" pitchFamily="65" charset="-120"/>
            </a:rPr>
            <a:t>職涯體驗</a:t>
          </a:r>
          <a:r>
            <a:rPr lang="zh-TW" altLang="en-US" sz="2400" b="1" kern="1200" dirty="0">
              <a:ea typeface="標楷體" pitchFamily="65" charset="-120"/>
            </a:rPr>
            <a:t>課程，增強與業界連結，強化實務能力</a:t>
          </a:r>
          <a:endParaRPr lang="zh-TW" altLang="en-US" sz="2400" b="1" kern="1200" dirty="0"/>
        </a:p>
      </dsp:txBody>
      <dsp:txXfrm>
        <a:off x="0" y="2475715"/>
        <a:ext cx="7560840" cy="1167075"/>
      </dsp:txXfrm>
    </dsp:sp>
    <dsp:sp modelId="{9D6598FC-C22E-4FE9-B6C9-85B762FDA722}">
      <dsp:nvSpPr>
        <dsp:cNvPr id="0" name=""/>
        <dsp:cNvSpPr/>
      </dsp:nvSpPr>
      <dsp:spPr>
        <a:xfrm>
          <a:off x="378042" y="2243644"/>
          <a:ext cx="615580" cy="4239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3</a:t>
          </a:r>
          <a:endParaRPr lang="zh-TW" altLang="en-US" sz="2000" b="1" kern="1200" dirty="0"/>
        </a:p>
      </dsp:txBody>
      <dsp:txXfrm>
        <a:off x="398738" y="2264340"/>
        <a:ext cx="574188" cy="382559"/>
      </dsp:txXfrm>
    </dsp:sp>
    <dsp:sp modelId="{1051E631-4837-4755-ACC9-E46F152723CF}">
      <dsp:nvSpPr>
        <dsp:cNvPr id="0" name=""/>
        <dsp:cNvSpPr/>
      </dsp:nvSpPr>
      <dsp:spPr>
        <a:xfrm>
          <a:off x="0" y="3942819"/>
          <a:ext cx="756084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270764" rIns="5868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ea typeface="標楷體" pitchFamily="65" charset="-120"/>
            </a:rPr>
            <a:t>採</a:t>
          </a:r>
          <a:r>
            <a:rPr lang="zh-TW" altLang="en-US" sz="2400" b="1" kern="1200" dirty="0">
              <a:solidFill>
                <a:srgbClr val="FF0000"/>
              </a:solidFill>
              <a:ea typeface="標楷體" pitchFamily="65" charset="-120"/>
            </a:rPr>
            <a:t>年段式課程</a:t>
          </a:r>
          <a:r>
            <a:rPr lang="zh-TW" altLang="en-US" sz="2400" b="1" kern="1200" dirty="0">
              <a:ea typeface="標楷體" pitchFamily="65" charset="-120"/>
            </a:rPr>
            <a:t>設計，輔導參加技能檢定，取得技術士證照</a:t>
          </a:r>
          <a:endParaRPr lang="zh-TW" altLang="en-US" sz="2400" b="1" kern="1200" dirty="0"/>
        </a:p>
      </dsp:txBody>
      <dsp:txXfrm>
        <a:off x="0" y="3942819"/>
        <a:ext cx="7560840" cy="1167075"/>
      </dsp:txXfrm>
    </dsp:sp>
    <dsp:sp modelId="{5AD794A3-62CB-4370-B42B-175DFB0102BB}">
      <dsp:nvSpPr>
        <dsp:cNvPr id="0" name=""/>
        <dsp:cNvSpPr/>
      </dsp:nvSpPr>
      <dsp:spPr>
        <a:xfrm>
          <a:off x="378042" y="3712990"/>
          <a:ext cx="615580" cy="4239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4</a:t>
          </a:r>
          <a:endParaRPr lang="zh-TW" altLang="en-US" sz="2000" b="1" kern="1200" dirty="0"/>
        </a:p>
      </dsp:txBody>
      <dsp:txXfrm>
        <a:off x="398738" y="3733686"/>
        <a:ext cx="574188" cy="382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D3BF110-8F48-4988-89A4-3DD867EADD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62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C7FFA70-9186-440B-8E4F-2A79903E88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92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5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038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337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08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21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89cfcf2264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89cfcf2264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8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83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74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31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0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79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164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51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B6AFF54-8465-4884-916B-285A3324B8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6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8F7F4-348F-4F7A-972F-166058B52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0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C6B0-5977-44F6-913F-31B40163EE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11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1004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0111EDF0-53E0-4AEF-BE57-18633EAC24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447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28096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84489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4764A-BBFA-445D-96DE-B06491F738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8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501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534013-4A0A-4F87-BF79-661CD092EED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76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5989B4-B8A1-4C82-BD7B-76B9677D86F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10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38" descr="3">
            <a:extLst>
              <a:ext uri="{FF2B5EF4-FFF2-40B4-BE49-F238E27FC236}">
                <a16:creationId xmlns:a16="http://schemas.microsoft.com/office/drawing/2014/main" id="{C7DDBC99-58D1-4A9A-BF9D-EC7B8DF3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3">
            <a:extLst>
              <a:ext uri="{FF2B5EF4-FFF2-40B4-BE49-F238E27FC236}">
                <a16:creationId xmlns:a16="http://schemas.microsoft.com/office/drawing/2014/main" id="{7AE00802-E3C0-4C79-BE89-A097713F1F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2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27584" y="2924944"/>
            <a:ext cx="7488832" cy="864095"/>
          </a:xfrm>
        </p:spPr>
        <p:txBody>
          <a:bodyPr/>
          <a:lstStyle/>
          <a:p>
            <a:pPr algn="ctr"/>
            <a:r>
              <a:rPr lang="zh-TW" altLang="en-US" dirty="0">
                <a:ea typeface="標楷體" pitchFamily="65" charset="-120"/>
              </a:rPr>
              <a:t>實用技能學程宣導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6525C23-1D46-42FD-B373-5FEF94AC3C29}"/>
              </a:ext>
            </a:extLst>
          </p:cNvPr>
          <p:cNvSpPr txBox="1"/>
          <p:nvPr/>
        </p:nvSpPr>
        <p:spPr>
          <a:xfrm>
            <a:off x="6084168" y="50851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國立高雄科技大學</a:t>
            </a:r>
          </a:p>
        </p:txBody>
      </p:sp>
      <p:sp>
        <p:nvSpPr>
          <p:cNvPr id="6" name="Google Shape;100;p13">
            <a:extLst>
              <a:ext uri="{FF2B5EF4-FFF2-40B4-BE49-F238E27FC236}">
                <a16:creationId xmlns:a16="http://schemas.microsoft.com/office/drawing/2014/main" id="{99170915-DC2C-49D3-BF32-DC41DB6775CD}"/>
              </a:ext>
            </a:extLst>
          </p:cNvPr>
          <p:cNvSpPr/>
          <p:nvPr/>
        </p:nvSpPr>
        <p:spPr>
          <a:xfrm rot="20667125">
            <a:off x="6910638" y="4096602"/>
            <a:ext cx="939146" cy="499178"/>
          </a:xfrm>
          <a:custGeom>
            <a:avLst/>
            <a:gdLst/>
            <a:ahLst/>
            <a:cxnLst/>
            <a:rect l="l" t="t" r="r" b="b"/>
            <a:pathLst>
              <a:path w="2030585" h="1079303" extrusionOk="0">
                <a:moveTo>
                  <a:pt x="0" y="31604"/>
                </a:moveTo>
                <a:cubicBezTo>
                  <a:pt x="26552" y="-3458"/>
                  <a:pt x="58209" y="-5160"/>
                  <a:pt x="94293" y="6414"/>
                </a:cubicBezTo>
                <a:cubicBezTo>
                  <a:pt x="108249" y="10839"/>
                  <a:pt x="124589" y="8456"/>
                  <a:pt x="139567" y="9818"/>
                </a:cubicBezTo>
                <a:cubicBezTo>
                  <a:pt x="192670" y="14243"/>
                  <a:pt x="245773" y="19009"/>
                  <a:pt x="298877" y="23094"/>
                </a:cubicBezTo>
                <a:cubicBezTo>
                  <a:pt x="344151" y="26498"/>
                  <a:pt x="389765" y="29902"/>
                  <a:pt x="435039" y="32285"/>
                </a:cubicBezTo>
                <a:cubicBezTo>
                  <a:pt x="502440" y="36029"/>
                  <a:pt x="570181" y="39433"/>
                  <a:pt x="637581" y="42497"/>
                </a:cubicBezTo>
                <a:cubicBezTo>
                  <a:pt x="712811" y="45560"/>
                  <a:pt x="788041" y="48284"/>
                  <a:pt x="863271" y="50667"/>
                </a:cubicBezTo>
                <a:cubicBezTo>
                  <a:pt x="938160" y="52709"/>
                  <a:pt x="1013390" y="54751"/>
                  <a:pt x="1088620" y="55432"/>
                </a:cubicBezTo>
                <a:cubicBezTo>
                  <a:pt x="1117895" y="55773"/>
                  <a:pt x="1147510" y="53049"/>
                  <a:pt x="1176785" y="52369"/>
                </a:cubicBezTo>
                <a:cubicBezTo>
                  <a:pt x="1214910" y="51347"/>
                  <a:pt x="1253036" y="50326"/>
                  <a:pt x="1291161" y="49986"/>
                </a:cubicBezTo>
                <a:cubicBezTo>
                  <a:pt x="1378305" y="49986"/>
                  <a:pt x="1465449" y="51347"/>
                  <a:pt x="1552934" y="50326"/>
                </a:cubicBezTo>
                <a:cubicBezTo>
                  <a:pt x="1603995" y="49645"/>
                  <a:pt x="1655396" y="44199"/>
                  <a:pt x="1706457" y="41476"/>
                </a:cubicBezTo>
                <a:cubicBezTo>
                  <a:pt x="1799729" y="36710"/>
                  <a:pt x="1893340" y="32285"/>
                  <a:pt x="1986612" y="28540"/>
                </a:cubicBezTo>
                <a:cubicBezTo>
                  <a:pt x="2014525" y="27519"/>
                  <a:pt x="2021333" y="33646"/>
                  <a:pt x="2028822" y="55092"/>
                </a:cubicBezTo>
                <a:cubicBezTo>
                  <a:pt x="2034268" y="70410"/>
                  <a:pt x="2026099" y="80963"/>
                  <a:pt x="2017929" y="90834"/>
                </a:cubicBezTo>
                <a:cubicBezTo>
                  <a:pt x="1992398" y="122152"/>
                  <a:pt x="1966187" y="152788"/>
                  <a:pt x="1939295" y="182744"/>
                </a:cubicBezTo>
                <a:cubicBezTo>
                  <a:pt x="1905935" y="220189"/>
                  <a:pt x="1869852" y="255251"/>
                  <a:pt x="1838194" y="294057"/>
                </a:cubicBezTo>
                <a:cubicBezTo>
                  <a:pt x="1742200" y="411497"/>
                  <a:pt x="1648248" y="530639"/>
                  <a:pt x="1551913" y="647739"/>
                </a:cubicBezTo>
                <a:cubicBezTo>
                  <a:pt x="1516851" y="690630"/>
                  <a:pt x="1477364" y="730118"/>
                  <a:pt x="1440600" y="771647"/>
                </a:cubicBezTo>
                <a:cubicBezTo>
                  <a:pt x="1409623" y="806709"/>
                  <a:pt x="1379667" y="843132"/>
                  <a:pt x="1349711" y="878875"/>
                </a:cubicBezTo>
                <a:cubicBezTo>
                  <a:pt x="1304097" y="933000"/>
                  <a:pt x="1258823" y="987124"/>
                  <a:pt x="1213208" y="1040908"/>
                </a:cubicBezTo>
                <a:cubicBezTo>
                  <a:pt x="1207762" y="1047376"/>
                  <a:pt x="1201635" y="1054184"/>
                  <a:pt x="1195167" y="1059631"/>
                </a:cubicBezTo>
                <a:cubicBezTo>
                  <a:pt x="1164530" y="1085502"/>
                  <a:pt x="1161807" y="1085161"/>
                  <a:pt x="1128447" y="1062695"/>
                </a:cubicBezTo>
                <a:cubicBezTo>
                  <a:pt x="1113129" y="1052482"/>
                  <a:pt x="1095768" y="1044653"/>
                  <a:pt x="1080109" y="1035122"/>
                </a:cubicBezTo>
                <a:cubicBezTo>
                  <a:pt x="1067855" y="1027973"/>
                  <a:pt x="1055941" y="1020484"/>
                  <a:pt x="1044707" y="1011634"/>
                </a:cubicBezTo>
                <a:cubicBezTo>
                  <a:pt x="1013049" y="986784"/>
                  <a:pt x="982072" y="961253"/>
                  <a:pt x="950415" y="936063"/>
                </a:cubicBezTo>
                <a:cubicBezTo>
                  <a:pt x="915693" y="908150"/>
                  <a:pt x="880631" y="880577"/>
                  <a:pt x="845569" y="853004"/>
                </a:cubicBezTo>
                <a:cubicBezTo>
                  <a:pt x="837740" y="846877"/>
                  <a:pt x="829230" y="841771"/>
                  <a:pt x="822422" y="834963"/>
                </a:cubicBezTo>
                <a:cubicBezTo>
                  <a:pt x="811529" y="824410"/>
                  <a:pt x="800976" y="824410"/>
                  <a:pt x="786679" y="829516"/>
                </a:cubicBezTo>
                <a:cubicBezTo>
                  <a:pt x="725066" y="851983"/>
                  <a:pt x="663112" y="872748"/>
                  <a:pt x="601498" y="894874"/>
                </a:cubicBezTo>
                <a:cubicBezTo>
                  <a:pt x="564734" y="908150"/>
                  <a:pt x="528311" y="923128"/>
                  <a:pt x="491547" y="937425"/>
                </a:cubicBezTo>
                <a:cubicBezTo>
                  <a:pt x="472144" y="944914"/>
                  <a:pt x="453421" y="954105"/>
                  <a:pt x="434018" y="960573"/>
                </a:cubicBezTo>
                <a:cubicBezTo>
                  <a:pt x="425168" y="963636"/>
                  <a:pt x="414615" y="963636"/>
                  <a:pt x="405084" y="962615"/>
                </a:cubicBezTo>
                <a:cubicBezTo>
                  <a:pt x="382617" y="960232"/>
                  <a:pt x="376149" y="952743"/>
                  <a:pt x="377851" y="930617"/>
                </a:cubicBezTo>
                <a:cubicBezTo>
                  <a:pt x="379553" y="907810"/>
                  <a:pt x="382957" y="885002"/>
                  <a:pt x="385340" y="862195"/>
                </a:cubicBezTo>
                <a:cubicBezTo>
                  <a:pt x="391808" y="799220"/>
                  <a:pt x="399297" y="736245"/>
                  <a:pt x="404062" y="673270"/>
                </a:cubicBezTo>
                <a:cubicBezTo>
                  <a:pt x="409849" y="597359"/>
                  <a:pt x="412232" y="521108"/>
                  <a:pt x="418700" y="445197"/>
                </a:cubicBezTo>
                <a:cubicBezTo>
                  <a:pt x="421083" y="415923"/>
                  <a:pt x="408147" y="397541"/>
                  <a:pt x="388404" y="381201"/>
                </a:cubicBezTo>
                <a:cubicBezTo>
                  <a:pt x="359129" y="356692"/>
                  <a:pt x="328833" y="333544"/>
                  <a:pt x="299558" y="308695"/>
                </a:cubicBezTo>
                <a:cubicBezTo>
                  <a:pt x="258709" y="273633"/>
                  <a:pt x="218541" y="238571"/>
                  <a:pt x="179054" y="202488"/>
                </a:cubicBezTo>
                <a:cubicBezTo>
                  <a:pt x="139567" y="166745"/>
                  <a:pt x="100760" y="129981"/>
                  <a:pt x="61954" y="93217"/>
                </a:cubicBezTo>
                <a:cubicBezTo>
                  <a:pt x="40849" y="72793"/>
                  <a:pt x="20424" y="51688"/>
                  <a:pt x="0" y="31604"/>
                </a:cubicBezTo>
                <a:close/>
                <a:moveTo>
                  <a:pt x="1886532" y="155171"/>
                </a:moveTo>
                <a:cubicBezTo>
                  <a:pt x="1885511" y="153469"/>
                  <a:pt x="1884490" y="151427"/>
                  <a:pt x="1883468" y="149725"/>
                </a:cubicBezTo>
                <a:cubicBezTo>
                  <a:pt x="1869512" y="153810"/>
                  <a:pt x="1854874" y="157214"/>
                  <a:pt x="1841258" y="162660"/>
                </a:cubicBezTo>
                <a:cubicBezTo>
                  <a:pt x="1823216" y="170149"/>
                  <a:pt x="1806196" y="180021"/>
                  <a:pt x="1788155" y="187850"/>
                </a:cubicBezTo>
                <a:cubicBezTo>
                  <a:pt x="1652333" y="245039"/>
                  <a:pt x="1516851" y="301886"/>
                  <a:pt x="1380688" y="358394"/>
                </a:cubicBezTo>
                <a:cubicBezTo>
                  <a:pt x="1301033" y="391413"/>
                  <a:pt x="1222059" y="425794"/>
                  <a:pt x="1141723" y="456090"/>
                </a:cubicBezTo>
                <a:cubicBezTo>
                  <a:pt x="988540" y="514300"/>
                  <a:pt x="834676" y="570127"/>
                  <a:pt x="681153" y="627315"/>
                </a:cubicBezTo>
                <a:cubicBezTo>
                  <a:pt x="664133" y="633442"/>
                  <a:pt x="647793" y="640591"/>
                  <a:pt x="626348" y="649101"/>
                </a:cubicBezTo>
                <a:cubicBezTo>
                  <a:pt x="654942" y="668844"/>
                  <a:pt x="679451" y="684844"/>
                  <a:pt x="703280" y="702204"/>
                </a:cubicBezTo>
                <a:cubicBezTo>
                  <a:pt x="787360" y="763137"/>
                  <a:pt x="871100" y="824070"/>
                  <a:pt x="954499" y="885683"/>
                </a:cubicBezTo>
                <a:cubicBezTo>
                  <a:pt x="980030" y="904406"/>
                  <a:pt x="1003518" y="925511"/>
                  <a:pt x="1029048" y="944574"/>
                </a:cubicBezTo>
                <a:cubicBezTo>
                  <a:pt x="1068195" y="973849"/>
                  <a:pt x="1107682" y="1002102"/>
                  <a:pt x="1149212" y="1032058"/>
                </a:cubicBezTo>
                <a:cubicBezTo>
                  <a:pt x="1175423" y="1003123"/>
                  <a:pt x="1200273" y="977593"/>
                  <a:pt x="1223080" y="950020"/>
                </a:cubicBezTo>
                <a:cubicBezTo>
                  <a:pt x="1249972" y="917681"/>
                  <a:pt x="1274141" y="882620"/>
                  <a:pt x="1301374" y="850621"/>
                </a:cubicBezTo>
                <a:cubicBezTo>
                  <a:pt x="1332351" y="814198"/>
                  <a:pt x="1366732" y="780498"/>
                  <a:pt x="1397368" y="744074"/>
                </a:cubicBezTo>
                <a:cubicBezTo>
                  <a:pt x="1432430" y="702545"/>
                  <a:pt x="1464769" y="658632"/>
                  <a:pt x="1498809" y="616081"/>
                </a:cubicBezTo>
                <a:cubicBezTo>
                  <a:pt x="1575741" y="520087"/>
                  <a:pt x="1652673" y="424092"/>
                  <a:pt x="1730626" y="328779"/>
                </a:cubicBezTo>
                <a:cubicBezTo>
                  <a:pt x="1767390" y="284185"/>
                  <a:pt x="1806196" y="241294"/>
                  <a:pt x="1844662" y="198403"/>
                </a:cubicBezTo>
                <a:cubicBezTo>
                  <a:pt x="1857938" y="183425"/>
                  <a:pt x="1872575" y="169468"/>
                  <a:pt x="1886532" y="155171"/>
                </a:cubicBezTo>
                <a:close/>
                <a:moveTo>
                  <a:pt x="109611" y="65985"/>
                </a:moveTo>
                <a:cubicBezTo>
                  <a:pt x="115398" y="73133"/>
                  <a:pt x="118802" y="78580"/>
                  <a:pt x="123227" y="82665"/>
                </a:cubicBezTo>
                <a:cubicBezTo>
                  <a:pt x="163395" y="119429"/>
                  <a:pt x="204244" y="155852"/>
                  <a:pt x="244071" y="192616"/>
                </a:cubicBezTo>
                <a:cubicBezTo>
                  <a:pt x="305004" y="248783"/>
                  <a:pt x="366958" y="303929"/>
                  <a:pt x="426189" y="361798"/>
                </a:cubicBezTo>
                <a:cubicBezTo>
                  <a:pt x="442869" y="378137"/>
                  <a:pt x="455804" y="381541"/>
                  <a:pt x="477250" y="375755"/>
                </a:cubicBezTo>
                <a:cubicBezTo>
                  <a:pt x="622944" y="336948"/>
                  <a:pt x="768297" y="297121"/>
                  <a:pt x="915012" y="262059"/>
                </a:cubicBezTo>
                <a:cubicBezTo>
                  <a:pt x="1051856" y="229380"/>
                  <a:pt x="1189720" y="201807"/>
                  <a:pt x="1327585" y="172192"/>
                </a:cubicBezTo>
                <a:cubicBezTo>
                  <a:pt x="1362647" y="164703"/>
                  <a:pt x="1398049" y="158575"/>
                  <a:pt x="1433451" y="152108"/>
                </a:cubicBezTo>
                <a:cubicBezTo>
                  <a:pt x="1492342" y="140874"/>
                  <a:pt x="1551232" y="129641"/>
                  <a:pt x="1610122" y="118748"/>
                </a:cubicBezTo>
                <a:cubicBezTo>
                  <a:pt x="1642461" y="112620"/>
                  <a:pt x="1674799" y="106834"/>
                  <a:pt x="1706798" y="101047"/>
                </a:cubicBezTo>
                <a:cubicBezTo>
                  <a:pt x="1706457" y="98664"/>
                  <a:pt x="1706117" y="96281"/>
                  <a:pt x="1705776" y="93898"/>
                </a:cubicBezTo>
                <a:cubicBezTo>
                  <a:pt x="1691139" y="95260"/>
                  <a:pt x="1676161" y="98323"/>
                  <a:pt x="1661524" y="97983"/>
                </a:cubicBezTo>
                <a:cubicBezTo>
                  <a:pt x="1577784" y="96281"/>
                  <a:pt x="1494724" y="107855"/>
                  <a:pt x="1410644" y="102408"/>
                </a:cubicBezTo>
                <a:cubicBezTo>
                  <a:pt x="1350732" y="98664"/>
                  <a:pt x="1289800" y="106834"/>
                  <a:pt x="1229548" y="108876"/>
                </a:cubicBezTo>
                <a:cubicBezTo>
                  <a:pt x="1199252" y="109897"/>
                  <a:pt x="1168615" y="108876"/>
                  <a:pt x="1137978" y="109897"/>
                </a:cubicBezTo>
                <a:cubicBezTo>
                  <a:pt x="1085896" y="111259"/>
                  <a:pt x="1034155" y="114323"/>
                  <a:pt x="982072" y="115003"/>
                </a:cubicBezTo>
                <a:cubicBezTo>
                  <a:pt x="937820" y="115344"/>
                  <a:pt x="893567" y="113982"/>
                  <a:pt x="849314" y="112280"/>
                </a:cubicBezTo>
                <a:cubicBezTo>
                  <a:pt x="766595" y="109216"/>
                  <a:pt x="683876" y="105472"/>
                  <a:pt x="601498" y="101727"/>
                </a:cubicBezTo>
                <a:cubicBezTo>
                  <a:pt x="564734" y="100025"/>
                  <a:pt x="527970" y="97643"/>
                  <a:pt x="490866" y="95941"/>
                </a:cubicBezTo>
                <a:cubicBezTo>
                  <a:pt x="418700" y="92537"/>
                  <a:pt x="346193" y="91175"/>
                  <a:pt x="274027" y="85728"/>
                </a:cubicBezTo>
                <a:cubicBezTo>
                  <a:pt x="228753" y="82324"/>
                  <a:pt x="183479" y="72793"/>
                  <a:pt x="138545" y="66325"/>
                </a:cubicBezTo>
                <a:cubicBezTo>
                  <a:pt x="130035" y="64964"/>
                  <a:pt x="121525" y="65985"/>
                  <a:pt x="109611" y="65985"/>
                </a:cubicBezTo>
                <a:close/>
                <a:moveTo>
                  <a:pt x="471463" y="413880"/>
                </a:moveTo>
                <a:cubicBezTo>
                  <a:pt x="468059" y="459495"/>
                  <a:pt x="467038" y="505449"/>
                  <a:pt x="460229" y="550383"/>
                </a:cubicBezTo>
                <a:cubicBezTo>
                  <a:pt x="446273" y="645016"/>
                  <a:pt x="428912" y="739649"/>
                  <a:pt x="413594" y="833941"/>
                </a:cubicBezTo>
                <a:cubicBezTo>
                  <a:pt x="411551" y="845856"/>
                  <a:pt x="407807" y="858110"/>
                  <a:pt x="414275" y="873429"/>
                </a:cubicBezTo>
                <a:cubicBezTo>
                  <a:pt x="424487" y="857770"/>
                  <a:pt x="432316" y="846196"/>
                  <a:pt x="439805" y="834282"/>
                </a:cubicBezTo>
                <a:cubicBezTo>
                  <a:pt x="482696" y="763818"/>
                  <a:pt x="538183" y="701183"/>
                  <a:pt x="573925" y="625953"/>
                </a:cubicBezTo>
                <a:cubicBezTo>
                  <a:pt x="576989" y="619826"/>
                  <a:pt x="584137" y="614039"/>
                  <a:pt x="590605" y="611316"/>
                </a:cubicBezTo>
                <a:cubicBezTo>
                  <a:pt x="637581" y="590891"/>
                  <a:pt x="684557" y="569786"/>
                  <a:pt x="732555" y="552085"/>
                </a:cubicBezTo>
                <a:cubicBezTo>
                  <a:pt x="798934" y="527576"/>
                  <a:pt x="866334" y="506811"/>
                  <a:pt x="932713" y="482642"/>
                </a:cubicBezTo>
                <a:cubicBezTo>
                  <a:pt x="1019858" y="450984"/>
                  <a:pt x="1106321" y="417965"/>
                  <a:pt x="1192444" y="383924"/>
                </a:cubicBezTo>
                <a:cubicBezTo>
                  <a:pt x="1263589" y="356011"/>
                  <a:pt x="1334053" y="326736"/>
                  <a:pt x="1404176" y="297121"/>
                </a:cubicBezTo>
                <a:cubicBezTo>
                  <a:pt x="1457620" y="274654"/>
                  <a:pt x="1510043" y="250145"/>
                  <a:pt x="1563146" y="227337"/>
                </a:cubicBezTo>
                <a:cubicBezTo>
                  <a:pt x="1628164" y="199424"/>
                  <a:pt x="1693522" y="172192"/>
                  <a:pt x="1758539" y="144278"/>
                </a:cubicBezTo>
                <a:cubicBezTo>
                  <a:pt x="1760241" y="143597"/>
                  <a:pt x="1760582" y="140874"/>
                  <a:pt x="1764326" y="135087"/>
                </a:cubicBezTo>
                <a:cubicBezTo>
                  <a:pt x="1326564" y="206232"/>
                  <a:pt x="897992" y="303588"/>
                  <a:pt x="471463" y="413880"/>
                </a:cubicBezTo>
                <a:close/>
                <a:moveTo>
                  <a:pt x="444911" y="905767"/>
                </a:moveTo>
                <a:cubicBezTo>
                  <a:pt x="446613" y="907469"/>
                  <a:pt x="448315" y="909512"/>
                  <a:pt x="450017" y="911214"/>
                </a:cubicBezTo>
                <a:cubicBezTo>
                  <a:pt x="558947" y="876152"/>
                  <a:pt x="668558" y="842792"/>
                  <a:pt x="783615" y="803645"/>
                </a:cubicBezTo>
                <a:cubicBezTo>
                  <a:pt x="717577" y="755648"/>
                  <a:pt x="662771" y="704587"/>
                  <a:pt x="598434" y="665781"/>
                </a:cubicBezTo>
                <a:cubicBezTo>
                  <a:pt x="545671" y="748499"/>
                  <a:pt x="495291" y="827133"/>
                  <a:pt x="444911" y="9057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1;p13">
            <a:extLst>
              <a:ext uri="{FF2B5EF4-FFF2-40B4-BE49-F238E27FC236}">
                <a16:creationId xmlns:a16="http://schemas.microsoft.com/office/drawing/2014/main" id="{EB51D146-14A3-4938-BE7F-6A82EB5A5DB4}"/>
              </a:ext>
            </a:extLst>
          </p:cNvPr>
          <p:cNvSpPr/>
          <p:nvPr/>
        </p:nvSpPr>
        <p:spPr>
          <a:xfrm>
            <a:off x="2568521" y="3922602"/>
            <a:ext cx="4006958" cy="330075"/>
          </a:xfrm>
          <a:custGeom>
            <a:avLst/>
            <a:gdLst/>
            <a:ahLst/>
            <a:cxnLst/>
            <a:rect l="l" t="t" r="r" b="b"/>
            <a:pathLst>
              <a:path w="8013915" h="660150" extrusionOk="0">
                <a:moveTo>
                  <a:pt x="7942202" y="0"/>
                </a:moveTo>
                <a:cubicBezTo>
                  <a:pt x="7954080" y="41117"/>
                  <a:pt x="7960933" y="74467"/>
                  <a:pt x="7973267" y="106447"/>
                </a:cubicBezTo>
                <a:cubicBezTo>
                  <a:pt x="7985146" y="137513"/>
                  <a:pt x="8026263" y="156244"/>
                  <a:pt x="8010273" y="201930"/>
                </a:cubicBezTo>
                <a:cubicBezTo>
                  <a:pt x="7958192" y="216092"/>
                  <a:pt x="7907938" y="226600"/>
                  <a:pt x="7848546" y="213808"/>
                </a:cubicBezTo>
                <a:cubicBezTo>
                  <a:pt x="7781388" y="199189"/>
                  <a:pt x="7709206" y="206955"/>
                  <a:pt x="7639307" y="207412"/>
                </a:cubicBezTo>
                <a:cubicBezTo>
                  <a:pt x="7440118" y="208783"/>
                  <a:pt x="7240930" y="208783"/>
                  <a:pt x="7042198" y="213808"/>
                </a:cubicBezTo>
                <a:cubicBezTo>
                  <a:pt x="6851689" y="218833"/>
                  <a:pt x="6661637" y="230712"/>
                  <a:pt x="6471129" y="237564"/>
                </a:cubicBezTo>
                <a:cubicBezTo>
                  <a:pt x="6240874" y="245788"/>
                  <a:pt x="6011076" y="250813"/>
                  <a:pt x="5780822" y="259950"/>
                </a:cubicBezTo>
                <a:cubicBezTo>
                  <a:pt x="5606760" y="266803"/>
                  <a:pt x="5432698" y="279595"/>
                  <a:pt x="5258636" y="287361"/>
                </a:cubicBezTo>
                <a:cubicBezTo>
                  <a:pt x="5055336" y="296955"/>
                  <a:pt x="4851579" y="303808"/>
                  <a:pt x="4647822" y="312488"/>
                </a:cubicBezTo>
                <a:cubicBezTo>
                  <a:pt x="4602136" y="314316"/>
                  <a:pt x="4556451" y="318884"/>
                  <a:pt x="4510765" y="322082"/>
                </a:cubicBezTo>
                <a:cubicBezTo>
                  <a:pt x="4277769" y="338072"/>
                  <a:pt x="4045230" y="354062"/>
                  <a:pt x="3812234" y="370052"/>
                </a:cubicBezTo>
                <a:cubicBezTo>
                  <a:pt x="3636345" y="381930"/>
                  <a:pt x="3459999" y="393809"/>
                  <a:pt x="3284110" y="405687"/>
                </a:cubicBezTo>
                <a:cubicBezTo>
                  <a:pt x="3134262" y="415738"/>
                  <a:pt x="2983956" y="424875"/>
                  <a:pt x="2834108" y="435839"/>
                </a:cubicBezTo>
                <a:cubicBezTo>
                  <a:pt x="2687001" y="446347"/>
                  <a:pt x="2540350" y="460052"/>
                  <a:pt x="2393700" y="470103"/>
                </a:cubicBezTo>
                <a:cubicBezTo>
                  <a:pt x="2069333" y="492946"/>
                  <a:pt x="1744509" y="509850"/>
                  <a:pt x="1420599" y="537261"/>
                </a:cubicBezTo>
                <a:cubicBezTo>
                  <a:pt x="1115420" y="563302"/>
                  <a:pt x="811612" y="600307"/>
                  <a:pt x="506890" y="630459"/>
                </a:cubicBezTo>
                <a:cubicBezTo>
                  <a:pt x="376229" y="643251"/>
                  <a:pt x="244655" y="652845"/>
                  <a:pt x="113538" y="659698"/>
                </a:cubicBezTo>
                <a:cubicBezTo>
                  <a:pt x="46837" y="663353"/>
                  <a:pt x="23537" y="645079"/>
                  <a:pt x="7090" y="597109"/>
                </a:cubicBezTo>
                <a:cubicBezTo>
                  <a:pt x="-14382" y="530408"/>
                  <a:pt x="13486" y="484266"/>
                  <a:pt x="82928" y="493403"/>
                </a:cubicBezTo>
                <a:cubicBezTo>
                  <a:pt x="169274" y="505281"/>
                  <a:pt x="251508" y="489748"/>
                  <a:pt x="335569" y="480154"/>
                </a:cubicBezTo>
                <a:cubicBezTo>
                  <a:pt x="475823" y="464164"/>
                  <a:pt x="616078" y="447261"/>
                  <a:pt x="756332" y="432641"/>
                </a:cubicBezTo>
                <a:cubicBezTo>
                  <a:pt x="904810" y="417108"/>
                  <a:pt x="1052374" y="387413"/>
                  <a:pt x="1203136" y="386956"/>
                </a:cubicBezTo>
                <a:cubicBezTo>
                  <a:pt x="1308213" y="386499"/>
                  <a:pt x="1412833" y="363199"/>
                  <a:pt x="1518366" y="357717"/>
                </a:cubicBezTo>
                <a:cubicBezTo>
                  <a:pt x="1621615" y="352235"/>
                  <a:pt x="1725321" y="341727"/>
                  <a:pt x="1829484" y="351321"/>
                </a:cubicBezTo>
                <a:cubicBezTo>
                  <a:pt x="1841362" y="352235"/>
                  <a:pt x="1854611" y="348123"/>
                  <a:pt x="1866489" y="344011"/>
                </a:cubicBezTo>
                <a:cubicBezTo>
                  <a:pt x="1876083" y="340813"/>
                  <a:pt x="1889332" y="327565"/>
                  <a:pt x="1892987" y="330306"/>
                </a:cubicBezTo>
                <a:cubicBezTo>
                  <a:pt x="1943698" y="365027"/>
                  <a:pt x="1989383" y="319798"/>
                  <a:pt x="2038724" y="322996"/>
                </a:cubicBezTo>
                <a:cubicBezTo>
                  <a:pt x="2088064" y="326194"/>
                  <a:pt x="2140146" y="305179"/>
                  <a:pt x="2187658" y="313859"/>
                </a:cubicBezTo>
                <a:cubicBezTo>
                  <a:pt x="2252989" y="325737"/>
                  <a:pt x="2312380" y="300610"/>
                  <a:pt x="2374055" y="301067"/>
                </a:cubicBezTo>
                <a:cubicBezTo>
                  <a:pt x="2489183" y="301981"/>
                  <a:pt x="2602026" y="272742"/>
                  <a:pt x="2715326" y="277311"/>
                </a:cubicBezTo>
                <a:cubicBezTo>
                  <a:pt x="2823144" y="281879"/>
                  <a:pt x="2931418" y="280509"/>
                  <a:pt x="3033297" y="259037"/>
                </a:cubicBezTo>
                <a:cubicBezTo>
                  <a:pt x="3155734" y="233453"/>
                  <a:pt x="3280455" y="266346"/>
                  <a:pt x="3399694" y="227514"/>
                </a:cubicBezTo>
                <a:cubicBezTo>
                  <a:pt x="3568274" y="245331"/>
                  <a:pt x="3732285" y="193706"/>
                  <a:pt x="3899493" y="192336"/>
                </a:cubicBezTo>
                <a:cubicBezTo>
                  <a:pt x="4006397" y="191422"/>
                  <a:pt x="4112845" y="189138"/>
                  <a:pt x="4219749" y="184112"/>
                </a:cubicBezTo>
                <a:cubicBezTo>
                  <a:pt x="4270003" y="181828"/>
                  <a:pt x="4319800" y="169950"/>
                  <a:pt x="4370054" y="165838"/>
                </a:cubicBezTo>
                <a:cubicBezTo>
                  <a:pt x="4410714" y="162640"/>
                  <a:pt x="4451831" y="165838"/>
                  <a:pt x="4492491" y="164011"/>
                </a:cubicBezTo>
                <a:cubicBezTo>
                  <a:pt x="4621781" y="158985"/>
                  <a:pt x="4751528" y="155787"/>
                  <a:pt x="4880360" y="146193"/>
                </a:cubicBezTo>
                <a:cubicBezTo>
                  <a:pt x="4934270" y="142082"/>
                  <a:pt x="4992290" y="174518"/>
                  <a:pt x="5043458" y="132031"/>
                </a:cubicBezTo>
                <a:cubicBezTo>
                  <a:pt x="5047112" y="128833"/>
                  <a:pt x="5060818" y="140254"/>
                  <a:pt x="5070413" y="142082"/>
                </a:cubicBezTo>
                <a:cubicBezTo>
                  <a:pt x="5095082" y="146193"/>
                  <a:pt x="5131174" y="160813"/>
                  <a:pt x="5143509" y="149848"/>
                </a:cubicBezTo>
                <a:cubicBezTo>
                  <a:pt x="5191479" y="106904"/>
                  <a:pt x="5248586" y="123808"/>
                  <a:pt x="5300210" y="119239"/>
                </a:cubicBezTo>
                <a:cubicBezTo>
                  <a:pt x="5414424" y="109188"/>
                  <a:pt x="5529552" y="108275"/>
                  <a:pt x="5644679" y="105990"/>
                </a:cubicBezTo>
                <a:cubicBezTo>
                  <a:pt x="5729654" y="104620"/>
                  <a:pt x="5814172" y="108275"/>
                  <a:pt x="5899147" y="108275"/>
                </a:cubicBezTo>
                <a:cubicBezTo>
                  <a:pt x="5917421" y="108275"/>
                  <a:pt x="5935695" y="104163"/>
                  <a:pt x="5953969" y="100508"/>
                </a:cubicBezTo>
                <a:cubicBezTo>
                  <a:pt x="5967218" y="97767"/>
                  <a:pt x="5981838" y="86345"/>
                  <a:pt x="5992345" y="90000"/>
                </a:cubicBezTo>
                <a:cubicBezTo>
                  <a:pt x="6111584" y="130660"/>
                  <a:pt x="6229453" y="69899"/>
                  <a:pt x="6350519" y="86345"/>
                </a:cubicBezTo>
                <a:cubicBezTo>
                  <a:pt x="6441890" y="98681"/>
                  <a:pt x="6538287" y="72640"/>
                  <a:pt x="6632856" y="66244"/>
                </a:cubicBezTo>
                <a:cubicBezTo>
                  <a:pt x="6657983" y="64416"/>
                  <a:pt x="6683567" y="70812"/>
                  <a:pt x="6709150" y="73554"/>
                </a:cubicBezTo>
                <a:cubicBezTo>
                  <a:pt x="6716917" y="74467"/>
                  <a:pt x="6727425" y="79493"/>
                  <a:pt x="6731993" y="76295"/>
                </a:cubicBezTo>
                <a:cubicBezTo>
                  <a:pt x="6779049" y="44315"/>
                  <a:pt x="6833872" y="51625"/>
                  <a:pt x="6885496" y="48883"/>
                </a:cubicBezTo>
                <a:cubicBezTo>
                  <a:pt x="6988289" y="43401"/>
                  <a:pt x="7091538" y="43401"/>
                  <a:pt x="7194330" y="41574"/>
                </a:cubicBezTo>
                <a:cubicBezTo>
                  <a:pt x="7209863" y="41117"/>
                  <a:pt x="7226767" y="48427"/>
                  <a:pt x="7241386" y="45685"/>
                </a:cubicBezTo>
                <a:cubicBezTo>
                  <a:pt x="7358798" y="24670"/>
                  <a:pt x="7477123" y="27411"/>
                  <a:pt x="7595449" y="28782"/>
                </a:cubicBezTo>
                <a:cubicBezTo>
                  <a:pt x="7685906" y="30152"/>
                  <a:pt x="7776363" y="28782"/>
                  <a:pt x="7866821" y="25127"/>
                </a:cubicBezTo>
                <a:cubicBezTo>
                  <a:pt x="7888293" y="25127"/>
                  <a:pt x="7910679" y="10965"/>
                  <a:pt x="7942202" y="0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787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700" y="1772816"/>
            <a:ext cx="7719764" cy="3581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實用技能學程目前共設有</a:t>
            </a:r>
            <a:r>
              <a:rPr lang="en-US" altLang="zh-TW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群</a:t>
            </a:r>
            <a:r>
              <a:rPr lang="en-US" altLang="zh-TW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58</a:t>
            </a:r>
            <a:r>
              <a:rPr lang="zh-TW" altLang="en-US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科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實用技能學程與技術型高中群科歸屬之差異：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實用技能學程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無外語群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商業與管理群在實用技能學程為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商業群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家政群在實用技能學程為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美容造型群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實用技能學程群科如下表，表中有*標示者，表示該科別各校可自行視情況選擇所屬群別。</a:t>
            </a:r>
            <a:endParaRPr lang="en-US" altLang="zh-TW" sz="28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798FFC-C407-40E1-A294-BA8385A857EA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10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black">
          <a:xfrm>
            <a:off x="1041424" y="260648"/>
            <a:ext cx="756302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實用技能學程群科有哪些</a:t>
            </a:r>
          </a:p>
        </p:txBody>
      </p:sp>
      <p:sp>
        <p:nvSpPr>
          <p:cNvPr id="5" name="Google Shape;161;p16">
            <a:extLst>
              <a:ext uri="{FF2B5EF4-FFF2-40B4-BE49-F238E27FC236}">
                <a16:creationId xmlns:a16="http://schemas.microsoft.com/office/drawing/2014/main" id="{926AD511-6B4F-4931-A382-01E90495B550}"/>
              </a:ext>
            </a:extLst>
          </p:cNvPr>
          <p:cNvSpPr/>
          <p:nvPr/>
        </p:nvSpPr>
        <p:spPr>
          <a:xfrm>
            <a:off x="1775964" y="1052735"/>
            <a:ext cx="6225235" cy="360041"/>
          </a:xfrm>
          <a:custGeom>
            <a:avLst/>
            <a:gdLst/>
            <a:ahLst/>
            <a:cxnLst/>
            <a:rect l="l" t="t" r="r" b="b"/>
            <a:pathLst>
              <a:path w="6225235" h="512807" extrusionOk="0">
                <a:moveTo>
                  <a:pt x="6169528" y="0"/>
                </a:moveTo>
                <a:cubicBezTo>
                  <a:pt x="6178755" y="31940"/>
                  <a:pt x="6184078" y="57846"/>
                  <a:pt x="6193660" y="82688"/>
                </a:cubicBezTo>
                <a:cubicBezTo>
                  <a:pt x="6202887" y="106821"/>
                  <a:pt x="6234827" y="121371"/>
                  <a:pt x="6222406" y="156860"/>
                </a:cubicBezTo>
                <a:cubicBezTo>
                  <a:pt x="6181949" y="167861"/>
                  <a:pt x="6142911" y="176024"/>
                  <a:pt x="6096776" y="166087"/>
                </a:cubicBezTo>
                <a:cubicBezTo>
                  <a:pt x="6044607" y="154730"/>
                  <a:pt x="5988536" y="160763"/>
                  <a:pt x="5934238" y="161118"/>
                </a:cubicBezTo>
                <a:cubicBezTo>
                  <a:pt x="5779508" y="162183"/>
                  <a:pt x="5624777" y="162183"/>
                  <a:pt x="5470402" y="166087"/>
                </a:cubicBezTo>
                <a:cubicBezTo>
                  <a:pt x="5322414" y="169991"/>
                  <a:pt x="5174781" y="179218"/>
                  <a:pt x="5026794" y="184541"/>
                </a:cubicBezTo>
                <a:cubicBezTo>
                  <a:pt x="4847931" y="190929"/>
                  <a:pt x="4669423" y="194833"/>
                  <a:pt x="4490561" y="201930"/>
                </a:cubicBezTo>
                <a:cubicBezTo>
                  <a:pt x="4355349" y="207254"/>
                  <a:pt x="4220137" y="217190"/>
                  <a:pt x="4084926" y="223223"/>
                </a:cubicBezTo>
                <a:cubicBezTo>
                  <a:pt x="3927001" y="230676"/>
                  <a:pt x="3768722" y="235999"/>
                  <a:pt x="3610443" y="242742"/>
                </a:cubicBezTo>
                <a:cubicBezTo>
                  <a:pt x="3574954" y="244162"/>
                  <a:pt x="3539465" y="247711"/>
                  <a:pt x="3503977" y="250195"/>
                </a:cubicBezTo>
                <a:cubicBezTo>
                  <a:pt x="3322985" y="262616"/>
                  <a:pt x="3142348" y="275037"/>
                  <a:pt x="2961356" y="287458"/>
                </a:cubicBezTo>
                <a:cubicBezTo>
                  <a:pt x="2824725" y="296685"/>
                  <a:pt x="2687738" y="305912"/>
                  <a:pt x="2551107" y="315139"/>
                </a:cubicBezTo>
                <a:cubicBezTo>
                  <a:pt x="2434704" y="322946"/>
                  <a:pt x="2317947" y="330044"/>
                  <a:pt x="2201544" y="338561"/>
                </a:cubicBezTo>
                <a:cubicBezTo>
                  <a:pt x="2087271" y="346724"/>
                  <a:pt x="1973352" y="357370"/>
                  <a:pt x="1859434" y="365178"/>
                </a:cubicBezTo>
                <a:cubicBezTo>
                  <a:pt x="1607464" y="382922"/>
                  <a:pt x="1355140" y="396053"/>
                  <a:pt x="1103526" y="417346"/>
                </a:cubicBezTo>
                <a:cubicBezTo>
                  <a:pt x="866462" y="437575"/>
                  <a:pt x="630463" y="466320"/>
                  <a:pt x="393753" y="489743"/>
                </a:cubicBezTo>
                <a:cubicBezTo>
                  <a:pt x="292256" y="499680"/>
                  <a:pt x="190049" y="507132"/>
                  <a:pt x="88196" y="512456"/>
                </a:cubicBezTo>
                <a:cubicBezTo>
                  <a:pt x="36383" y="515295"/>
                  <a:pt x="18284" y="501099"/>
                  <a:pt x="5508" y="463836"/>
                </a:cubicBezTo>
                <a:cubicBezTo>
                  <a:pt x="-11172" y="412023"/>
                  <a:pt x="10476" y="376179"/>
                  <a:pt x="64419" y="383277"/>
                </a:cubicBezTo>
                <a:cubicBezTo>
                  <a:pt x="131492" y="392504"/>
                  <a:pt x="195372" y="380438"/>
                  <a:pt x="260671" y="372985"/>
                </a:cubicBezTo>
                <a:cubicBezTo>
                  <a:pt x="369621" y="360564"/>
                  <a:pt x="478571" y="347434"/>
                  <a:pt x="587521" y="336077"/>
                </a:cubicBezTo>
                <a:cubicBezTo>
                  <a:pt x="702859" y="324011"/>
                  <a:pt x="817488" y="300944"/>
                  <a:pt x="934600" y="300589"/>
                </a:cubicBezTo>
                <a:cubicBezTo>
                  <a:pt x="1016224" y="300234"/>
                  <a:pt x="1097493" y="282135"/>
                  <a:pt x="1179472" y="277876"/>
                </a:cubicBezTo>
                <a:cubicBezTo>
                  <a:pt x="1259676" y="273617"/>
                  <a:pt x="1340235" y="265455"/>
                  <a:pt x="1421149" y="272908"/>
                </a:cubicBezTo>
                <a:cubicBezTo>
                  <a:pt x="1430376" y="273617"/>
                  <a:pt x="1440668" y="270423"/>
                  <a:pt x="1449895" y="267229"/>
                </a:cubicBezTo>
                <a:cubicBezTo>
                  <a:pt x="1457348" y="264745"/>
                  <a:pt x="1467639" y="254453"/>
                  <a:pt x="1470478" y="256583"/>
                </a:cubicBezTo>
                <a:cubicBezTo>
                  <a:pt x="1509871" y="283554"/>
                  <a:pt x="1545359" y="248420"/>
                  <a:pt x="1583687" y="250905"/>
                </a:cubicBezTo>
                <a:cubicBezTo>
                  <a:pt x="1622015" y="253389"/>
                  <a:pt x="1662472" y="237064"/>
                  <a:pt x="1699380" y="243807"/>
                </a:cubicBezTo>
                <a:cubicBezTo>
                  <a:pt x="1750129" y="253034"/>
                  <a:pt x="1796264" y="233515"/>
                  <a:pt x="1844174" y="233870"/>
                </a:cubicBezTo>
                <a:cubicBezTo>
                  <a:pt x="1933605" y="234580"/>
                  <a:pt x="2021262" y="211867"/>
                  <a:pt x="2109274" y="215416"/>
                </a:cubicBezTo>
                <a:cubicBezTo>
                  <a:pt x="2193027" y="218965"/>
                  <a:pt x="2277135" y="217900"/>
                  <a:pt x="2356275" y="201220"/>
                </a:cubicBezTo>
                <a:cubicBezTo>
                  <a:pt x="2451384" y="181347"/>
                  <a:pt x="2548268" y="206899"/>
                  <a:pt x="2640893" y="176733"/>
                </a:cubicBezTo>
                <a:cubicBezTo>
                  <a:pt x="2771846" y="190574"/>
                  <a:pt x="2899251" y="150472"/>
                  <a:pt x="3029139" y="149407"/>
                </a:cubicBezTo>
                <a:cubicBezTo>
                  <a:pt x="3112182" y="148697"/>
                  <a:pt x="3194871" y="146923"/>
                  <a:pt x="3277914" y="143019"/>
                </a:cubicBezTo>
                <a:cubicBezTo>
                  <a:pt x="3316952" y="141245"/>
                  <a:pt x="3355634" y="132018"/>
                  <a:pt x="3394672" y="128824"/>
                </a:cubicBezTo>
                <a:cubicBezTo>
                  <a:pt x="3426257" y="126339"/>
                  <a:pt x="3458196" y="128824"/>
                  <a:pt x="3489781" y="127404"/>
                </a:cubicBezTo>
                <a:cubicBezTo>
                  <a:pt x="3590214" y="123500"/>
                  <a:pt x="3691002" y="121016"/>
                  <a:pt x="3791080" y="113564"/>
                </a:cubicBezTo>
                <a:cubicBezTo>
                  <a:pt x="3832956" y="110370"/>
                  <a:pt x="3878027" y="135567"/>
                  <a:pt x="3917774" y="102562"/>
                </a:cubicBezTo>
                <a:cubicBezTo>
                  <a:pt x="3920613" y="100078"/>
                  <a:pt x="3931260" y="108950"/>
                  <a:pt x="3938713" y="110370"/>
                </a:cubicBezTo>
                <a:cubicBezTo>
                  <a:pt x="3957876" y="113564"/>
                  <a:pt x="3985912" y="124920"/>
                  <a:pt x="3995494" y="116403"/>
                </a:cubicBezTo>
                <a:cubicBezTo>
                  <a:pt x="4032757" y="83043"/>
                  <a:pt x="4077118" y="96174"/>
                  <a:pt x="4117220" y="92625"/>
                </a:cubicBezTo>
                <a:cubicBezTo>
                  <a:pt x="4205942" y="84818"/>
                  <a:pt x="4295373" y="84108"/>
                  <a:pt x="4384805" y="82334"/>
                </a:cubicBezTo>
                <a:cubicBezTo>
                  <a:pt x="4450813" y="81269"/>
                  <a:pt x="4516467" y="84108"/>
                  <a:pt x="4582476" y="84108"/>
                </a:cubicBezTo>
                <a:cubicBezTo>
                  <a:pt x="4596671" y="84108"/>
                  <a:pt x="4610867" y="80914"/>
                  <a:pt x="4625062" y="78075"/>
                </a:cubicBezTo>
                <a:cubicBezTo>
                  <a:pt x="4635354" y="75946"/>
                  <a:pt x="4646711" y="67073"/>
                  <a:pt x="4654873" y="69913"/>
                </a:cubicBezTo>
                <a:cubicBezTo>
                  <a:pt x="4747498" y="101497"/>
                  <a:pt x="4839059" y="54298"/>
                  <a:pt x="4933104" y="67073"/>
                </a:cubicBezTo>
                <a:cubicBezTo>
                  <a:pt x="5004081" y="76655"/>
                  <a:pt x="5078962" y="56427"/>
                  <a:pt x="5152424" y="51459"/>
                </a:cubicBezTo>
                <a:cubicBezTo>
                  <a:pt x="5171942" y="50039"/>
                  <a:pt x="5191816" y="55007"/>
                  <a:pt x="5211690" y="57137"/>
                </a:cubicBezTo>
                <a:cubicBezTo>
                  <a:pt x="5217722" y="57846"/>
                  <a:pt x="5225885" y="61750"/>
                  <a:pt x="5229434" y="59266"/>
                </a:cubicBezTo>
                <a:cubicBezTo>
                  <a:pt x="5265987" y="34424"/>
                  <a:pt x="5308574" y="40102"/>
                  <a:pt x="5348676" y="37973"/>
                </a:cubicBezTo>
                <a:cubicBezTo>
                  <a:pt x="5428525" y="33714"/>
                  <a:pt x="5508729" y="33714"/>
                  <a:pt x="5588579" y="32295"/>
                </a:cubicBezTo>
                <a:cubicBezTo>
                  <a:pt x="5600645" y="31940"/>
                  <a:pt x="5613776" y="37618"/>
                  <a:pt x="5625132" y="35489"/>
                </a:cubicBezTo>
                <a:cubicBezTo>
                  <a:pt x="5716338" y="19164"/>
                  <a:pt x="5808253" y="21293"/>
                  <a:pt x="5900169" y="22358"/>
                </a:cubicBezTo>
                <a:cubicBezTo>
                  <a:pt x="5970437" y="23422"/>
                  <a:pt x="6040704" y="22358"/>
                  <a:pt x="6110971" y="19519"/>
                </a:cubicBezTo>
                <a:cubicBezTo>
                  <a:pt x="6127651" y="19519"/>
                  <a:pt x="6145040" y="8517"/>
                  <a:pt x="61695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8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2B1601-A954-4237-B554-B5382F52288D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11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35507"/>
              </p:ext>
            </p:extLst>
          </p:nvPr>
        </p:nvGraphicFramePr>
        <p:xfrm>
          <a:off x="1187624" y="692696"/>
          <a:ext cx="7272808" cy="6065370"/>
        </p:xfrm>
        <a:graphic>
          <a:graphicData uri="http://schemas.openxmlformats.org/drawingml/2006/table">
            <a:tbl>
              <a:tblPr/>
              <a:tblGrid>
                <a:gridCol w="172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群別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           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一、機械群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機械板金科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模具技術科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機械加工科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鑄造技術科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電腦繪圖科*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二、動力機械群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汽車修護科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機車修護科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塗裝技術科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汽車電機科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三、電機與電子群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水電技術科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家電技術科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視聽電子修護科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電機修護科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微電腦修護科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冷凍空調技術科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四、土木與建築群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營造技術科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電腦繪圖科*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五、化工群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化工技術科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染整技術科*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六、商業群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文書處理科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商業事務科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銷售事務科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商用資訊科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會計實務科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廣告技術科*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多媒體技術科*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七、設計群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金銀珠寶加工科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金屬工藝科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廣告技術科*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服裝製作科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流行飾品製作科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裝潢技術科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竹木工藝科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多媒體技術科*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染整技術科*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八、農業群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農業技術科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園藝技術科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造園技術科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寵物經營科 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畜產加工科*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休閒農業科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茶葉技術科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九、食品群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烘焙食品科*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食品經營科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水產食品加工科*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畜產加工科*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十、美容造型群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美髮技術科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美顏技術科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美容造型科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美髮造型科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十一、餐旅群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觀光事務科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餐飲技術科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旅遊事務科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烹調技術科 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中餐廚師科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烘焙食品科 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十二、水產群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水產養殖技術科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漁具製作科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休閒漁業科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水產食品加工科*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十三、海事群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船舶機電科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海事資訊處理科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十四、藝術群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影劇技術科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表演技術科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black">
          <a:xfrm>
            <a:off x="1041424" y="-9939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實用技能學程群別與科別對照</a:t>
            </a:r>
          </a:p>
        </p:txBody>
      </p:sp>
    </p:spTree>
    <p:extLst>
      <p:ext uri="{BB962C8B-B14F-4D97-AF65-F5344CB8AC3E}">
        <p14:creationId xmlns:p14="http://schemas.microsoft.com/office/powerpoint/2010/main" val="104477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0293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409D72-4FAF-44BE-ACC1-31AAD26B5356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12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532656" y="1412875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>
              <a:latin typeface="Arial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black">
          <a:xfrm>
            <a:off x="755353" y="3213100"/>
            <a:ext cx="23764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實用技能學程課程目標</a:t>
            </a:r>
            <a:endParaRPr kumimoji="0" lang="zh-TW" altLang="en-US" sz="26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3217863" y="980728"/>
            <a:ext cx="5133975" cy="5616575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grpSp>
        <p:nvGrpSpPr>
          <p:cNvPr id="15367" name="Group 5"/>
          <p:cNvGrpSpPr>
            <a:grpSpLocks/>
          </p:cNvGrpSpPr>
          <p:nvPr/>
        </p:nvGrpSpPr>
        <p:grpSpPr bwMode="auto">
          <a:xfrm>
            <a:off x="3275856" y="1188368"/>
            <a:ext cx="4924425" cy="684000"/>
            <a:chOff x="2304" y="1200"/>
            <a:chExt cx="3102" cy="774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4" name="AutoShape 7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3257528" y="1918141"/>
            <a:ext cx="4924425" cy="684000"/>
            <a:chOff x="2304" y="2058"/>
            <a:chExt cx="3102" cy="774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2" name="AutoShape 10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grpSp>
        <p:nvGrpSpPr>
          <p:cNvPr id="15369" name="Group 11"/>
          <p:cNvGrpSpPr>
            <a:grpSpLocks/>
          </p:cNvGrpSpPr>
          <p:nvPr/>
        </p:nvGrpSpPr>
        <p:grpSpPr bwMode="auto">
          <a:xfrm>
            <a:off x="3277964" y="4898890"/>
            <a:ext cx="4924425" cy="684000"/>
            <a:chOff x="2304" y="2880"/>
            <a:chExt cx="3102" cy="774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0" name="AutoShape 13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0" name="Text Box 14"/>
          <p:cNvSpPr txBox="1">
            <a:spLocks noChangeArrowheads="1"/>
          </p:cNvSpPr>
          <p:nvPr/>
        </p:nvSpPr>
        <p:spPr bwMode="gray">
          <a:xfrm>
            <a:off x="3806061" y="4920215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C1C1C"/>
              </a:buClr>
            </a:pPr>
            <a:r>
              <a:rPr kumimoji="0" lang="zh-TW" altLang="en-US" b="1" dirty="0">
                <a:ea typeface="標楷體" pitchFamily="65" charset="-120"/>
              </a:rPr>
              <a:t>技能實作課程職場化，以技能實習為主，輔以必要之理論科目</a:t>
            </a:r>
            <a:endParaRPr kumimoji="0" lang="en-US" altLang="zh-TW" b="1" dirty="0">
              <a:ea typeface="標楷體" pitchFamily="65" charset="-120"/>
            </a:endParaRP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gray">
          <a:xfrm>
            <a:off x="3809256" y="2093136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強調技能學習，建立學生學習信心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gray">
          <a:xfrm>
            <a:off x="3809256" y="122066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規劃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以就業為導向課程</a:t>
            </a:r>
            <a:r>
              <a:rPr kumimoji="0"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，確立實用技能學程之特色與功能</a:t>
            </a:r>
            <a:r>
              <a:rPr kumimoji="0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pSp>
        <p:nvGrpSpPr>
          <p:cNvPr id="15373" name="Group 17"/>
          <p:cNvGrpSpPr>
            <a:grpSpLocks/>
          </p:cNvGrpSpPr>
          <p:nvPr/>
        </p:nvGrpSpPr>
        <p:grpSpPr bwMode="auto">
          <a:xfrm>
            <a:off x="3237423" y="5657840"/>
            <a:ext cx="4960937" cy="684000"/>
            <a:chOff x="2281" y="1200"/>
            <a:chExt cx="3125" cy="774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8" name="AutoShape 19"/>
            <p:cNvSpPr>
              <a:spLocks noChangeArrowheads="1"/>
            </p:cNvSpPr>
            <p:nvPr/>
          </p:nvSpPr>
          <p:spPr bwMode="gray">
            <a:xfrm>
              <a:off x="2281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4" name="Text Box 20"/>
          <p:cNvSpPr txBox="1">
            <a:spLocks noChangeArrowheads="1"/>
          </p:cNvSpPr>
          <p:nvPr/>
        </p:nvSpPr>
        <p:spPr bwMode="gray">
          <a:xfrm>
            <a:off x="3793648" y="567916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ea typeface="標楷體" pitchFamily="65" charset="-120"/>
              </a:rPr>
              <a:t>降低夜間上課畢業學分門檻，俾利修足畢業學分，順利取得畢業證書</a:t>
            </a:r>
          </a:p>
        </p:txBody>
      </p:sp>
      <p:grpSp>
        <p:nvGrpSpPr>
          <p:cNvPr id="15375" name="Group 22"/>
          <p:cNvGrpSpPr>
            <a:grpSpLocks/>
          </p:cNvGrpSpPr>
          <p:nvPr/>
        </p:nvGrpSpPr>
        <p:grpSpPr bwMode="auto">
          <a:xfrm>
            <a:off x="3254152" y="2666983"/>
            <a:ext cx="4924425" cy="684000"/>
            <a:chOff x="2304" y="1200"/>
            <a:chExt cx="3102" cy="77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6" name="AutoShape 24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6" name="Text Box 25"/>
          <p:cNvSpPr txBox="1">
            <a:spLocks noChangeArrowheads="1"/>
          </p:cNvSpPr>
          <p:nvPr/>
        </p:nvSpPr>
        <p:spPr bwMode="gray">
          <a:xfrm>
            <a:off x="3795712" y="2689709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簡化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課程架構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，明確劃分課程類別，俾利校本課程規劃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pSp>
        <p:nvGrpSpPr>
          <p:cNvPr id="15377" name="Group 26"/>
          <p:cNvGrpSpPr>
            <a:grpSpLocks/>
          </p:cNvGrpSpPr>
          <p:nvPr/>
        </p:nvGrpSpPr>
        <p:grpSpPr bwMode="auto">
          <a:xfrm>
            <a:off x="3257528" y="3410391"/>
            <a:ext cx="4924425" cy="684000"/>
            <a:chOff x="2304" y="1200"/>
            <a:chExt cx="3102" cy="774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4" name="AutoShape 2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8" name="Text Box 29"/>
          <p:cNvSpPr txBox="1">
            <a:spLocks noChangeArrowheads="1"/>
          </p:cNvSpPr>
          <p:nvPr/>
        </p:nvSpPr>
        <p:spPr bwMode="gray">
          <a:xfrm>
            <a:off x="3809256" y="3590620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以「群科」統整各行職業專業領域 </a:t>
            </a:r>
          </a:p>
        </p:txBody>
      </p:sp>
      <p:grpSp>
        <p:nvGrpSpPr>
          <p:cNvPr id="15379" name="Group 30"/>
          <p:cNvGrpSpPr>
            <a:grpSpLocks/>
          </p:cNvGrpSpPr>
          <p:nvPr/>
        </p:nvGrpSpPr>
        <p:grpSpPr bwMode="auto">
          <a:xfrm>
            <a:off x="3262312" y="4165422"/>
            <a:ext cx="4924425" cy="684000"/>
            <a:chOff x="2304" y="2880"/>
            <a:chExt cx="3102" cy="774"/>
          </a:xfrm>
        </p:grpSpPr>
        <p:sp>
          <p:nvSpPr>
            <p:cNvPr id="33" name="AutoShape 31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2" name="AutoShape 32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80" name="Text Box 33"/>
          <p:cNvSpPr txBox="1">
            <a:spLocks noChangeArrowheads="1"/>
          </p:cNvSpPr>
          <p:nvPr/>
        </p:nvSpPr>
        <p:spPr bwMode="gray">
          <a:xfrm>
            <a:off x="3786085" y="4182590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C1C1C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減少第三年段之部定必修科目，賦予各校辦理職涯體驗等課程，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提升就業能力</a:t>
            </a:r>
            <a:r>
              <a:rPr kumimoji="0" lang="zh-TW" altLang="en-US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u="sng" dirty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(1/4)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701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8E538E-4073-47A0-96D4-743D669548D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13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3203575" y="2276475"/>
            <a:ext cx="2808288" cy="3240088"/>
            <a:chOff x="1824" y="633"/>
            <a:chExt cx="2834" cy="2849"/>
          </a:xfrm>
        </p:grpSpPr>
        <p:sp>
          <p:nvSpPr>
            <p:cNvPr id="16393" name="Puzzle3"/>
            <p:cNvSpPr>
              <a:spLocks noEditPoints="1" noChangeArrowheads="1"/>
            </p:cNvSpPr>
            <p:nvPr/>
          </p:nvSpPr>
          <p:spPr bwMode="gray">
            <a:xfrm>
              <a:off x="3203" y="633"/>
              <a:ext cx="1115" cy="1515"/>
            </a:xfrm>
            <a:custGeom>
              <a:avLst/>
              <a:gdLst>
                <a:gd name="T0" fmla="*/ 536 w 21600"/>
                <a:gd name="T1" fmla="*/ 1109 h 21600"/>
                <a:gd name="T2" fmla="*/ 1061 w 21600"/>
                <a:gd name="T3" fmla="*/ 1479 h 21600"/>
                <a:gd name="T4" fmla="*/ 680 w 21600"/>
                <a:gd name="T5" fmla="*/ 968 h 21600"/>
                <a:gd name="T6" fmla="*/ 1061 w 21600"/>
                <a:gd name="T7" fmla="*/ 493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9 h 21600"/>
                <a:gd name="T14" fmla="*/ 36 w 21600"/>
                <a:gd name="T15" fmla="*/ 14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7 w 21600"/>
                <a:gd name="T25" fmla="*/ 7713 h 21600"/>
                <a:gd name="T26" fmla="*/ 19140 w 21600"/>
                <a:gd name="T27" fmla="*/ 202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55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94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E374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95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8CD59C"/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1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72549"/>
                    <a:invGamma/>
                  </a:schemeClr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kumimoji="0" lang="zh-TW" altLang="en-US">
                <a:latin typeface="Arial" charset="0"/>
                <a:ea typeface="+mn-ea"/>
              </a:endParaRPr>
            </a:p>
          </p:txBody>
        </p: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940425" y="4808538"/>
            <a:ext cx="2663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 b="1" dirty="0">
                <a:ea typeface="標楷體" pitchFamily="65" charset="-120"/>
              </a:rPr>
              <a:t>設置</a:t>
            </a:r>
            <a:r>
              <a:rPr kumimoji="0" lang="en-US" altLang="zh-TW" sz="2000" b="1" u="sng" dirty="0">
                <a:solidFill>
                  <a:srgbClr val="CC0000"/>
                </a:solidFill>
                <a:ea typeface="標楷體" pitchFamily="65" charset="-120"/>
              </a:rPr>
              <a:t>14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群</a:t>
            </a:r>
            <a:r>
              <a:rPr kumimoji="0" lang="zh-TW" altLang="en-US" sz="2000" b="1" dirty="0">
                <a:ea typeface="標楷體" pitchFamily="65" charset="-120"/>
              </a:rPr>
              <a:t>（未設置外語群）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006475" y="1960563"/>
            <a:ext cx="227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 b="1" dirty="0">
                <a:ea typeface="標楷體" pitchFamily="65" charset="-120"/>
              </a:rPr>
              <a:t>一般科目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國語文、英語文、數學</a:t>
            </a:r>
            <a:r>
              <a:rPr kumimoji="0" lang="zh-TW" altLang="en-US" sz="2000" b="1" dirty="0">
                <a:ea typeface="標楷體" pitchFamily="65" charset="-120"/>
              </a:rPr>
              <a:t>課綱內涵生活化，力求生動淺易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gray">
          <a:xfrm>
            <a:off x="1041424" y="4587875"/>
            <a:ext cx="22335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2000" b="1" dirty="0">
                <a:ea typeface="標楷體" pitchFamily="65" charset="-120"/>
              </a:rPr>
              <a:t>輔導學生參加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技能檢定</a:t>
            </a:r>
            <a:r>
              <a:rPr kumimoji="0" lang="zh-TW" altLang="en-US" sz="2000" b="1" dirty="0">
                <a:ea typeface="標楷體" pitchFamily="65" charset="-120"/>
              </a:rPr>
              <a:t>取得「技術士證照」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5859463" y="1474788"/>
            <a:ext cx="24114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 b="1" dirty="0">
                <a:ea typeface="標楷體" pitchFamily="65" charset="-120"/>
              </a:rPr>
              <a:t>校訂科目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規劃職涯體驗及專題實作</a:t>
            </a:r>
            <a:r>
              <a:rPr kumimoji="0" lang="zh-TW" altLang="en-US" sz="2000" b="1" dirty="0">
                <a:ea typeface="標楷體" pitchFamily="65" charset="-120"/>
              </a:rPr>
              <a:t>為必修科目，旨在增加就業能力，並利於與職場結合，落實就業導向之課程目標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(2/4)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321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A54C75-5CE2-401E-87F1-CE3746A15207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14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1116013" y="5156200"/>
            <a:ext cx="4286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單一年段強調專精技能的習得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各年段逐級加深加廣（先專後廣）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學生可分段升讀</a:t>
            </a:r>
          </a:p>
        </p:txBody>
      </p:sp>
      <p:grpSp>
        <p:nvGrpSpPr>
          <p:cNvPr id="17412" name="Group 107"/>
          <p:cNvGrpSpPr>
            <a:grpSpLocks noChangeAspect="1"/>
          </p:cNvGrpSpPr>
          <p:nvPr/>
        </p:nvGrpSpPr>
        <p:grpSpPr bwMode="auto">
          <a:xfrm>
            <a:off x="1115616" y="1340768"/>
            <a:ext cx="7381252" cy="3816895"/>
            <a:chOff x="2362" y="3763"/>
            <a:chExt cx="7847" cy="4147"/>
          </a:xfrm>
        </p:grpSpPr>
        <p:sp>
          <p:nvSpPr>
            <p:cNvPr id="17415" name="AutoShape 108"/>
            <p:cNvSpPr>
              <a:spLocks noChangeAspect="1" noChangeArrowheads="1"/>
            </p:cNvSpPr>
            <p:nvPr/>
          </p:nvSpPr>
          <p:spPr bwMode="auto">
            <a:xfrm>
              <a:off x="2362" y="3763"/>
              <a:ext cx="7847" cy="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  <a:ea typeface="標楷體" pitchFamily="65" charset="-120"/>
              </a:endParaRPr>
            </a:p>
          </p:txBody>
        </p:sp>
        <p:sp>
          <p:nvSpPr>
            <p:cNvPr id="17416" name="Rectangle 109"/>
            <p:cNvSpPr>
              <a:spLocks noChangeArrowheads="1"/>
            </p:cNvSpPr>
            <p:nvPr/>
          </p:nvSpPr>
          <p:spPr bwMode="auto">
            <a:xfrm>
              <a:off x="2519" y="6950"/>
              <a:ext cx="1874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sp>
          <p:nvSpPr>
            <p:cNvPr id="17417" name="Rectangle 110"/>
            <p:cNvSpPr>
              <a:spLocks noChangeArrowheads="1"/>
            </p:cNvSpPr>
            <p:nvPr/>
          </p:nvSpPr>
          <p:spPr bwMode="auto">
            <a:xfrm>
              <a:off x="4397" y="5830"/>
              <a:ext cx="1876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sp>
          <p:nvSpPr>
            <p:cNvPr id="17418" name="Rectangle 111"/>
            <p:cNvSpPr>
              <a:spLocks noChangeArrowheads="1"/>
            </p:cNvSpPr>
            <p:nvPr/>
          </p:nvSpPr>
          <p:spPr bwMode="auto">
            <a:xfrm>
              <a:off x="6432" y="4710"/>
              <a:ext cx="1877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cxnSp>
          <p:nvCxnSpPr>
            <p:cNvPr id="17419" name="AutoShape 112"/>
            <p:cNvCxnSpPr>
              <a:cxnSpLocks noChangeShapeType="1"/>
              <a:stCxn id="17416" idx="0"/>
              <a:endCxn id="17417" idx="1"/>
            </p:cNvCxnSpPr>
            <p:nvPr/>
          </p:nvCxnSpPr>
          <p:spPr bwMode="auto">
            <a:xfrm rot="-5400000">
              <a:off x="3567" y="6120"/>
              <a:ext cx="720" cy="94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0" name="AutoShape 113"/>
            <p:cNvCxnSpPr>
              <a:cxnSpLocks noChangeShapeType="1"/>
              <a:stCxn id="17417" idx="0"/>
              <a:endCxn id="17418" idx="1"/>
            </p:cNvCxnSpPr>
            <p:nvPr/>
          </p:nvCxnSpPr>
          <p:spPr bwMode="auto">
            <a:xfrm rot="-5400000">
              <a:off x="5524" y="4921"/>
              <a:ext cx="720" cy="109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1" name="AutoShape 114"/>
            <p:cNvCxnSpPr>
              <a:cxnSpLocks noChangeShapeType="1"/>
            </p:cNvCxnSpPr>
            <p:nvPr/>
          </p:nvCxnSpPr>
          <p:spPr bwMode="auto">
            <a:xfrm flipV="1">
              <a:off x="7058" y="4230"/>
              <a:ext cx="624" cy="4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2" name="AutoShape 115"/>
            <p:cNvCxnSpPr>
              <a:cxnSpLocks noChangeShapeType="1"/>
              <a:stCxn id="17416" idx="3"/>
            </p:cNvCxnSpPr>
            <p:nvPr/>
          </p:nvCxnSpPr>
          <p:spPr bwMode="auto">
            <a:xfrm flipV="1">
              <a:off x="4393" y="7347"/>
              <a:ext cx="31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3" name="Line 116"/>
            <p:cNvSpPr>
              <a:spLocks noChangeShapeType="1"/>
            </p:cNvSpPr>
            <p:nvPr/>
          </p:nvSpPr>
          <p:spPr bwMode="auto">
            <a:xfrm>
              <a:off x="4710" y="711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4" name="Line 117"/>
            <p:cNvSpPr>
              <a:spLocks noChangeShapeType="1"/>
            </p:cNvSpPr>
            <p:nvPr/>
          </p:nvSpPr>
          <p:spPr bwMode="auto">
            <a:xfrm>
              <a:off x="4710" y="7110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5" name="Line 118"/>
            <p:cNvSpPr>
              <a:spLocks noChangeShapeType="1"/>
            </p:cNvSpPr>
            <p:nvPr/>
          </p:nvSpPr>
          <p:spPr bwMode="auto">
            <a:xfrm>
              <a:off x="4710" y="7590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7426" name="AutoShape 119"/>
            <p:cNvCxnSpPr>
              <a:cxnSpLocks noChangeShapeType="1"/>
            </p:cNvCxnSpPr>
            <p:nvPr/>
          </p:nvCxnSpPr>
          <p:spPr bwMode="auto">
            <a:xfrm flipV="1">
              <a:off x="6272" y="6226"/>
              <a:ext cx="31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7" name="Line 120"/>
            <p:cNvSpPr>
              <a:spLocks noChangeShapeType="1"/>
            </p:cNvSpPr>
            <p:nvPr/>
          </p:nvSpPr>
          <p:spPr bwMode="auto">
            <a:xfrm>
              <a:off x="6588" y="5989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8" name="Line 121"/>
            <p:cNvSpPr>
              <a:spLocks noChangeShapeType="1"/>
            </p:cNvSpPr>
            <p:nvPr/>
          </p:nvSpPr>
          <p:spPr bwMode="auto">
            <a:xfrm>
              <a:off x="6588" y="5989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9" name="Line 122"/>
            <p:cNvSpPr>
              <a:spLocks noChangeShapeType="1"/>
            </p:cNvSpPr>
            <p:nvPr/>
          </p:nvSpPr>
          <p:spPr bwMode="auto">
            <a:xfrm>
              <a:off x="6588" y="6469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0" name="Text Box 123"/>
            <p:cNvSpPr txBox="1">
              <a:spLocks noChangeArrowheads="1"/>
            </p:cNvSpPr>
            <p:nvPr/>
          </p:nvSpPr>
          <p:spPr bwMode="auto">
            <a:xfrm>
              <a:off x="4397" y="5830"/>
              <a:ext cx="1878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第二年段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飲料調製技術</a:t>
              </a:r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17431" name="Text Box 124"/>
            <p:cNvSpPr txBox="1">
              <a:spLocks noChangeArrowheads="1"/>
            </p:cNvSpPr>
            <p:nvPr/>
          </p:nvSpPr>
          <p:spPr bwMode="auto">
            <a:xfrm>
              <a:off x="2519" y="6950"/>
              <a:ext cx="1879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第一年段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餐飲服務技術</a:t>
              </a:r>
              <a:r>
                <a:rPr lang="zh-TW" altLang="en-US" sz="1600" b="1" dirty="0"/>
                <a:t> </a:t>
              </a:r>
              <a:r>
                <a:rPr lang="en-US" altLang="zh-TW" sz="1600" b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7432" name="Text Box 125"/>
            <p:cNvSpPr txBox="1">
              <a:spLocks noChangeArrowheads="1"/>
            </p:cNvSpPr>
            <p:nvPr/>
          </p:nvSpPr>
          <p:spPr bwMode="auto">
            <a:xfrm>
              <a:off x="6432" y="4710"/>
              <a:ext cx="2060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第三年段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中西式餐飲技術</a:t>
              </a:r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) </a:t>
              </a:r>
            </a:p>
          </p:txBody>
        </p:sp>
        <p:sp>
          <p:nvSpPr>
            <p:cNvPr id="17433" name="Text Box 126"/>
            <p:cNvSpPr txBox="1">
              <a:spLocks noChangeArrowheads="1"/>
            </p:cNvSpPr>
            <p:nvPr/>
          </p:nvSpPr>
          <p:spPr bwMode="auto">
            <a:xfrm>
              <a:off x="7694" y="4010"/>
              <a:ext cx="1157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高中畢業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cxnSp>
          <p:nvCxnSpPr>
            <p:cNvPr id="17434" name="AutoShape 127"/>
            <p:cNvCxnSpPr>
              <a:cxnSpLocks noChangeShapeType="1"/>
            </p:cNvCxnSpPr>
            <p:nvPr/>
          </p:nvCxnSpPr>
          <p:spPr bwMode="auto">
            <a:xfrm flipV="1">
              <a:off x="8780" y="4230"/>
              <a:ext cx="316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35" name="Line 128"/>
            <p:cNvSpPr>
              <a:spLocks noChangeShapeType="1"/>
            </p:cNvSpPr>
            <p:nvPr/>
          </p:nvSpPr>
          <p:spPr bwMode="auto">
            <a:xfrm>
              <a:off x="9085" y="3995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6" name="Line 129"/>
            <p:cNvSpPr>
              <a:spLocks noChangeShapeType="1"/>
            </p:cNvSpPr>
            <p:nvPr/>
          </p:nvSpPr>
          <p:spPr bwMode="auto">
            <a:xfrm>
              <a:off x="9085" y="3995"/>
              <a:ext cx="3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7" name="Line 130"/>
            <p:cNvSpPr>
              <a:spLocks noChangeShapeType="1"/>
            </p:cNvSpPr>
            <p:nvPr/>
          </p:nvSpPr>
          <p:spPr bwMode="auto">
            <a:xfrm>
              <a:off x="9085" y="4475"/>
              <a:ext cx="3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8" name="Text Box 131"/>
            <p:cNvSpPr txBox="1">
              <a:spLocks noChangeArrowheads="1"/>
            </p:cNvSpPr>
            <p:nvPr/>
          </p:nvSpPr>
          <p:spPr bwMode="auto">
            <a:xfrm>
              <a:off x="4978" y="6932"/>
              <a:ext cx="106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39" name="Text Box 132"/>
            <p:cNvSpPr txBox="1">
              <a:spLocks noChangeArrowheads="1"/>
            </p:cNvSpPr>
            <p:nvPr/>
          </p:nvSpPr>
          <p:spPr bwMode="auto">
            <a:xfrm>
              <a:off x="4978" y="7372"/>
              <a:ext cx="106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技能檢定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0" name="Text Box 133"/>
            <p:cNvSpPr txBox="1">
              <a:spLocks noChangeArrowheads="1"/>
            </p:cNvSpPr>
            <p:nvPr/>
          </p:nvSpPr>
          <p:spPr bwMode="auto">
            <a:xfrm>
              <a:off x="3515" y="5781"/>
              <a:ext cx="721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升讀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1" name="Text Box 134"/>
            <p:cNvSpPr txBox="1">
              <a:spLocks noChangeArrowheads="1"/>
            </p:cNvSpPr>
            <p:nvPr/>
          </p:nvSpPr>
          <p:spPr bwMode="auto">
            <a:xfrm>
              <a:off x="5464" y="4681"/>
              <a:ext cx="721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升讀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2" name="Text Box 135"/>
            <p:cNvSpPr txBox="1">
              <a:spLocks noChangeArrowheads="1"/>
            </p:cNvSpPr>
            <p:nvPr/>
          </p:nvSpPr>
          <p:spPr bwMode="auto">
            <a:xfrm>
              <a:off x="6843" y="5868"/>
              <a:ext cx="85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3" name="Text Box 136"/>
            <p:cNvSpPr txBox="1">
              <a:spLocks noChangeArrowheads="1"/>
            </p:cNvSpPr>
            <p:nvPr/>
          </p:nvSpPr>
          <p:spPr bwMode="auto">
            <a:xfrm>
              <a:off x="6857" y="6286"/>
              <a:ext cx="10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技能檢定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4" name="Text Box 137"/>
            <p:cNvSpPr txBox="1">
              <a:spLocks noChangeArrowheads="1"/>
            </p:cNvSpPr>
            <p:nvPr/>
          </p:nvSpPr>
          <p:spPr bwMode="auto">
            <a:xfrm>
              <a:off x="9325" y="4234"/>
              <a:ext cx="720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升學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5" name="Text Box 138"/>
            <p:cNvSpPr txBox="1">
              <a:spLocks noChangeArrowheads="1"/>
            </p:cNvSpPr>
            <p:nvPr/>
          </p:nvSpPr>
          <p:spPr bwMode="auto">
            <a:xfrm>
              <a:off x="9324" y="3847"/>
              <a:ext cx="721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</p:grpSp>
      <p:sp>
        <p:nvSpPr>
          <p:cNvPr id="17413" name="AutoShape 36"/>
          <p:cNvSpPr>
            <a:spLocks noChangeArrowheads="1"/>
          </p:cNvSpPr>
          <p:nvPr/>
        </p:nvSpPr>
        <p:spPr bwMode="auto">
          <a:xfrm>
            <a:off x="1027113" y="982662"/>
            <a:ext cx="4464050" cy="503238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年段式課程意涵</a:t>
            </a:r>
            <a:r>
              <a:rPr kumimoji="0" lang="en-US" altLang="zh-TW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以餐飲技術科為例</a:t>
            </a:r>
          </a:p>
        </p:txBody>
      </p:sp>
      <p:sp>
        <p:nvSpPr>
          <p:cNvPr id="38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(3/4)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9" name="Google Shape;491;p33">
            <a:extLst>
              <a:ext uri="{FF2B5EF4-FFF2-40B4-BE49-F238E27FC236}">
                <a16:creationId xmlns:a16="http://schemas.microsoft.com/office/drawing/2014/main" id="{C4B89437-3EB3-4069-874F-BFBFB9CCDB2C}"/>
              </a:ext>
            </a:extLst>
          </p:cNvPr>
          <p:cNvSpPr/>
          <p:nvPr/>
        </p:nvSpPr>
        <p:spPr>
          <a:xfrm rot="-1212217">
            <a:off x="6605073" y="5177213"/>
            <a:ext cx="2257858" cy="907337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2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8CF3FB-4169-4A5F-868D-3B71FB097629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15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8435" name="AutoShape 27"/>
          <p:cNvSpPr>
            <a:spLocks noChangeArrowheads="1"/>
          </p:cNvSpPr>
          <p:nvPr/>
        </p:nvSpPr>
        <p:spPr bwMode="auto">
          <a:xfrm>
            <a:off x="1039972" y="1225550"/>
            <a:ext cx="2592387" cy="503238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chemeClr val="accent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就業導向課程意涵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invGray">
          <a:xfrm rot="39573186">
            <a:off x="4768056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invGray">
          <a:xfrm rot="3465783">
            <a:off x="4768057" y="48506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invGray">
          <a:xfrm rot="35969022">
            <a:off x="3548856" y="2763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invGray">
          <a:xfrm rot="7535209">
            <a:off x="3510756" y="48172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invGray">
          <a:xfrm>
            <a:off x="5346700" y="38147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invGray">
          <a:xfrm rot="-10800000">
            <a:off x="2936875" y="38084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8443" name="Oval 8"/>
          <p:cNvSpPr>
            <a:spLocks noChangeArrowheads="1"/>
          </p:cNvSpPr>
          <p:nvPr/>
        </p:nvSpPr>
        <p:spPr bwMode="gray">
          <a:xfrm>
            <a:off x="2682875" y="2046288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kumimoji="0" lang="zh-TW" altLang="en-US">
              <a:ea typeface="標楷體" pitchFamily="65" charset="-120"/>
            </a:endParaRPr>
          </a:p>
        </p:txBody>
      </p:sp>
      <p:grpSp>
        <p:nvGrpSpPr>
          <p:cNvPr id="18444" name="Group 9"/>
          <p:cNvGrpSpPr>
            <a:grpSpLocks/>
          </p:cNvGrpSpPr>
          <p:nvPr/>
        </p:nvGrpSpPr>
        <p:grpSpPr bwMode="auto">
          <a:xfrm>
            <a:off x="3419475" y="2924175"/>
            <a:ext cx="2160588" cy="2160588"/>
            <a:chOff x="2238" y="1769"/>
            <a:chExt cx="1361" cy="1361"/>
          </a:xfrm>
        </p:grpSpPr>
        <p:sp>
          <p:nvSpPr>
            <p:cNvPr id="18451" name="Oval 10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sp>
          <p:nvSpPr>
            <p:cNvPr id="18452" name="Oval 11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sp>
          <p:nvSpPr>
            <p:cNvPr id="18453" name="Oval 12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sp>
          <p:nvSpPr>
            <p:cNvPr id="18454" name="Oval 13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grpSp>
          <p:nvGrpSpPr>
            <p:cNvPr id="18455" name="Group 14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8457" name="Oval 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  <p:sp>
            <p:nvSpPr>
              <p:cNvPr id="18458" name="Oval 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  <p:sp>
            <p:nvSpPr>
              <p:cNvPr id="18459" name="Oval 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  <p:sp>
            <p:nvSpPr>
              <p:cNvPr id="18460" name="Oval 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</p:grpSp>
        <p:sp>
          <p:nvSpPr>
            <p:cNvPr id="18456" name="Text Box 19"/>
            <p:cNvSpPr txBox="1">
              <a:spLocks noChangeArrowheads="1"/>
            </p:cNvSpPr>
            <p:nvPr/>
          </p:nvSpPr>
          <p:spPr bwMode="gray">
            <a:xfrm>
              <a:off x="2343" y="2242"/>
              <a:ext cx="11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zh-TW" altLang="en-US" sz="2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實用技能學程</a:t>
              </a:r>
            </a:p>
            <a:p>
              <a:pPr algn="ctr" eaLnBrk="0" hangingPunct="0"/>
              <a:r>
                <a:rPr kumimoji="0" lang="zh-TW" altLang="en-US" sz="2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課程</a:t>
              </a:r>
            </a:p>
          </p:txBody>
        </p:sp>
      </p:grpSp>
      <p:sp>
        <p:nvSpPr>
          <p:cNvPr id="18445" name="AutoShape 20"/>
          <p:cNvSpPr>
            <a:spLocks noChangeArrowheads="1"/>
          </p:cNvSpPr>
          <p:nvPr/>
        </p:nvSpPr>
        <p:spPr bwMode="gray">
          <a:xfrm>
            <a:off x="179388" y="3733800"/>
            <a:ext cx="2716212" cy="457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>
                <a:solidFill>
                  <a:srgbClr val="000066"/>
                </a:solidFill>
                <a:ea typeface="標楷體" pitchFamily="65" charset="-120"/>
              </a:rPr>
              <a:t>學習內涵強調實務操作</a:t>
            </a:r>
            <a:endParaRPr kumimoji="0" lang="en-US" altLang="zh-TW" sz="20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8446" name="AutoShape 21"/>
          <p:cNvSpPr>
            <a:spLocks noChangeArrowheads="1"/>
          </p:cNvSpPr>
          <p:nvPr/>
        </p:nvSpPr>
        <p:spPr bwMode="gray">
          <a:xfrm>
            <a:off x="900113" y="2133600"/>
            <a:ext cx="2681287" cy="5032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 dirty="0">
                <a:solidFill>
                  <a:srgbClr val="000066"/>
                </a:solidFill>
                <a:ea typeface="標楷體" pitchFamily="65" charset="-120"/>
              </a:rPr>
              <a:t>訓練重點融入</a:t>
            </a:r>
            <a:r>
              <a:rPr kumimoji="0"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技能檢定</a:t>
            </a:r>
            <a:endParaRPr kumimoji="0" lang="en-US" altLang="zh-TW" sz="2000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8447" name="AutoShape 22"/>
          <p:cNvSpPr>
            <a:spLocks noChangeArrowheads="1"/>
          </p:cNvSpPr>
          <p:nvPr/>
        </p:nvSpPr>
        <p:spPr bwMode="gray">
          <a:xfrm>
            <a:off x="827088" y="5181600"/>
            <a:ext cx="2754312" cy="4572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>
                <a:solidFill>
                  <a:srgbClr val="000066"/>
                </a:solidFill>
                <a:ea typeface="標楷體" pitchFamily="65" charset="-120"/>
              </a:rPr>
              <a:t>技能目標對應開設科目</a:t>
            </a:r>
            <a:endParaRPr kumimoji="0" lang="en-US" altLang="zh-TW" sz="20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8448" name="AutoShape 23"/>
          <p:cNvSpPr>
            <a:spLocks noChangeArrowheads="1"/>
          </p:cNvSpPr>
          <p:nvPr/>
        </p:nvSpPr>
        <p:spPr bwMode="gray">
          <a:xfrm>
            <a:off x="6178550" y="3716338"/>
            <a:ext cx="2895600" cy="4746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 dirty="0">
                <a:solidFill>
                  <a:srgbClr val="000066"/>
                </a:solidFill>
                <a:ea typeface="標楷體" pitchFamily="65" charset="-120"/>
              </a:rPr>
              <a:t>技能項目配合</a:t>
            </a:r>
            <a:r>
              <a:rPr kumimoji="0"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社區產業</a:t>
            </a:r>
            <a:endParaRPr kumimoji="0" lang="en-US" altLang="zh-TW" sz="2000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8449" name="AutoShape 24"/>
          <p:cNvSpPr>
            <a:spLocks noChangeArrowheads="1"/>
          </p:cNvSpPr>
          <p:nvPr/>
        </p:nvSpPr>
        <p:spPr bwMode="gray">
          <a:xfrm>
            <a:off x="5486400" y="2133600"/>
            <a:ext cx="2830513" cy="4572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 dirty="0">
                <a:solidFill>
                  <a:srgbClr val="000066"/>
                </a:solidFill>
                <a:ea typeface="標楷體" pitchFamily="65" charset="-120"/>
              </a:rPr>
              <a:t>技能水準符應</a:t>
            </a:r>
            <a:r>
              <a:rPr kumimoji="0"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職場需求</a:t>
            </a:r>
            <a:endParaRPr kumimoji="0" lang="en-US" altLang="zh-TW" sz="2000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8450" name="AutoShape 25"/>
          <p:cNvSpPr>
            <a:spLocks noChangeArrowheads="1"/>
          </p:cNvSpPr>
          <p:nvPr/>
        </p:nvSpPr>
        <p:spPr bwMode="gray">
          <a:xfrm>
            <a:off x="5486400" y="5229225"/>
            <a:ext cx="2973388" cy="4095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 dirty="0">
                <a:solidFill>
                  <a:srgbClr val="000066"/>
                </a:solidFill>
                <a:ea typeface="標楷體" pitchFamily="65" charset="-120"/>
              </a:rPr>
              <a:t>技能內容符合學校課程</a:t>
            </a:r>
            <a:endParaRPr kumimoji="0" lang="en-US" altLang="zh-TW" sz="2000" dirty="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(4/4)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429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8"/>
          <p:cNvSpPr>
            <a:spLocks noChangeArrowheads="1"/>
          </p:cNvSpPr>
          <p:nvPr/>
        </p:nvSpPr>
        <p:spPr bwMode="gray">
          <a:xfrm flipV="1">
            <a:off x="1810270" y="2109788"/>
            <a:ext cx="2051050" cy="744537"/>
          </a:xfrm>
          <a:prstGeom prst="triangle">
            <a:avLst>
              <a:gd name="adj" fmla="val 52398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black">
          <a:xfrm>
            <a:off x="913234" y="344841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實用技能學程課程目標及內涵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gray">
          <a:xfrm rot="5400000">
            <a:off x="1049698" y="2918853"/>
            <a:ext cx="3660225" cy="3528391"/>
          </a:xfrm>
          <a:prstGeom prst="roundRect">
            <a:avLst>
              <a:gd name="adj" fmla="val 19894"/>
            </a:avLst>
          </a:prstGeom>
          <a:gradFill rotWithShape="0">
            <a:gsLst>
              <a:gs pos="0">
                <a:srgbClr val="FF9900"/>
              </a:gs>
              <a:gs pos="47000">
                <a:srgbClr val="FFFFFF"/>
              </a:gs>
              <a:gs pos="100000">
                <a:srgbClr val="FF99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gray">
          <a:xfrm>
            <a:off x="1259632" y="3068960"/>
            <a:ext cx="31683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每週授課節數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35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節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每學期應修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30-32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課程包括部定ㄧ般科目、部定必修專業及實習科目、校訂必修及選修科目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合計應修習學分數為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180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192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不含團體活動時間及彈性學習時間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19462" name="Group 15"/>
          <p:cNvGrpSpPr>
            <a:grpSpLocks/>
          </p:cNvGrpSpPr>
          <p:nvPr/>
        </p:nvGrpSpPr>
        <p:grpSpPr bwMode="auto">
          <a:xfrm>
            <a:off x="1613098" y="1572417"/>
            <a:ext cx="2382838" cy="538162"/>
            <a:chOff x="2251" y="1126"/>
            <a:chExt cx="1501" cy="339"/>
          </a:xfrm>
        </p:grpSpPr>
        <p:sp>
          <p:nvSpPr>
            <p:cNvPr id="19472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45454"/>
                </a:gs>
                <a:gs pos="50000">
                  <a:srgbClr val="EAEAEA"/>
                </a:gs>
                <a:gs pos="100000">
                  <a:srgbClr val="545454"/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9463" name="Rectangle 18"/>
          <p:cNvSpPr>
            <a:spLocks noChangeArrowheads="1"/>
          </p:cNvSpPr>
          <p:nvPr/>
        </p:nvSpPr>
        <p:spPr bwMode="gray">
          <a:xfrm>
            <a:off x="1943050" y="1557338"/>
            <a:ext cx="16208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日間上課</a:t>
            </a:r>
            <a:endParaRPr kumimoji="0"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464" name="Group 19"/>
          <p:cNvGrpSpPr>
            <a:grpSpLocks/>
          </p:cNvGrpSpPr>
          <p:nvPr/>
        </p:nvGrpSpPr>
        <p:grpSpPr bwMode="auto">
          <a:xfrm>
            <a:off x="5449613" y="1538287"/>
            <a:ext cx="2384425" cy="538162"/>
            <a:chOff x="3969" y="1126"/>
            <a:chExt cx="1502" cy="339"/>
          </a:xfrm>
        </p:grpSpPr>
        <p:sp>
          <p:nvSpPr>
            <p:cNvPr id="19470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45454"/>
                </a:gs>
                <a:gs pos="50000">
                  <a:srgbClr val="EAEAEA"/>
                </a:gs>
                <a:gs pos="100000">
                  <a:srgbClr val="545454"/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9465" name="Rectangle 22"/>
          <p:cNvSpPr>
            <a:spLocks noChangeArrowheads="1"/>
          </p:cNvSpPr>
          <p:nvPr/>
        </p:nvSpPr>
        <p:spPr bwMode="gray">
          <a:xfrm>
            <a:off x="5831408" y="1546224"/>
            <a:ext cx="16208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夜間上課</a:t>
            </a:r>
            <a:endParaRPr kumimoji="0"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gray">
          <a:xfrm flipV="1">
            <a:off x="5612333" y="2060846"/>
            <a:ext cx="1981200" cy="78415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 rot="5400000">
            <a:off x="4906370" y="2878607"/>
            <a:ext cx="3660224" cy="3608884"/>
          </a:xfrm>
          <a:prstGeom prst="roundRect">
            <a:avLst>
              <a:gd name="adj" fmla="val 19894"/>
            </a:avLst>
          </a:prstGeom>
          <a:gradFill>
            <a:gsLst>
              <a:gs pos="0">
                <a:schemeClr val="folHlink">
                  <a:alpha val="89999"/>
                </a:schemeClr>
              </a:gs>
              <a:gs pos="5000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>
                  <a:alpha val="89999"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gray">
          <a:xfrm>
            <a:off x="5076056" y="2975461"/>
            <a:ext cx="332206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每週授課節數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25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節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每學期應修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23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課程包括部定ㄧ般科目、部定必修專業及實習科目、校訂必修及選修科目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合計應修習學分數為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138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不含團體活動時間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加強學生在學期間職場經驗與技能證照檢定，並得依學分採計相關要點採計學分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338-3D24-4E8A-A1DD-1CB1657A0948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8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4235450" cy="6477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課程架構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日間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8694FF4B-8B16-4DB6-932A-C07CFCBEE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740058"/>
              </p:ext>
            </p:extLst>
          </p:nvPr>
        </p:nvGraphicFramePr>
        <p:xfrm>
          <a:off x="1043608" y="1538298"/>
          <a:ext cx="7643368" cy="420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276829635"/>
                    </a:ext>
                  </a:extLst>
                </a:gridCol>
                <a:gridCol w="1356740">
                  <a:extLst>
                    <a:ext uri="{9D8B030D-6E8A-4147-A177-3AD203B41FA5}">
                      <a16:colId xmlns:a16="http://schemas.microsoft.com/office/drawing/2014/main" val="669753012"/>
                    </a:ext>
                  </a:extLst>
                </a:gridCol>
                <a:gridCol w="1423468">
                  <a:extLst>
                    <a:ext uri="{9D8B030D-6E8A-4147-A177-3AD203B41FA5}">
                      <a16:colId xmlns:a16="http://schemas.microsoft.com/office/drawing/2014/main" val="3247038931"/>
                    </a:ext>
                  </a:extLst>
                </a:gridCol>
                <a:gridCol w="1423468">
                  <a:extLst>
                    <a:ext uri="{9D8B030D-6E8A-4147-A177-3AD203B41FA5}">
                      <a16:colId xmlns:a16="http://schemas.microsoft.com/office/drawing/2014/main" val="644427072"/>
                    </a:ext>
                  </a:extLst>
                </a:gridCol>
                <a:gridCol w="1423468">
                  <a:extLst>
                    <a:ext uri="{9D8B030D-6E8A-4147-A177-3AD203B41FA5}">
                      <a16:colId xmlns:a16="http://schemas.microsoft.com/office/drawing/2014/main" val="3319013790"/>
                    </a:ext>
                  </a:extLst>
                </a:gridCol>
              </a:tblGrid>
              <a:tr h="42015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部定必修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必修、選修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11214"/>
                  </a:ext>
                </a:extLst>
              </a:tr>
              <a:tr h="4201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71319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一般科目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19.8%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122-138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63.5-71.9%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919625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專業及實習科目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16-20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8.3-10.4%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49616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28.1-30.2%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122-138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63.5-71.9%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24745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應修習學分數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180-192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9984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團體活動時間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12-18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不計學分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437384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彈性學習時間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4-12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162932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上課總節數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26908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78016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338-3D24-4E8A-A1DD-1CB1657A0948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72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4897437" cy="56356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課程架構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夜間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338-3D24-4E8A-A1DD-1CB1657A0948}" type="slidenum">
              <a:rPr lang="en-US" altLang="zh-TW" smtClean="0"/>
              <a:pPr/>
              <a:t>18</a:t>
            </a:fld>
            <a:endParaRPr lang="en-US" altLang="zh-TW"/>
          </a:p>
        </p:txBody>
      </p:sp>
      <p:graphicFrame>
        <p:nvGraphicFramePr>
          <p:cNvPr id="7" name="內容版面配置區 4">
            <a:extLst>
              <a:ext uri="{FF2B5EF4-FFF2-40B4-BE49-F238E27FC236}">
                <a16:creationId xmlns:a16="http://schemas.microsoft.com/office/drawing/2014/main" id="{E0F9AC54-D866-496E-BAFA-FEC4073CF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290148"/>
              </p:ext>
            </p:extLst>
          </p:nvPr>
        </p:nvGraphicFramePr>
        <p:xfrm>
          <a:off x="1115616" y="1538298"/>
          <a:ext cx="7632849" cy="378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276829635"/>
                    </a:ext>
                  </a:extLst>
                </a:gridCol>
                <a:gridCol w="1352098">
                  <a:extLst>
                    <a:ext uri="{9D8B030D-6E8A-4147-A177-3AD203B41FA5}">
                      <a16:colId xmlns:a16="http://schemas.microsoft.com/office/drawing/2014/main" val="669753012"/>
                    </a:ext>
                  </a:extLst>
                </a:gridCol>
                <a:gridCol w="1421509">
                  <a:extLst>
                    <a:ext uri="{9D8B030D-6E8A-4147-A177-3AD203B41FA5}">
                      <a16:colId xmlns:a16="http://schemas.microsoft.com/office/drawing/2014/main" val="3247038931"/>
                    </a:ext>
                  </a:extLst>
                </a:gridCol>
                <a:gridCol w="1421509">
                  <a:extLst>
                    <a:ext uri="{9D8B030D-6E8A-4147-A177-3AD203B41FA5}">
                      <a16:colId xmlns:a16="http://schemas.microsoft.com/office/drawing/2014/main" val="644427072"/>
                    </a:ext>
                  </a:extLst>
                </a:gridCol>
                <a:gridCol w="1421509">
                  <a:extLst>
                    <a:ext uri="{9D8B030D-6E8A-4147-A177-3AD203B41FA5}">
                      <a16:colId xmlns:a16="http://schemas.microsoft.com/office/drawing/2014/main" val="3319013790"/>
                    </a:ext>
                  </a:extLst>
                </a:gridCol>
              </a:tblGrid>
              <a:tr h="42015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部定必修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必修、選修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11214"/>
                  </a:ext>
                </a:extLst>
              </a:tr>
              <a:tr h="4201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71319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一般科目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27.5%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80-84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58.0-60.9%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919625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專業及實習科目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16-20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11.6-14.5%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49616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39.1-42.0%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80-84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58.0-60.9%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24745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應修習學分數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138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9984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團體活動時間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不計學分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437384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上課總節數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26908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132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7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96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/>
          <p:nvPr/>
        </p:nvSpPr>
        <p:spPr>
          <a:xfrm>
            <a:off x="179512" y="1268761"/>
            <a:ext cx="7371143" cy="5051422"/>
          </a:xfrm>
          <a:custGeom>
            <a:avLst/>
            <a:gdLst/>
            <a:ahLst/>
            <a:cxnLst/>
            <a:rect l="l" t="t" r="r" b="b"/>
            <a:pathLst>
              <a:path w="10759562" h="9148121" extrusionOk="0">
                <a:moveTo>
                  <a:pt x="5510984" y="5896733"/>
                </a:moveTo>
                <a:cubicBezTo>
                  <a:pt x="5431230" y="5957878"/>
                  <a:pt x="5356792" y="6005731"/>
                  <a:pt x="5294318" y="6065547"/>
                </a:cubicBezTo>
                <a:cubicBezTo>
                  <a:pt x="5106895" y="6246324"/>
                  <a:pt x="4878266" y="6327407"/>
                  <a:pt x="4628369" y="6359309"/>
                </a:cubicBezTo>
                <a:cubicBezTo>
                  <a:pt x="4507408" y="6375260"/>
                  <a:pt x="4387776" y="6388552"/>
                  <a:pt x="4266815" y="6400516"/>
                </a:cubicBezTo>
                <a:cubicBezTo>
                  <a:pt x="4048820" y="6423113"/>
                  <a:pt x="3846775" y="6363297"/>
                  <a:pt x="3659353" y="6263604"/>
                </a:cubicBezTo>
                <a:cubicBezTo>
                  <a:pt x="3457308" y="6155935"/>
                  <a:pt x="3255263" y="6044279"/>
                  <a:pt x="3070499" y="5911355"/>
                </a:cubicBezTo>
                <a:cubicBezTo>
                  <a:pt x="2869784" y="5767797"/>
                  <a:pt x="2723567" y="5573728"/>
                  <a:pt x="2646471" y="5331806"/>
                </a:cubicBezTo>
                <a:cubicBezTo>
                  <a:pt x="2601277" y="5189578"/>
                  <a:pt x="2546778" y="5051337"/>
                  <a:pt x="2496267" y="4911766"/>
                </a:cubicBezTo>
                <a:cubicBezTo>
                  <a:pt x="2449744" y="4780171"/>
                  <a:pt x="2453731" y="4644589"/>
                  <a:pt x="2461707" y="4509006"/>
                </a:cubicBezTo>
                <a:cubicBezTo>
                  <a:pt x="2465695" y="4437227"/>
                  <a:pt x="2451073" y="4398680"/>
                  <a:pt x="2379294" y="4370765"/>
                </a:cubicBezTo>
                <a:cubicBezTo>
                  <a:pt x="2088190" y="4256451"/>
                  <a:pt x="1866207" y="4053077"/>
                  <a:pt x="1673467" y="3811155"/>
                </a:cubicBezTo>
                <a:cubicBezTo>
                  <a:pt x="1567128" y="3678231"/>
                  <a:pt x="1521934" y="3521381"/>
                  <a:pt x="1480728" y="3364530"/>
                </a:cubicBezTo>
                <a:cubicBezTo>
                  <a:pt x="1463447" y="3299397"/>
                  <a:pt x="1474081" y="3223631"/>
                  <a:pt x="1490032" y="3157169"/>
                </a:cubicBezTo>
                <a:cubicBezTo>
                  <a:pt x="1552506" y="2884674"/>
                  <a:pt x="1665492" y="2632119"/>
                  <a:pt x="1847598" y="2422099"/>
                </a:cubicBezTo>
                <a:cubicBezTo>
                  <a:pt x="1947291" y="2307784"/>
                  <a:pt x="2082873" y="2225371"/>
                  <a:pt x="2203834" y="2132325"/>
                </a:cubicBezTo>
                <a:cubicBezTo>
                  <a:pt x="2262321" y="2087130"/>
                  <a:pt x="2323466" y="2037948"/>
                  <a:pt x="2391257" y="2011364"/>
                </a:cubicBezTo>
                <a:cubicBezTo>
                  <a:pt x="2606594" y="1927621"/>
                  <a:pt x="2825919" y="1854513"/>
                  <a:pt x="3063853" y="1770771"/>
                </a:cubicBezTo>
                <a:cubicBezTo>
                  <a:pt x="3083791" y="1698992"/>
                  <a:pt x="3103730" y="1603287"/>
                  <a:pt x="3138290" y="1512898"/>
                </a:cubicBezTo>
                <a:cubicBezTo>
                  <a:pt x="3176838" y="1413205"/>
                  <a:pt x="3222032" y="1314842"/>
                  <a:pt x="3275202" y="1221795"/>
                </a:cubicBezTo>
                <a:cubicBezTo>
                  <a:pt x="3434711" y="943983"/>
                  <a:pt x="3652706" y="722000"/>
                  <a:pt x="3942481" y="582430"/>
                </a:cubicBezTo>
                <a:cubicBezTo>
                  <a:pt x="4042174" y="534577"/>
                  <a:pt x="4145854" y="496029"/>
                  <a:pt x="4264157" y="496029"/>
                </a:cubicBezTo>
                <a:cubicBezTo>
                  <a:pt x="4363850" y="496029"/>
                  <a:pt x="4462214" y="461469"/>
                  <a:pt x="4561907" y="456152"/>
                </a:cubicBezTo>
                <a:cubicBezTo>
                  <a:pt x="4629698" y="452164"/>
                  <a:pt x="4700148" y="462798"/>
                  <a:pt x="4766610" y="477420"/>
                </a:cubicBezTo>
                <a:cubicBezTo>
                  <a:pt x="4911497" y="510651"/>
                  <a:pt x="5055055" y="545211"/>
                  <a:pt x="5197283" y="589076"/>
                </a:cubicBezTo>
                <a:cubicBezTo>
                  <a:pt x="5257099" y="607686"/>
                  <a:pt x="5281026" y="575784"/>
                  <a:pt x="5318244" y="547870"/>
                </a:cubicBezTo>
                <a:cubicBezTo>
                  <a:pt x="5457815" y="438872"/>
                  <a:pt x="5590739" y="320570"/>
                  <a:pt x="5740943" y="228852"/>
                </a:cubicBezTo>
                <a:cubicBezTo>
                  <a:pt x="5853928" y="159732"/>
                  <a:pt x="5988181" y="123842"/>
                  <a:pt x="6114459" y="78648"/>
                </a:cubicBezTo>
                <a:cubicBezTo>
                  <a:pt x="6206177" y="46746"/>
                  <a:pt x="6300553" y="5540"/>
                  <a:pt x="6396258" y="1552"/>
                </a:cubicBezTo>
                <a:cubicBezTo>
                  <a:pt x="6799018" y="-15728"/>
                  <a:pt x="7156584" y="111879"/>
                  <a:pt x="7475601" y="355130"/>
                </a:cubicBezTo>
                <a:cubicBezTo>
                  <a:pt x="7636440" y="477420"/>
                  <a:pt x="7752083" y="632941"/>
                  <a:pt x="7805253" y="830998"/>
                </a:cubicBezTo>
                <a:cubicBezTo>
                  <a:pt x="7817216" y="874863"/>
                  <a:pt x="7835826" y="917399"/>
                  <a:pt x="7854435" y="967910"/>
                </a:cubicBezTo>
                <a:cubicBezTo>
                  <a:pt x="7885007" y="949300"/>
                  <a:pt x="7908934" y="936008"/>
                  <a:pt x="7931531" y="920057"/>
                </a:cubicBezTo>
                <a:cubicBezTo>
                  <a:pt x="8184086" y="735293"/>
                  <a:pt x="8460569" y="632941"/>
                  <a:pt x="8778257" y="671489"/>
                </a:cubicBezTo>
                <a:cubicBezTo>
                  <a:pt x="8800854" y="674148"/>
                  <a:pt x="8824780" y="671489"/>
                  <a:pt x="8848706" y="670160"/>
                </a:cubicBezTo>
                <a:cubicBezTo>
                  <a:pt x="9214247" y="652880"/>
                  <a:pt x="9539911" y="763207"/>
                  <a:pt x="9848295" y="958605"/>
                </a:cubicBezTo>
                <a:cubicBezTo>
                  <a:pt x="9995841" y="1051652"/>
                  <a:pt x="10134082" y="1147357"/>
                  <a:pt x="10249726" y="1277623"/>
                </a:cubicBezTo>
                <a:cubicBezTo>
                  <a:pt x="10382650" y="1426498"/>
                  <a:pt x="10482343" y="1592653"/>
                  <a:pt x="10532854" y="1788051"/>
                </a:cubicBezTo>
                <a:cubicBezTo>
                  <a:pt x="10564756" y="1909012"/>
                  <a:pt x="10609949" y="2027314"/>
                  <a:pt x="10635205" y="2148275"/>
                </a:cubicBezTo>
                <a:cubicBezTo>
                  <a:pt x="10677741" y="2352978"/>
                  <a:pt x="10667107" y="2556352"/>
                  <a:pt x="10595328" y="2757068"/>
                </a:cubicBezTo>
                <a:cubicBezTo>
                  <a:pt x="10543487" y="2900625"/>
                  <a:pt x="10510256" y="3052159"/>
                  <a:pt x="10463733" y="3216985"/>
                </a:cubicBezTo>
                <a:cubicBezTo>
                  <a:pt x="10488989" y="3259520"/>
                  <a:pt x="10526207" y="3318007"/>
                  <a:pt x="10559439" y="3379152"/>
                </a:cubicBezTo>
                <a:cubicBezTo>
                  <a:pt x="10757496" y="3738047"/>
                  <a:pt x="10819970" y="4111563"/>
                  <a:pt x="10695021" y="4512994"/>
                </a:cubicBezTo>
                <a:cubicBezTo>
                  <a:pt x="10629888" y="4721685"/>
                  <a:pt x="10539500" y="4913095"/>
                  <a:pt x="10398601" y="5077921"/>
                </a:cubicBezTo>
                <a:cubicBezTo>
                  <a:pt x="10219153" y="5289271"/>
                  <a:pt x="9997170" y="5440804"/>
                  <a:pt x="9723347" y="5493974"/>
                </a:cubicBezTo>
                <a:cubicBezTo>
                  <a:pt x="9416292" y="5552460"/>
                  <a:pt x="9103920" y="5581704"/>
                  <a:pt x="8792879" y="5517900"/>
                </a:cubicBezTo>
                <a:cubicBezTo>
                  <a:pt x="8719770" y="5503278"/>
                  <a:pt x="8667930" y="5520558"/>
                  <a:pt x="8632040" y="5592337"/>
                </a:cubicBezTo>
                <a:cubicBezTo>
                  <a:pt x="8570895" y="5710640"/>
                  <a:pt x="8509750" y="5830271"/>
                  <a:pt x="8435313" y="5939269"/>
                </a:cubicBezTo>
                <a:cubicBezTo>
                  <a:pt x="8209342" y="6270250"/>
                  <a:pt x="7924884" y="6529452"/>
                  <a:pt x="7538076" y="6666364"/>
                </a:cubicBezTo>
                <a:cubicBezTo>
                  <a:pt x="7322739" y="6742130"/>
                  <a:pt x="7104744" y="6740801"/>
                  <a:pt x="6886748" y="6708899"/>
                </a:cubicBezTo>
                <a:cubicBezTo>
                  <a:pt x="6558425" y="6661046"/>
                  <a:pt x="6254030" y="6534769"/>
                  <a:pt x="5980206" y="6353992"/>
                </a:cubicBezTo>
                <a:cubicBezTo>
                  <a:pt x="5830002" y="6255628"/>
                  <a:pt x="5711700" y="6109412"/>
                  <a:pt x="5580105" y="5983134"/>
                </a:cubicBezTo>
                <a:cubicBezTo>
                  <a:pt x="5560166" y="5959208"/>
                  <a:pt x="5544215" y="5936610"/>
                  <a:pt x="5510984" y="5896733"/>
                </a:cubicBezTo>
                <a:close/>
                <a:moveTo>
                  <a:pt x="7624476" y="1187234"/>
                </a:moveTo>
                <a:cubicBezTo>
                  <a:pt x="7651061" y="910752"/>
                  <a:pt x="7538076" y="727317"/>
                  <a:pt x="7342677" y="575784"/>
                </a:cubicBezTo>
                <a:cubicBezTo>
                  <a:pt x="7205766" y="469445"/>
                  <a:pt x="7047586" y="416275"/>
                  <a:pt x="6892065" y="353801"/>
                </a:cubicBezTo>
                <a:cubicBezTo>
                  <a:pt x="6664765" y="263412"/>
                  <a:pt x="6421514" y="275375"/>
                  <a:pt x="6200860" y="341838"/>
                </a:cubicBezTo>
                <a:cubicBezTo>
                  <a:pt x="5949634" y="417604"/>
                  <a:pt x="5705053" y="531919"/>
                  <a:pt x="5546874" y="771182"/>
                </a:cubicBezTo>
                <a:cubicBezTo>
                  <a:pt x="5425913" y="955947"/>
                  <a:pt x="5239819" y="985190"/>
                  <a:pt x="5068347" y="914740"/>
                </a:cubicBezTo>
                <a:cubicBezTo>
                  <a:pt x="4962008" y="870875"/>
                  <a:pt x="4847693" y="840303"/>
                  <a:pt x="4733379" y="821693"/>
                </a:cubicBezTo>
                <a:cubicBezTo>
                  <a:pt x="4571211" y="795109"/>
                  <a:pt x="4413032" y="765865"/>
                  <a:pt x="4245547" y="838973"/>
                </a:cubicBezTo>
                <a:cubicBezTo>
                  <a:pt x="3987675" y="949300"/>
                  <a:pt x="3745753" y="1067603"/>
                  <a:pt x="3596878" y="1322817"/>
                </a:cubicBezTo>
                <a:cubicBezTo>
                  <a:pt x="3533075" y="1431815"/>
                  <a:pt x="3465283" y="1535495"/>
                  <a:pt x="3418760" y="1655127"/>
                </a:cubicBezTo>
                <a:cubicBezTo>
                  <a:pt x="3374895" y="1769442"/>
                  <a:pt x="3342993" y="1885086"/>
                  <a:pt x="3321725" y="2003388"/>
                </a:cubicBezTo>
                <a:cubicBezTo>
                  <a:pt x="3307104" y="2081813"/>
                  <a:pt x="3267226" y="2117703"/>
                  <a:pt x="3184814" y="2137641"/>
                </a:cubicBezTo>
                <a:cubicBezTo>
                  <a:pt x="2945550" y="2193469"/>
                  <a:pt x="2696982" y="2218725"/>
                  <a:pt x="2480316" y="2348991"/>
                </a:cubicBezTo>
                <a:cubicBezTo>
                  <a:pt x="2401891" y="2395514"/>
                  <a:pt x="2314161" y="2434062"/>
                  <a:pt x="2246370" y="2493878"/>
                </a:cubicBezTo>
                <a:cubicBezTo>
                  <a:pt x="2046984" y="2669338"/>
                  <a:pt x="1912731" y="2887333"/>
                  <a:pt x="1823672" y="3139889"/>
                </a:cubicBezTo>
                <a:cubicBezTo>
                  <a:pt x="1750563" y="3348580"/>
                  <a:pt x="1781136" y="3522710"/>
                  <a:pt x="1918048" y="3687536"/>
                </a:cubicBezTo>
                <a:cubicBezTo>
                  <a:pt x="2086861" y="3892239"/>
                  <a:pt x="2283589" y="4059723"/>
                  <a:pt x="2537474" y="4154099"/>
                </a:cubicBezTo>
                <a:cubicBezTo>
                  <a:pt x="2722238" y="4223220"/>
                  <a:pt x="2763444" y="4284365"/>
                  <a:pt x="2755469" y="4482422"/>
                </a:cubicBezTo>
                <a:cubicBezTo>
                  <a:pt x="2740847" y="4870560"/>
                  <a:pt x="2859150" y="5221479"/>
                  <a:pt x="3066511" y="5541826"/>
                </a:cubicBezTo>
                <a:cubicBezTo>
                  <a:pt x="3122339" y="5628227"/>
                  <a:pt x="3212728" y="5698677"/>
                  <a:pt x="3297799" y="5759822"/>
                </a:cubicBezTo>
                <a:cubicBezTo>
                  <a:pt x="3392175" y="5827613"/>
                  <a:pt x="3502502" y="5871478"/>
                  <a:pt x="3600866" y="5933952"/>
                </a:cubicBezTo>
                <a:cubicBezTo>
                  <a:pt x="3805569" y="6062888"/>
                  <a:pt x="4023564" y="6126692"/>
                  <a:pt x="4266815" y="6108083"/>
                </a:cubicBezTo>
                <a:cubicBezTo>
                  <a:pt x="4516713" y="6088144"/>
                  <a:pt x="4754647" y="6029657"/>
                  <a:pt x="4969983" y="5900721"/>
                </a:cubicBezTo>
                <a:cubicBezTo>
                  <a:pt x="5100249" y="5822296"/>
                  <a:pt x="5222539" y="5731908"/>
                  <a:pt x="5348817" y="5646836"/>
                </a:cubicBezTo>
                <a:cubicBezTo>
                  <a:pt x="5436547" y="5587020"/>
                  <a:pt x="5520289" y="5580374"/>
                  <a:pt x="5602702" y="5648166"/>
                </a:cubicBezTo>
                <a:cubicBezTo>
                  <a:pt x="5695749" y="5725261"/>
                  <a:pt x="5775503" y="5818308"/>
                  <a:pt x="5861904" y="5902051"/>
                </a:cubicBezTo>
                <a:cubicBezTo>
                  <a:pt x="5924378" y="5963195"/>
                  <a:pt x="5982865" y="6032316"/>
                  <a:pt x="6054643" y="6081498"/>
                </a:cubicBezTo>
                <a:cubicBezTo>
                  <a:pt x="6146361" y="6145301"/>
                  <a:pt x="6247383" y="6197142"/>
                  <a:pt x="6347076" y="6247653"/>
                </a:cubicBezTo>
                <a:cubicBezTo>
                  <a:pt x="6674070" y="6412479"/>
                  <a:pt x="7014355" y="6493563"/>
                  <a:pt x="7373250" y="6361967"/>
                </a:cubicBezTo>
                <a:cubicBezTo>
                  <a:pt x="7592574" y="6282213"/>
                  <a:pt x="7807911" y="6193154"/>
                  <a:pt x="7958115" y="5999085"/>
                </a:cubicBezTo>
                <a:cubicBezTo>
                  <a:pt x="8037870" y="5896733"/>
                  <a:pt x="8136234" y="5807674"/>
                  <a:pt x="8205355" y="5700006"/>
                </a:cubicBezTo>
                <a:cubicBezTo>
                  <a:pt x="8274475" y="5592337"/>
                  <a:pt x="8374168" y="5507266"/>
                  <a:pt x="8410057" y="5374342"/>
                </a:cubicBezTo>
                <a:cubicBezTo>
                  <a:pt x="8451264" y="5218821"/>
                  <a:pt x="8508421" y="5194894"/>
                  <a:pt x="8669259" y="5217492"/>
                </a:cubicBezTo>
                <a:cubicBezTo>
                  <a:pt x="8854023" y="5244077"/>
                  <a:pt x="9037458" y="5274649"/>
                  <a:pt x="9224882" y="5236101"/>
                </a:cubicBezTo>
                <a:cubicBezTo>
                  <a:pt x="9311282" y="5218821"/>
                  <a:pt x="9400341" y="5212174"/>
                  <a:pt x="9489400" y="5209516"/>
                </a:cubicBezTo>
                <a:cubicBezTo>
                  <a:pt x="9732651" y="5204199"/>
                  <a:pt x="9934696" y="5091214"/>
                  <a:pt x="10088888" y="4926388"/>
                </a:cubicBezTo>
                <a:cubicBezTo>
                  <a:pt x="10286944" y="4713709"/>
                  <a:pt x="10419868" y="4453178"/>
                  <a:pt x="10463733" y="4158087"/>
                </a:cubicBezTo>
                <a:cubicBezTo>
                  <a:pt x="10487660" y="4003895"/>
                  <a:pt x="10494306" y="3848374"/>
                  <a:pt x="10423856" y="3703486"/>
                </a:cubicBezTo>
                <a:cubicBezTo>
                  <a:pt x="10370686" y="3594489"/>
                  <a:pt x="10310870" y="3489479"/>
                  <a:pt x="10248397" y="3387127"/>
                </a:cubicBezTo>
                <a:cubicBezTo>
                  <a:pt x="10189910" y="3291422"/>
                  <a:pt x="10146045" y="3195717"/>
                  <a:pt x="10179276" y="3082731"/>
                </a:cubicBezTo>
                <a:cubicBezTo>
                  <a:pt x="10201873" y="3001648"/>
                  <a:pt x="10229787" y="2921893"/>
                  <a:pt x="10261689" y="2844797"/>
                </a:cubicBezTo>
                <a:cubicBezTo>
                  <a:pt x="10379991" y="2556352"/>
                  <a:pt x="10430502" y="2261261"/>
                  <a:pt x="10332139" y="1956865"/>
                </a:cubicBezTo>
                <a:cubicBezTo>
                  <a:pt x="10253713" y="1716272"/>
                  <a:pt x="10139399" y="1496948"/>
                  <a:pt x="9916087" y="1360036"/>
                </a:cubicBezTo>
                <a:cubicBezTo>
                  <a:pt x="9789809" y="1281611"/>
                  <a:pt x="9658214" y="1209832"/>
                  <a:pt x="9525290" y="1143369"/>
                </a:cubicBezTo>
                <a:cubicBezTo>
                  <a:pt x="9226211" y="993165"/>
                  <a:pt x="8920485" y="917399"/>
                  <a:pt x="8582858" y="1015762"/>
                </a:cubicBezTo>
                <a:cubicBezTo>
                  <a:pt x="8366192" y="1078237"/>
                  <a:pt x="8152185" y="1127419"/>
                  <a:pt x="7987359" y="1297561"/>
                </a:cubicBezTo>
                <a:cubicBezTo>
                  <a:pt x="7931531" y="1356048"/>
                  <a:pt x="7851776" y="1397254"/>
                  <a:pt x="7776010" y="1430485"/>
                </a:cubicBezTo>
                <a:cubicBezTo>
                  <a:pt x="7694926" y="1466375"/>
                  <a:pt x="7651061" y="1435802"/>
                  <a:pt x="7637769" y="1349402"/>
                </a:cubicBezTo>
                <a:cubicBezTo>
                  <a:pt x="7627135" y="1286927"/>
                  <a:pt x="7627135" y="1225782"/>
                  <a:pt x="7624476" y="1187234"/>
                </a:cubicBezTo>
                <a:close/>
                <a:moveTo>
                  <a:pt x="3549025" y="7398775"/>
                </a:moveTo>
                <a:cubicBezTo>
                  <a:pt x="3545038" y="7736402"/>
                  <a:pt x="3222032" y="7947751"/>
                  <a:pt x="2916307" y="7883948"/>
                </a:cubicBezTo>
                <a:cubicBezTo>
                  <a:pt x="2618557" y="7821473"/>
                  <a:pt x="2417842" y="7630063"/>
                  <a:pt x="2355368" y="7325667"/>
                </a:cubicBezTo>
                <a:cubicBezTo>
                  <a:pt x="2307515" y="7091721"/>
                  <a:pt x="2424488" y="6892335"/>
                  <a:pt x="2669068" y="6849799"/>
                </a:cubicBezTo>
                <a:cubicBezTo>
                  <a:pt x="2807309" y="6825873"/>
                  <a:pt x="2936246" y="6827202"/>
                  <a:pt x="3063853" y="6891005"/>
                </a:cubicBezTo>
                <a:cubicBezTo>
                  <a:pt x="3151583" y="6933541"/>
                  <a:pt x="3251276" y="6950821"/>
                  <a:pt x="3333689" y="7000003"/>
                </a:cubicBezTo>
                <a:cubicBezTo>
                  <a:pt x="3481234" y="7086403"/>
                  <a:pt x="3549025" y="7225974"/>
                  <a:pt x="3549025" y="7398775"/>
                </a:cubicBezTo>
                <a:close/>
                <a:moveTo>
                  <a:pt x="2658434" y="7313704"/>
                </a:moveTo>
                <a:cubicBezTo>
                  <a:pt x="2661093" y="7457262"/>
                  <a:pt x="2759457" y="7598161"/>
                  <a:pt x="2881747" y="7639368"/>
                </a:cubicBezTo>
                <a:cubicBezTo>
                  <a:pt x="3021317" y="7685891"/>
                  <a:pt x="3121010" y="7634051"/>
                  <a:pt x="3207411" y="7521065"/>
                </a:cubicBezTo>
                <a:cubicBezTo>
                  <a:pt x="3323055" y="7369531"/>
                  <a:pt x="3283177" y="7216669"/>
                  <a:pt x="3110376" y="7134257"/>
                </a:cubicBezTo>
                <a:cubicBezTo>
                  <a:pt x="3071828" y="7116976"/>
                  <a:pt x="3034609" y="7097037"/>
                  <a:pt x="2996062" y="7081087"/>
                </a:cubicBezTo>
                <a:cubicBezTo>
                  <a:pt x="2840540" y="7014625"/>
                  <a:pt x="2655776" y="7142232"/>
                  <a:pt x="2658434" y="7313704"/>
                </a:cubicBezTo>
                <a:close/>
                <a:moveTo>
                  <a:pt x="1883487" y="7857363"/>
                </a:moveTo>
                <a:cubicBezTo>
                  <a:pt x="2029704" y="7873314"/>
                  <a:pt x="2165286" y="7931801"/>
                  <a:pt x="2270296" y="8044786"/>
                </a:cubicBezTo>
                <a:cubicBezTo>
                  <a:pt x="2304857" y="8082005"/>
                  <a:pt x="2332771" y="8147137"/>
                  <a:pt x="2327454" y="8196319"/>
                </a:cubicBezTo>
                <a:cubicBezTo>
                  <a:pt x="2308844" y="8385071"/>
                  <a:pt x="2266309" y="8575152"/>
                  <a:pt x="2078886" y="8668199"/>
                </a:cubicBezTo>
                <a:cubicBezTo>
                  <a:pt x="1890134" y="8762576"/>
                  <a:pt x="1702711" y="8718710"/>
                  <a:pt x="1540543" y="8591103"/>
                </a:cubicBezTo>
                <a:cubicBezTo>
                  <a:pt x="1426229" y="8502044"/>
                  <a:pt x="1416924" y="8363804"/>
                  <a:pt x="1423570" y="8233538"/>
                </a:cubicBezTo>
                <a:cubicBezTo>
                  <a:pt x="1427558" y="8152454"/>
                  <a:pt x="1459460" y="8074029"/>
                  <a:pt x="1515288" y="8003579"/>
                </a:cubicBezTo>
                <a:cubicBezTo>
                  <a:pt x="1568457" y="7935788"/>
                  <a:pt x="1625615" y="7891924"/>
                  <a:pt x="1708028" y="7881289"/>
                </a:cubicBezTo>
                <a:cubicBezTo>
                  <a:pt x="1763856" y="7874643"/>
                  <a:pt x="1819684" y="7866668"/>
                  <a:pt x="1883487" y="7857363"/>
                </a:cubicBezTo>
                <a:close/>
                <a:moveTo>
                  <a:pt x="2082873" y="8209612"/>
                </a:moveTo>
                <a:cubicBezTo>
                  <a:pt x="2065593" y="8175052"/>
                  <a:pt x="2058947" y="8127198"/>
                  <a:pt x="2031033" y="8107260"/>
                </a:cubicBezTo>
                <a:cubicBezTo>
                  <a:pt x="1940645" y="8043457"/>
                  <a:pt x="1802404" y="8087321"/>
                  <a:pt x="1761197" y="8189673"/>
                </a:cubicBezTo>
                <a:cubicBezTo>
                  <a:pt x="1745246" y="8228221"/>
                  <a:pt x="1738600" y="8270757"/>
                  <a:pt x="1731954" y="8311963"/>
                </a:cubicBezTo>
                <a:cubicBezTo>
                  <a:pt x="1722649" y="8374438"/>
                  <a:pt x="1694735" y="8444887"/>
                  <a:pt x="1777148" y="8482106"/>
                </a:cubicBezTo>
                <a:cubicBezTo>
                  <a:pt x="1842281" y="8511349"/>
                  <a:pt x="1941974" y="8484764"/>
                  <a:pt x="1993814" y="8422290"/>
                </a:cubicBezTo>
                <a:cubicBezTo>
                  <a:pt x="2041667" y="8362474"/>
                  <a:pt x="2077556" y="8297342"/>
                  <a:pt x="2082873" y="8209612"/>
                </a:cubicBezTo>
                <a:close/>
                <a:moveTo>
                  <a:pt x="341569" y="8367791"/>
                </a:moveTo>
                <a:cubicBezTo>
                  <a:pt x="449237" y="8410327"/>
                  <a:pt x="563552" y="8438241"/>
                  <a:pt x="660586" y="8496728"/>
                </a:cubicBezTo>
                <a:cubicBezTo>
                  <a:pt x="814778" y="8589775"/>
                  <a:pt x="837375" y="8754600"/>
                  <a:pt x="760279" y="8930060"/>
                </a:cubicBezTo>
                <a:cubicBezTo>
                  <a:pt x="733694" y="8989876"/>
                  <a:pt x="675208" y="9039058"/>
                  <a:pt x="622038" y="9084251"/>
                </a:cubicBezTo>
                <a:cubicBezTo>
                  <a:pt x="535638" y="9158689"/>
                  <a:pt x="434615" y="9169323"/>
                  <a:pt x="336252" y="9109507"/>
                </a:cubicBezTo>
                <a:cubicBezTo>
                  <a:pt x="253839" y="9058996"/>
                  <a:pt x="167438" y="9009814"/>
                  <a:pt x="98318" y="8943352"/>
                </a:cubicBezTo>
                <a:cubicBezTo>
                  <a:pt x="-18656" y="8830367"/>
                  <a:pt x="-15997" y="8684150"/>
                  <a:pt x="27868" y="8537934"/>
                </a:cubicBezTo>
                <a:cubicBezTo>
                  <a:pt x="58440" y="8444887"/>
                  <a:pt x="201998" y="8377096"/>
                  <a:pt x="341569" y="8367791"/>
                </a:cubicBezTo>
                <a:close/>
                <a:moveTo>
                  <a:pt x="252509" y="8724028"/>
                </a:moveTo>
                <a:cubicBezTo>
                  <a:pt x="255168" y="8814416"/>
                  <a:pt x="337581" y="8940694"/>
                  <a:pt x="394738" y="8943352"/>
                </a:cubicBezTo>
                <a:cubicBezTo>
                  <a:pt x="453225" y="8944681"/>
                  <a:pt x="521016" y="8851634"/>
                  <a:pt x="531650" y="8754600"/>
                </a:cubicBezTo>
                <a:cubicBezTo>
                  <a:pt x="531650" y="8750612"/>
                  <a:pt x="532979" y="8745295"/>
                  <a:pt x="532979" y="8741307"/>
                </a:cubicBezTo>
                <a:cubicBezTo>
                  <a:pt x="535638" y="8646932"/>
                  <a:pt x="462529" y="8571165"/>
                  <a:pt x="370812" y="8572494"/>
                </a:cubicBezTo>
                <a:cubicBezTo>
                  <a:pt x="287070" y="8573824"/>
                  <a:pt x="251180" y="8620347"/>
                  <a:pt x="252509" y="8724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9"/>
          <p:cNvSpPr txBox="1"/>
          <p:nvPr/>
        </p:nvSpPr>
        <p:spPr>
          <a:xfrm>
            <a:off x="2175155" y="2060848"/>
            <a:ext cx="4496207" cy="204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0" tIns="127000" rIns="127000" bIns="127000" anchor="ctr" anchorCtr="0">
            <a:noAutofit/>
          </a:bodyPr>
          <a:lstStyle/>
          <a:p>
            <a:r>
              <a:rPr lang="zh-TW" altLang="en-US" sz="4800" dirty="0"/>
              <a:t>學生進路發展</a:t>
            </a:r>
            <a:endParaRPr lang="en-US" altLang="zh-CN" sz="4800" dirty="0"/>
          </a:p>
        </p:txBody>
      </p:sp>
      <p:sp>
        <p:nvSpPr>
          <p:cNvPr id="420" name="Google Shape;420;p29"/>
          <p:cNvSpPr/>
          <p:nvPr/>
        </p:nvSpPr>
        <p:spPr>
          <a:xfrm rot="-4380779">
            <a:off x="7872376" y="859452"/>
            <a:ext cx="1117110" cy="1499608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7972870" y="4886620"/>
            <a:ext cx="1752730" cy="1610677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898602" y="363405"/>
            <a:ext cx="2194465" cy="2016611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116414" y="4546583"/>
            <a:ext cx="487785" cy="1305194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87458BC-14E8-4461-B5F1-5D59C8E6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24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986206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大綱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547417"/>
              </p:ext>
            </p:extLst>
          </p:nvPr>
        </p:nvGraphicFramePr>
        <p:xfrm>
          <a:off x="961256" y="1351309"/>
          <a:ext cx="69951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F15A7D-B66F-4079-BBD8-F22228747AD6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2</a:t>
            </a:fld>
            <a:endParaRPr lang="en-US" altLang="zh-TW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Google Shape;491;p33">
            <a:extLst>
              <a:ext uri="{FF2B5EF4-FFF2-40B4-BE49-F238E27FC236}">
                <a16:creationId xmlns:a16="http://schemas.microsoft.com/office/drawing/2014/main" id="{E544F7B6-7096-433C-A589-A14792735350}"/>
              </a:ext>
            </a:extLst>
          </p:cNvPr>
          <p:cNvSpPr/>
          <p:nvPr/>
        </p:nvSpPr>
        <p:spPr>
          <a:xfrm rot="-1212217">
            <a:off x="6737362" y="5456754"/>
            <a:ext cx="2257858" cy="907337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5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機械群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4"/>
            <a:ext cx="8097097" cy="541545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機械工業、汽車工業、電機電子工業、民生工業、航空國防工業。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F640238-1815-4A53-A5C6-BCBFA4015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70" y="2284545"/>
            <a:ext cx="3168352" cy="266885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CABB862-178B-47A6-9B08-F4A8AB28D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4" y="1933715"/>
            <a:ext cx="44645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3" y="268693"/>
            <a:ext cx="6322817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5307698" y="197577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動力機械群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4"/>
            <a:ext cx="8097097" cy="105378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汽機車設計、汽機車維修、汽機車美容、汽機車改良及改裝、汽車鈑金及噴漆、車輛測試、農業機械操作及維修、工業動力機械操作及維修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如：挖土機操作員、堆高機操作員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D7C931F-4B64-476C-A085-8E88C1527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" y="2224034"/>
            <a:ext cx="3561491" cy="178103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F4B16DC-EB15-4316-8B5B-8E5A7F0E0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20" y="2314470"/>
            <a:ext cx="3744416" cy="288168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7E236D5-08C3-4619-A77C-87F3D5660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" y="4077364"/>
            <a:ext cx="3744416" cy="22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3" y="268693"/>
            <a:ext cx="6322817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5307698" y="197577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電機與電子群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4"/>
            <a:ext cx="8097097" cy="105378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家電、冷凍空調產業、半導體產業、電子產業、資訊產業、光電產業、通信產業、冷凍空調產業、自動控制產業、儀器產業及軟體產業。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75A0381-1C18-4F7B-BE08-33F7E7601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1" y="2133040"/>
            <a:ext cx="3726892" cy="194084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A1905E9-B670-40F2-BA69-A482D8E85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3040"/>
            <a:ext cx="3456384" cy="194084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925DCE3-BF12-440C-872D-2EE167FE3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89327"/>
            <a:ext cx="3456384" cy="158791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51094E7-91F0-4DF0-B77A-1D843AEB43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r="12037" b="5362"/>
          <a:stretch/>
        </p:blipFill>
        <p:spPr>
          <a:xfrm>
            <a:off x="804001" y="4289327"/>
            <a:ext cx="3697420" cy="18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化工群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4"/>
            <a:ext cx="8097097" cy="187330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石油化學工業、塑膠工業、橡膠工業、染整工業、人造纖維工業、紡織工業、成衣工業、染料製造工業、塗料工業、界面活性劑工業、化妝品工業、食品化學工業、冶金工業、製藥工業、肥料工業、造紙工業、清潔劑工業等，也可以從事精密陶瓷工業、半導體工業、高分子材料工業、生化科技領域、電子材料、影像顯示領域、精密化工製程領域、高值化科技產業等行業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323D372-2DB3-479E-A958-9D6CB6FAB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7" y="3300196"/>
            <a:ext cx="4162298" cy="2580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E199A3B-7C7D-4892-86B2-974D689D7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04714"/>
            <a:ext cx="2722622" cy="129614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FA1D2B9-D597-4B10-B2C9-F16E6AE63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02218"/>
            <a:ext cx="2702062" cy="15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3" y="268693"/>
            <a:ext cx="6322817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5307698" y="197577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土木與建築群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4"/>
            <a:ext cx="8097097" cy="105378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建築繪圖、室內設計、景觀規劃、營造、工程顧問、建設、測量、工程估價等行業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如：營建工程技術員、建築繪圖技術員、測量技術員、工程估價管理技術員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3AF2C44-2A12-4B48-839C-86FCD738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10202" r="16000"/>
          <a:stretch/>
        </p:blipFill>
        <p:spPr>
          <a:xfrm>
            <a:off x="933250" y="3295019"/>
            <a:ext cx="4032448" cy="30143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A4CE852-F129-418A-A13F-EF1B11688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32" y="2248143"/>
            <a:ext cx="3106518" cy="30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商業群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5"/>
            <a:ext cx="8097097" cy="87822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賣場服務、售貨及行銷、物流、證券、程式設計、貿易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等，也可以從事網路開業或商店經營等行業及自行創業。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6934E90-D132-4CBB-857D-917013E95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4169" r="2664" b="7202"/>
          <a:stretch/>
        </p:blipFill>
        <p:spPr>
          <a:xfrm>
            <a:off x="5108345" y="2270392"/>
            <a:ext cx="3263677" cy="202475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9425AF7-F2E9-40F4-9299-3DFDAD5A9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73" y="4401361"/>
            <a:ext cx="1439097" cy="165559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260A9AD-0080-4028-8360-DC00CEB8D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4" y="2270392"/>
            <a:ext cx="3666590" cy="33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設計群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5"/>
            <a:ext cx="8097097" cy="10283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廣告設計、包裝設計、展示設計、編輯設計、印刷設計、媒體設計、產品設計、家具設計、工藝設計、模型製作、建築設計、室內設計、景觀設計、展演（舞台、展示）設計、多媒體設計與應用等行業。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CFEB30C-B8D6-4536-BF1B-806B41B5F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3" y="2841791"/>
            <a:ext cx="3263302" cy="267445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5089F9E-78B4-4349-8C19-89D3B1E31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18" y="4063605"/>
            <a:ext cx="1907162" cy="133722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FDC002E2-F8CD-431C-9587-9E9E9A983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18" y="2863188"/>
            <a:ext cx="1885022" cy="113819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BCDC278-FB68-4738-B4A1-DFF1F68D50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763" r="12932" b="9892"/>
          <a:stretch/>
        </p:blipFill>
        <p:spPr>
          <a:xfrm>
            <a:off x="4025868" y="2841791"/>
            <a:ext cx="2452173" cy="26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農業群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5"/>
            <a:ext cx="8097097" cy="90698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農場經營、種苗場、園藝、造園景觀設計、生態保育、休閒農業、測量、環境評估、獸醫、畜牧養殖、動物園、寵物美容等行業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656B779-355C-47D1-B905-1CC06C25D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55" y="2062129"/>
            <a:ext cx="3922640" cy="338437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A151AF6-250A-45B7-A35E-5C2B04A36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27" y="2077664"/>
            <a:ext cx="2808313" cy="173551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DAFFD51-F34C-4C87-9ADA-C143A003A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27" y="4133212"/>
            <a:ext cx="2808313" cy="19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食品群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4"/>
            <a:ext cx="8097097" cy="105378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食品製造業、食品檢驗與餐飲服務等行業，如：烘焙食品、乳品製造、罐頭食品、冷凍食品、脫水食品、醃漬食品、糖果製造、製油、製粉、調味品製造、飲料製造、食品安全檢驗等從業人員。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20E73C8-3312-4AF0-9A75-4A7B573DC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1" y="2667874"/>
            <a:ext cx="3672408" cy="336393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1957B99-501B-4939-AC21-A80DE40CE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62" y="2470741"/>
            <a:ext cx="3816423" cy="297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824754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913999" y="210109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美容造型群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5" y="1123644"/>
            <a:ext cx="8097097" cy="105378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服裝設計搭配、彩妝造型、整體造型、髮型設計、美容美甲等行業，例如：新娘秘書、美髮設計師、美甲師、美容師、</a:t>
            </a:r>
            <a:r>
              <a:rPr lang="zh-TW" altLang="en-US" sz="2000" dirty="0"/>
              <a:t>藝術展演助理、舞台戲劇彩妝設計等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8DD25AC-DEC7-42A5-A1BA-6A25560BD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27701"/>
            <a:ext cx="3203415" cy="18008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3ACDB24-8263-4162-A56B-B67ADD6D3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94" y="2089788"/>
            <a:ext cx="3614917" cy="183261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5789B73-C28E-4EDB-974A-8742BEE5B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6" y="4206493"/>
            <a:ext cx="3203415" cy="208735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D0F0947-C372-4434-8A89-7F0F441ED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2" y="4083845"/>
            <a:ext cx="3614915" cy="20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/>
          <p:nvPr/>
        </p:nvSpPr>
        <p:spPr>
          <a:xfrm>
            <a:off x="179512" y="1268761"/>
            <a:ext cx="7371143" cy="5051422"/>
          </a:xfrm>
          <a:custGeom>
            <a:avLst/>
            <a:gdLst/>
            <a:ahLst/>
            <a:cxnLst/>
            <a:rect l="l" t="t" r="r" b="b"/>
            <a:pathLst>
              <a:path w="10759562" h="9148121" extrusionOk="0">
                <a:moveTo>
                  <a:pt x="5510984" y="5896733"/>
                </a:moveTo>
                <a:cubicBezTo>
                  <a:pt x="5431230" y="5957878"/>
                  <a:pt x="5356792" y="6005731"/>
                  <a:pt x="5294318" y="6065547"/>
                </a:cubicBezTo>
                <a:cubicBezTo>
                  <a:pt x="5106895" y="6246324"/>
                  <a:pt x="4878266" y="6327407"/>
                  <a:pt x="4628369" y="6359309"/>
                </a:cubicBezTo>
                <a:cubicBezTo>
                  <a:pt x="4507408" y="6375260"/>
                  <a:pt x="4387776" y="6388552"/>
                  <a:pt x="4266815" y="6400516"/>
                </a:cubicBezTo>
                <a:cubicBezTo>
                  <a:pt x="4048820" y="6423113"/>
                  <a:pt x="3846775" y="6363297"/>
                  <a:pt x="3659353" y="6263604"/>
                </a:cubicBezTo>
                <a:cubicBezTo>
                  <a:pt x="3457308" y="6155935"/>
                  <a:pt x="3255263" y="6044279"/>
                  <a:pt x="3070499" y="5911355"/>
                </a:cubicBezTo>
                <a:cubicBezTo>
                  <a:pt x="2869784" y="5767797"/>
                  <a:pt x="2723567" y="5573728"/>
                  <a:pt x="2646471" y="5331806"/>
                </a:cubicBezTo>
                <a:cubicBezTo>
                  <a:pt x="2601277" y="5189578"/>
                  <a:pt x="2546778" y="5051337"/>
                  <a:pt x="2496267" y="4911766"/>
                </a:cubicBezTo>
                <a:cubicBezTo>
                  <a:pt x="2449744" y="4780171"/>
                  <a:pt x="2453731" y="4644589"/>
                  <a:pt x="2461707" y="4509006"/>
                </a:cubicBezTo>
                <a:cubicBezTo>
                  <a:pt x="2465695" y="4437227"/>
                  <a:pt x="2451073" y="4398680"/>
                  <a:pt x="2379294" y="4370765"/>
                </a:cubicBezTo>
                <a:cubicBezTo>
                  <a:pt x="2088190" y="4256451"/>
                  <a:pt x="1866207" y="4053077"/>
                  <a:pt x="1673467" y="3811155"/>
                </a:cubicBezTo>
                <a:cubicBezTo>
                  <a:pt x="1567128" y="3678231"/>
                  <a:pt x="1521934" y="3521381"/>
                  <a:pt x="1480728" y="3364530"/>
                </a:cubicBezTo>
                <a:cubicBezTo>
                  <a:pt x="1463447" y="3299397"/>
                  <a:pt x="1474081" y="3223631"/>
                  <a:pt x="1490032" y="3157169"/>
                </a:cubicBezTo>
                <a:cubicBezTo>
                  <a:pt x="1552506" y="2884674"/>
                  <a:pt x="1665492" y="2632119"/>
                  <a:pt x="1847598" y="2422099"/>
                </a:cubicBezTo>
                <a:cubicBezTo>
                  <a:pt x="1947291" y="2307784"/>
                  <a:pt x="2082873" y="2225371"/>
                  <a:pt x="2203834" y="2132325"/>
                </a:cubicBezTo>
                <a:cubicBezTo>
                  <a:pt x="2262321" y="2087130"/>
                  <a:pt x="2323466" y="2037948"/>
                  <a:pt x="2391257" y="2011364"/>
                </a:cubicBezTo>
                <a:cubicBezTo>
                  <a:pt x="2606594" y="1927621"/>
                  <a:pt x="2825919" y="1854513"/>
                  <a:pt x="3063853" y="1770771"/>
                </a:cubicBezTo>
                <a:cubicBezTo>
                  <a:pt x="3083791" y="1698992"/>
                  <a:pt x="3103730" y="1603287"/>
                  <a:pt x="3138290" y="1512898"/>
                </a:cubicBezTo>
                <a:cubicBezTo>
                  <a:pt x="3176838" y="1413205"/>
                  <a:pt x="3222032" y="1314842"/>
                  <a:pt x="3275202" y="1221795"/>
                </a:cubicBezTo>
                <a:cubicBezTo>
                  <a:pt x="3434711" y="943983"/>
                  <a:pt x="3652706" y="722000"/>
                  <a:pt x="3942481" y="582430"/>
                </a:cubicBezTo>
                <a:cubicBezTo>
                  <a:pt x="4042174" y="534577"/>
                  <a:pt x="4145854" y="496029"/>
                  <a:pt x="4264157" y="496029"/>
                </a:cubicBezTo>
                <a:cubicBezTo>
                  <a:pt x="4363850" y="496029"/>
                  <a:pt x="4462214" y="461469"/>
                  <a:pt x="4561907" y="456152"/>
                </a:cubicBezTo>
                <a:cubicBezTo>
                  <a:pt x="4629698" y="452164"/>
                  <a:pt x="4700148" y="462798"/>
                  <a:pt x="4766610" y="477420"/>
                </a:cubicBezTo>
                <a:cubicBezTo>
                  <a:pt x="4911497" y="510651"/>
                  <a:pt x="5055055" y="545211"/>
                  <a:pt x="5197283" y="589076"/>
                </a:cubicBezTo>
                <a:cubicBezTo>
                  <a:pt x="5257099" y="607686"/>
                  <a:pt x="5281026" y="575784"/>
                  <a:pt x="5318244" y="547870"/>
                </a:cubicBezTo>
                <a:cubicBezTo>
                  <a:pt x="5457815" y="438872"/>
                  <a:pt x="5590739" y="320570"/>
                  <a:pt x="5740943" y="228852"/>
                </a:cubicBezTo>
                <a:cubicBezTo>
                  <a:pt x="5853928" y="159732"/>
                  <a:pt x="5988181" y="123842"/>
                  <a:pt x="6114459" y="78648"/>
                </a:cubicBezTo>
                <a:cubicBezTo>
                  <a:pt x="6206177" y="46746"/>
                  <a:pt x="6300553" y="5540"/>
                  <a:pt x="6396258" y="1552"/>
                </a:cubicBezTo>
                <a:cubicBezTo>
                  <a:pt x="6799018" y="-15728"/>
                  <a:pt x="7156584" y="111879"/>
                  <a:pt x="7475601" y="355130"/>
                </a:cubicBezTo>
                <a:cubicBezTo>
                  <a:pt x="7636440" y="477420"/>
                  <a:pt x="7752083" y="632941"/>
                  <a:pt x="7805253" y="830998"/>
                </a:cubicBezTo>
                <a:cubicBezTo>
                  <a:pt x="7817216" y="874863"/>
                  <a:pt x="7835826" y="917399"/>
                  <a:pt x="7854435" y="967910"/>
                </a:cubicBezTo>
                <a:cubicBezTo>
                  <a:pt x="7885007" y="949300"/>
                  <a:pt x="7908934" y="936008"/>
                  <a:pt x="7931531" y="920057"/>
                </a:cubicBezTo>
                <a:cubicBezTo>
                  <a:pt x="8184086" y="735293"/>
                  <a:pt x="8460569" y="632941"/>
                  <a:pt x="8778257" y="671489"/>
                </a:cubicBezTo>
                <a:cubicBezTo>
                  <a:pt x="8800854" y="674148"/>
                  <a:pt x="8824780" y="671489"/>
                  <a:pt x="8848706" y="670160"/>
                </a:cubicBezTo>
                <a:cubicBezTo>
                  <a:pt x="9214247" y="652880"/>
                  <a:pt x="9539911" y="763207"/>
                  <a:pt x="9848295" y="958605"/>
                </a:cubicBezTo>
                <a:cubicBezTo>
                  <a:pt x="9995841" y="1051652"/>
                  <a:pt x="10134082" y="1147357"/>
                  <a:pt x="10249726" y="1277623"/>
                </a:cubicBezTo>
                <a:cubicBezTo>
                  <a:pt x="10382650" y="1426498"/>
                  <a:pt x="10482343" y="1592653"/>
                  <a:pt x="10532854" y="1788051"/>
                </a:cubicBezTo>
                <a:cubicBezTo>
                  <a:pt x="10564756" y="1909012"/>
                  <a:pt x="10609949" y="2027314"/>
                  <a:pt x="10635205" y="2148275"/>
                </a:cubicBezTo>
                <a:cubicBezTo>
                  <a:pt x="10677741" y="2352978"/>
                  <a:pt x="10667107" y="2556352"/>
                  <a:pt x="10595328" y="2757068"/>
                </a:cubicBezTo>
                <a:cubicBezTo>
                  <a:pt x="10543487" y="2900625"/>
                  <a:pt x="10510256" y="3052159"/>
                  <a:pt x="10463733" y="3216985"/>
                </a:cubicBezTo>
                <a:cubicBezTo>
                  <a:pt x="10488989" y="3259520"/>
                  <a:pt x="10526207" y="3318007"/>
                  <a:pt x="10559439" y="3379152"/>
                </a:cubicBezTo>
                <a:cubicBezTo>
                  <a:pt x="10757496" y="3738047"/>
                  <a:pt x="10819970" y="4111563"/>
                  <a:pt x="10695021" y="4512994"/>
                </a:cubicBezTo>
                <a:cubicBezTo>
                  <a:pt x="10629888" y="4721685"/>
                  <a:pt x="10539500" y="4913095"/>
                  <a:pt x="10398601" y="5077921"/>
                </a:cubicBezTo>
                <a:cubicBezTo>
                  <a:pt x="10219153" y="5289271"/>
                  <a:pt x="9997170" y="5440804"/>
                  <a:pt x="9723347" y="5493974"/>
                </a:cubicBezTo>
                <a:cubicBezTo>
                  <a:pt x="9416292" y="5552460"/>
                  <a:pt x="9103920" y="5581704"/>
                  <a:pt x="8792879" y="5517900"/>
                </a:cubicBezTo>
                <a:cubicBezTo>
                  <a:pt x="8719770" y="5503278"/>
                  <a:pt x="8667930" y="5520558"/>
                  <a:pt x="8632040" y="5592337"/>
                </a:cubicBezTo>
                <a:cubicBezTo>
                  <a:pt x="8570895" y="5710640"/>
                  <a:pt x="8509750" y="5830271"/>
                  <a:pt x="8435313" y="5939269"/>
                </a:cubicBezTo>
                <a:cubicBezTo>
                  <a:pt x="8209342" y="6270250"/>
                  <a:pt x="7924884" y="6529452"/>
                  <a:pt x="7538076" y="6666364"/>
                </a:cubicBezTo>
                <a:cubicBezTo>
                  <a:pt x="7322739" y="6742130"/>
                  <a:pt x="7104744" y="6740801"/>
                  <a:pt x="6886748" y="6708899"/>
                </a:cubicBezTo>
                <a:cubicBezTo>
                  <a:pt x="6558425" y="6661046"/>
                  <a:pt x="6254030" y="6534769"/>
                  <a:pt x="5980206" y="6353992"/>
                </a:cubicBezTo>
                <a:cubicBezTo>
                  <a:pt x="5830002" y="6255628"/>
                  <a:pt x="5711700" y="6109412"/>
                  <a:pt x="5580105" y="5983134"/>
                </a:cubicBezTo>
                <a:cubicBezTo>
                  <a:pt x="5560166" y="5959208"/>
                  <a:pt x="5544215" y="5936610"/>
                  <a:pt x="5510984" y="5896733"/>
                </a:cubicBezTo>
                <a:close/>
                <a:moveTo>
                  <a:pt x="7624476" y="1187234"/>
                </a:moveTo>
                <a:cubicBezTo>
                  <a:pt x="7651061" y="910752"/>
                  <a:pt x="7538076" y="727317"/>
                  <a:pt x="7342677" y="575784"/>
                </a:cubicBezTo>
                <a:cubicBezTo>
                  <a:pt x="7205766" y="469445"/>
                  <a:pt x="7047586" y="416275"/>
                  <a:pt x="6892065" y="353801"/>
                </a:cubicBezTo>
                <a:cubicBezTo>
                  <a:pt x="6664765" y="263412"/>
                  <a:pt x="6421514" y="275375"/>
                  <a:pt x="6200860" y="341838"/>
                </a:cubicBezTo>
                <a:cubicBezTo>
                  <a:pt x="5949634" y="417604"/>
                  <a:pt x="5705053" y="531919"/>
                  <a:pt x="5546874" y="771182"/>
                </a:cubicBezTo>
                <a:cubicBezTo>
                  <a:pt x="5425913" y="955947"/>
                  <a:pt x="5239819" y="985190"/>
                  <a:pt x="5068347" y="914740"/>
                </a:cubicBezTo>
                <a:cubicBezTo>
                  <a:pt x="4962008" y="870875"/>
                  <a:pt x="4847693" y="840303"/>
                  <a:pt x="4733379" y="821693"/>
                </a:cubicBezTo>
                <a:cubicBezTo>
                  <a:pt x="4571211" y="795109"/>
                  <a:pt x="4413032" y="765865"/>
                  <a:pt x="4245547" y="838973"/>
                </a:cubicBezTo>
                <a:cubicBezTo>
                  <a:pt x="3987675" y="949300"/>
                  <a:pt x="3745753" y="1067603"/>
                  <a:pt x="3596878" y="1322817"/>
                </a:cubicBezTo>
                <a:cubicBezTo>
                  <a:pt x="3533075" y="1431815"/>
                  <a:pt x="3465283" y="1535495"/>
                  <a:pt x="3418760" y="1655127"/>
                </a:cubicBezTo>
                <a:cubicBezTo>
                  <a:pt x="3374895" y="1769442"/>
                  <a:pt x="3342993" y="1885086"/>
                  <a:pt x="3321725" y="2003388"/>
                </a:cubicBezTo>
                <a:cubicBezTo>
                  <a:pt x="3307104" y="2081813"/>
                  <a:pt x="3267226" y="2117703"/>
                  <a:pt x="3184814" y="2137641"/>
                </a:cubicBezTo>
                <a:cubicBezTo>
                  <a:pt x="2945550" y="2193469"/>
                  <a:pt x="2696982" y="2218725"/>
                  <a:pt x="2480316" y="2348991"/>
                </a:cubicBezTo>
                <a:cubicBezTo>
                  <a:pt x="2401891" y="2395514"/>
                  <a:pt x="2314161" y="2434062"/>
                  <a:pt x="2246370" y="2493878"/>
                </a:cubicBezTo>
                <a:cubicBezTo>
                  <a:pt x="2046984" y="2669338"/>
                  <a:pt x="1912731" y="2887333"/>
                  <a:pt x="1823672" y="3139889"/>
                </a:cubicBezTo>
                <a:cubicBezTo>
                  <a:pt x="1750563" y="3348580"/>
                  <a:pt x="1781136" y="3522710"/>
                  <a:pt x="1918048" y="3687536"/>
                </a:cubicBezTo>
                <a:cubicBezTo>
                  <a:pt x="2086861" y="3892239"/>
                  <a:pt x="2283589" y="4059723"/>
                  <a:pt x="2537474" y="4154099"/>
                </a:cubicBezTo>
                <a:cubicBezTo>
                  <a:pt x="2722238" y="4223220"/>
                  <a:pt x="2763444" y="4284365"/>
                  <a:pt x="2755469" y="4482422"/>
                </a:cubicBezTo>
                <a:cubicBezTo>
                  <a:pt x="2740847" y="4870560"/>
                  <a:pt x="2859150" y="5221479"/>
                  <a:pt x="3066511" y="5541826"/>
                </a:cubicBezTo>
                <a:cubicBezTo>
                  <a:pt x="3122339" y="5628227"/>
                  <a:pt x="3212728" y="5698677"/>
                  <a:pt x="3297799" y="5759822"/>
                </a:cubicBezTo>
                <a:cubicBezTo>
                  <a:pt x="3392175" y="5827613"/>
                  <a:pt x="3502502" y="5871478"/>
                  <a:pt x="3600866" y="5933952"/>
                </a:cubicBezTo>
                <a:cubicBezTo>
                  <a:pt x="3805569" y="6062888"/>
                  <a:pt x="4023564" y="6126692"/>
                  <a:pt x="4266815" y="6108083"/>
                </a:cubicBezTo>
                <a:cubicBezTo>
                  <a:pt x="4516713" y="6088144"/>
                  <a:pt x="4754647" y="6029657"/>
                  <a:pt x="4969983" y="5900721"/>
                </a:cubicBezTo>
                <a:cubicBezTo>
                  <a:pt x="5100249" y="5822296"/>
                  <a:pt x="5222539" y="5731908"/>
                  <a:pt x="5348817" y="5646836"/>
                </a:cubicBezTo>
                <a:cubicBezTo>
                  <a:pt x="5436547" y="5587020"/>
                  <a:pt x="5520289" y="5580374"/>
                  <a:pt x="5602702" y="5648166"/>
                </a:cubicBezTo>
                <a:cubicBezTo>
                  <a:pt x="5695749" y="5725261"/>
                  <a:pt x="5775503" y="5818308"/>
                  <a:pt x="5861904" y="5902051"/>
                </a:cubicBezTo>
                <a:cubicBezTo>
                  <a:pt x="5924378" y="5963195"/>
                  <a:pt x="5982865" y="6032316"/>
                  <a:pt x="6054643" y="6081498"/>
                </a:cubicBezTo>
                <a:cubicBezTo>
                  <a:pt x="6146361" y="6145301"/>
                  <a:pt x="6247383" y="6197142"/>
                  <a:pt x="6347076" y="6247653"/>
                </a:cubicBezTo>
                <a:cubicBezTo>
                  <a:pt x="6674070" y="6412479"/>
                  <a:pt x="7014355" y="6493563"/>
                  <a:pt x="7373250" y="6361967"/>
                </a:cubicBezTo>
                <a:cubicBezTo>
                  <a:pt x="7592574" y="6282213"/>
                  <a:pt x="7807911" y="6193154"/>
                  <a:pt x="7958115" y="5999085"/>
                </a:cubicBezTo>
                <a:cubicBezTo>
                  <a:pt x="8037870" y="5896733"/>
                  <a:pt x="8136234" y="5807674"/>
                  <a:pt x="8205355" y="5700006"/>
                </a:cubicBezTo>
                <a:cubicBezTo>
                  <a:pt x="8274475" y="5592337"/>
                  <a:pt x="8374168" y="5507266"/>
                  <a:pt x="8410057" y="5374342"/>
                </a:cubicBezTo>
                <a:cubicBezTo>
                  <a:pt x="8451264" y="5218821"/>
                  <a:pt x="8508421" y="5194894"/>
                  <a:pt x="8669259" y="5217492"/>
                </a:cubicBezTo>
                <a:cubicBezTo>
                  <a:pt x="8854023" y="5244077"/>
                  <a:pt x="9037458" y="5274649"/>
                  <a:pt x="9224882" y="5236101"/>
                </a:cubicBezTo>
                <a:cubicBezTo>
                  <a:pt x="9311282" y="5218821"/>
                  <a:pt x="9400341" y="5212174"/>
                  <a:pt x="9489400" y="5209516"/>
                </a:cubicBezTo>
                <a:cubicBezTo>
                  <a:pt x="9732651" y="5204199"/>
                  <a:pt x="9934696" y="5091214"/>
                  <a:pt x="10088888" y="4926388"/>
                </a:cubicBezTo>
                <a:cubicBezTo>
                  <a:pt x="10286944" y="4713709"/>
                  <a:pt x="10419868" y="4453178"/>
                  <a:pt x="10463733" y="4158087"/>
                </a:cubicBezTo>
                <a:cubicBezTo>
                  <a:pt x="10487660" y="4003895"/>
                  <a:pt x="10494306" y="3848374"/>
                  <a:pt x="10423856" y="3703486"/>
                </a:cubicBezTo>
                <a:cubicBezTo>
                  <a:pt x="10370686" y="3594489"/>
                  <a:pt x="10310870" y="3489479"/>
                  <a:pt x="10248397" y="3387127"/>
                </a:cubicBezTo>
                <a:cubicBezTo>
                  <a:pt x="10189910" y="3291422"/>
                  <a:pt x="10146045" y="3195717"/>
                  <a:pt x="10179276" y="3082731"/>
                </a:cubicBezTo>
                <a:cubicBezTo>
                  <a:pt x="10201873" y="3001648"/>
                  <a:pt x="10229787" y="2921893"/>
                  <a:pt x="10261689" y="2844797"/>
                </a:cubicBezTo>
                <a:cubicBezTo>
                  <a:pt x="10379991" y="2556352"/>
                  <a:pt x="10430502" y="2261261"/>
                  <a:pt x="10332139" y="1956865"/>
                </a:cubicBezTo>
                <a:cubicBezTo>
                  <a:pt x="10253713" y="1716272"/>
                  <a:pt x="10139399" y="1496948"/>
                  <a:pt x="9916087" y="1360036"/>
                </a:cubicBezTo>
                <a:cubicBezTo>
                  <a:pt x="9789809" y="1281611"/>
                  <a:pt x="9658214" y="1209832"/>
                  <a:pt x="9525290" y="1143369"/>
                </a:cubicBezTo>
                <a:cubicBezTo>
                  <a:pt x="9226211" y="993165"/>
                  <a:pt x="8920485" y="917399"/>
                  <a:pt x="8582858" y="1015762"/>
                </a:cubicBezTo>
                <a:cubicBezTo>
                  <a:pt x="8366192" y="1078237"/>
                  <a:pt x="8152185" y="1127419"/>
                  <a:pt x="7987359" y="1297561"/>
                </a:cubicBezTo>
                <a:cubicBezTo>
                  <a:pt x="7931531" y="1356048"/>
                  <a:pt x="7851776" y="1397254"/>
                  <a:pt x="7776010" y="1430485"/>
                </a:cubicBezTo>
                <a:cubicBezTo>
                  <a:pt x="7694926" y="1466375"/>
                  <a:pt x="7651061" y="1435802"/>
                  <a:pt x="7637769" y="1349402"/>
                </a:cubicBezTo>
                <a:cubicBezTo>
                  <a:pt x="7627135" y="1286927"/>
                  <a:pt x="7627135" y="1225782"/>
                  <a:pt x="7624476" y="1187234"/>
                </a:cubicBezTo>
                <a:close/>
                <a:moveTo>
                  <a:pt x="3549025" y="7398775"/>
                </a:moveTo>
                <a:cubicBezTo>
                  <a:pt x="3545038" y="7736402"/>
                  <a:pt x="3222032" y="7947751"/>
                  <a:pt x="2916307" y="7883948"/>
                </a:cubicBezTo>
                <a:cubicBezTo>
                  <a:pt x="2618557" y="7821473"/>
                  <a:pt x="2417842" y="7630063"/>
                  <a:pt x="2355368" y="7325667"/>
                </a:cubicBezTo>
                <a:cubicBezTo>
                  <a:pt x="2307515" y="7091721"/>
                  <a:pt x="2424488" y="6892335"/>
                  <a:pt x="2669068" y="6849799"/>
                </a:cubicBezTo>
                <a:cubicBezTo>
                  <a:pt x="2807309" y="6825873"/>
                  <a:pt x="2936246" y="6827202"/>
                  <a:pt x="3063853" y="6891005"/>
                </a:cubicBezTo>
                <a:cubicBezTo>
                  <a:pt x="3151583" y="6933541"/>
                  <a:pt x="3251276" y="6950821"/>
                  <a:pt x="3333689" y="7000003"/>
                </a:cubicBezTo>
                <a:cubicBezTo>
                  <a:pt x="3481234" y="7086403"/>
                  <a:pt x="3549025" y="7225974"/>
                  <a:pt x="3549025" y="7398775"/>
                </a:cubicBezTo>
                <a:close/>
                <a:moveTo>
                  <a:pt x="2658434" y="7313704"/>
                </a:moveTo>
                <a:cubicBezTo>
                  <a:pt x="2661093" y="7457262"/>
                  <a:pt x="2759457" y="7598161"/>
                  <a:pt x="2881747" y="7639368"/>
                </a:cubicBezTo>
                <a:cubicBezTo>
                  <a:pt x="3021317" y="7685891"/>
                  <a:pt x="3121010" y="7634051"/>
                  <a:pt x="3207411" y="7521065"/>
                </a:cubicBezTo>
                <a:cubicBezTo>
                  <a:pt x="3323055" y="7369531"/>
                  <a:pt x="3283177" y="7216669"/>
                  <a:pt x="3110376" y="7134257"/>
                </a:cubicBezTo>
                <a:cubicBezTo>
                  <a:pt x="3071828" y="7116976"/>
                  <a:pt x="3034609" y="7097037"/>
                  <a:pt x="2996062" y="7081087"/>
                </a:cubicBezTo>
                <a:cubicBezTo>
                  <a:pt x="2840540" y="7014625"/>
                  <a:pt x="2655776" y="7142232"/>
                  <a:pt x="2658434" y="7313704"/>
                </a:cubicBezTo>
                <a:close/>
                <a:moveTo>
                  <a:pt x="1883487" y="7857363"/>
                </a:moveTo>
                <a:cubicBezTo>
                  <a:pt x="2029704" y="7873314"/>
                  <a:pt x="2165286" y="7931801"/>
                  <a:pt x="2270296" y="8044786"/>
                </a:cubicBezTo>
                <a:cubicBezTo>
                  <a:pt x="2304857" y="8082005"/>
                  <a:pt x="2332771" y="8147137"/>
                  <a:pt x="2327454" y="8196319"/>
                </a:cubicBezTo>
                <a:cubicBezTo>
                  <a:pt x="2308844" y="8385071"/>
                  <a:pt x="2266309" y="8575152"/>
                  <a:pt x="2078886" y="8668199"/>
                </a:cubicBezTo>
                <a:cubicBezTo>
                  <a:pt x="1890134" y="8762576"/>
                  <a:pt x="1702711" y="8718710"/>
                  <a:pt x="1540543" y="8591103"/>
                </a:cubicBezTo>
                <a:cubicBezTo>
                  <a:pt x="1426229" y="8502044"/>
                  <a:pt x="1416924" y="8363804"/>
                  <a:pt x="1423570" y="8233538"/>
                </a:cubicBezTo>
                <a:cubicBezTo>
                  <a:pt x="1427558" y="8152454"/>
                  <a:pt x="1459460" y="8074029"/>
                  <a:pt x="1515288" y="8003579"/>
                </a:cubicBezTo>
                <a:cubicBezTo>
                  <a:pt x="1568457" y="7935788"/>
                  <a:pt x="1625615" y="7891924"/>
                  <a:pt x="1708028" y="7881289"/>
                </a:cubicBezTo>
                <a:cubicBezTo>
                  <a:pt x="1763856" y="7874643"/>
                  <a:pt x="1819684" y="7866668"/>
                  <a:pt x="1883487" y="7857363"/>
                </a:cubicBezTo>
                <a:close/>
                <a:moveTo>
                  <a:pt x="2082873" y="8209612"/>
                </a:moveTo>
                <a:cubicBezTo>
                  <a:pt x="2065593" y="8175052"/>
                  <a:pt x="2058947" y="8127198"/>
                  <a:pt x="2031033" y="8107260"/>
                </a:cubicBezTo>
                <a:cubicBezTo>
                  <a:pt x="1940645" y="8043457"/>
                  <a:pt x="1802404" y="8087321"/>
                  <a:pt x="1761197" y="8189673"/>
                </a:cubicBezTo>
                <a:cubicBezTo>
                  <a:pt x="1745246" y="8228221"/>
                  <a:pt x="1738600" y="8270757"/>
                  <a:pt x="1731954" y="8311963"/>
                </a:cubicBezTo>
                <a:cubicBezTo>
                  <a:pt x="1722649" y="8374438"/>
                  <a:pt x="1694735" y="8444887"/>
                  <a:pt x="1777148" y="8482106"/>
                </a:cubicBezTo>
                <a:cubicBezTo>
                  <a:pt x="1842281" y="8511349"/>
                  <a:pt x="1941974" y="8484764"/>
                  <a:pt x="1993814" y="8422290"/>
                </a:cubicBezTo>
                <a:cubicBezTo>
                  <a:pt x="2041667" y="8362474"/>
                  <a:pt x="2077556" y="8297342"/>
                  <a:pt x="2082873" y="8209612"/>
                </a:cubicBezTo>
                <a:close/>
                <a:moveTo>
                  <a:pt x="341569" y="8367791"/>
                </a:moveTo>
                <a:cubicBezTo>
                  <a:pt x="449237" y="8410327"/>
                  <a:pt x="563552" y="8438241"/>
                  <a:pt x="660586" y="8496728"/>
                </a:cubicBezTo>
                <a:cubicBezTo>
                  <a:pt x="814778" y="8589775"/>
                  <a:pt x="837375" y="8754600"/>
                  <a:pt x="760279" y="8930060"/>
                </a:cubicBezTo>
                <a:cubicBezTo>
                  <a:pt x="733694" y="8989876"/>
                  <a:pt x="675208" y="9039058"/>
                  <a:pt x="622038" y="9084251"/>
                </a:cubicBezTo>
                <a:cubicBezTo>
                  <a:pt x="535638" y="9158689"/>
                  <a:pt x="434615" y="9169323"/>
                  <a:pt x="336252" y="9109507"/>
                </a:cubicBezTo>
                <a:cubicBezTo>
                  <a:pt x="253839" y="9058996"/>
                  <a:pt x="167438" y="9009814"/>
                  <a:pt x="98318" y="8943352"/>
                </a:cubicBezTo>
                <a:cubicBezTo>
                  <a:pt x="-18656" y="8830367"/>
                  <a:pt x="-15997" y="8684150"/>
                  <a:pt x="27868" y="8537934"/>
                </a:cubicBezTo>
                <a:cubicBezTo>
                  <a:pt x="58440" y="8444887"/>
                  <a:pt x="201998" y="8377096"/>
                  <a:pt x="341569" y="8367791"/>
                </a:cubicBezTo>
                <a:close/>
                <a:moveTo>
                  <a:pt x="252509" y="8724028"/>
                </a:moveTo>
                <a:cubicBezTo>
                  <a:pt x="255168" y="8814416"/>
                  <a:pt x="337581" y="8940694"/>
                  <a:pt x="394738" y="8943352"/>
                </a:cubicBezTo>
                <a:cubicBezTo>
                  <a:pt x="453225" y="8944681"/>
                  <a:pt x="521016" y="8851634"/>
                  <a:pt x="531650" y="8754600"/>
                </a:cubicBezTo>
                <a:cubicBezTo>
                  <a:pt x="531650" y="8750612"/>
                  <a:pt x="532979" y="8745295"/>
                  <a:pt x="532979" y="8741307"/>
                </a:cubicBezTo>
                <a:cubicBezTo>
                  <a:pt x="535638" y="8646932"/>
                  <a:pt x="462529" y="8571165"/>
                  <a:pt x="370812" y="8572494"/>
                </a:cubicBezTo>
                <a:cubicBezTo>
                  <a:pt x="287070" y="8573824"/>
                  <a:pt x="251180" y="8620347"/>
                  <a:pt x="252509" y="87240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9"/>
          <p:cNvSpPr txBox="1"/>
          <p:nvPr/>
        </p:nvSpPr>
        <p:spPr>
          <a:xfrm>
            <a:off x="2020009" y="2060848"/>
            <a:ext cx="5210903" cy="204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0" tIns="127000" rIns="127000" bIns="127000" anchor="ctr" anchorCtr="0">
            <a:noAutofit/>
          </a:bodyPr>
          <a:lstStyle/>
          <a:p>
            <a:pPr lvl="0"/>
            <a:r>
              <a:rPr lang="zh-TW" altLang="en-US" sz="4800" dirty="0"/>
              <a:t>實用技能學程簡介</a:t>
            </a:r>
          </a:p>
        </p:txBody>
      </p:sp>
      <p:sp>
        <p:nvSpPr>
          <p:cNvPr id="420" name="Google Shape;420;p29"/>
          <p:cNvSpPr/>
          <p:nvPr/>
        </p:nvSpPr>
        <p:spPr>
          <a:xfrm rot="-4380779">
            <a:off x="7872376" y="859452"/>
            <a:ext cx="1117110" cy="1499608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7972870" y="4886620"/>
            <a:ext cx="1752730" cy="1610677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898602" y="363405"/>
            <a:ext cx="2194465" cy="2016611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116414" y="4546583"/>
            <a:ext cx="487785" cy="1305194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09493B5-F9C7-4F98-B26C-964F1D84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餐旅群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6" y="1123644"/>
            <a:ext cx="7680960" cy="11846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從事旅館業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如：旅館接待員、房務人員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、航空業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如：空服員、機場地勤服務員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、旅行業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如：觀光導遊、領隊、解說員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、餐飲業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如：廚師、餐飲服務員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等行業。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E0B5F83-40D7-4822-BF0D-7A4942A11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5381"/>
            <a:ext cx="2664296" cy="31732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A830025-3157-4E81-ADE6-03FAB84C8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82" y="3136160"/>
            <a:ext cx="2855718" cy="31732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D3D80BE-B3B2-45A0-8855-C6FEB6CE8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42" y="2125221"/>
            <a:ext cx="2239781" cy="3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水產群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6" y="1123644"/>
            <a:ext cx="7680960" cy="140618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水產養殖業、水產飼料業、水產藥品業、水產食品加工業、水族量販業等行業，也可以從事海洋漁業，例如：漁船航行人員、漁船船員、自營漁船，以及休閒漁業，例如：自營潛水、釣具行、生態旅遊導覽人員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FF0C34C-0D7D-47DE-A258-37DC7C04F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3" y="2532511"/>
            <a:ext cx="2592288" cy="159701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76135CD-756F-4910-968A-BFB467989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3" y="4261936"/>
            <a:ext cx="2592288" cy="144143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8AEA056-6F44-409A-AF13-205968E4F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0" y="2665632"/>
            <a:ext cx="4262481" cy="30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海事群</a:t>
            </a: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6" y="1123644"/>
            <a:ext cx="7680960" cy="140618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海勤相關行業，例如：船舶基層操作人員、操作級之船副、操作級之管輪、商船輪機員、造船廠技術人員、石化廠技術人員、港口裝卸公司技術人員等，也可以從事船用引擎或汽車引擎維修保養業、遊艇維修、漁船維修等行業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7DF284D-8F7D-4BA7-8326-DD4DC6ECF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21" y="2271523"/>
            <a:ext cx="2504365" cy="164612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3476BE0-11F9-4800-BF51-D6458D576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25" y="4125586"/>
            <a:ext cx="2504365" cy="144915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CDD7C5E-D051-49AA-B59D-02E947B8D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8" y="2652786"/>
            <a:ext cx="4705249" cy="30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>
            <a:off x="-244642" y="268693"/>
            <a:ext cx="5164272" cy="807913"/>
          </a:xfrm>
          <a:custGeom>
            <a:avLst/>
            <a:gdLst/>
            <a:ahLst/>
            <a:cxnLst/>
            <a:rect l="l" t="t" r="r" b="b"/>
            <a:pathLst>
              <a:path w="11224990" h="5865422" extrusionOk="0">
                <a:moveTo>
                  <a:pt x="0" y="2461375"/>
                </a:moveTo>
                <a:cubicBezTo>
                  <a:pt x="5828" y="2370561"/>
                  <a:pt x="-4874" y="2203557"/>
                  <a:pt x="33804" y="2048950"/>
                </a:cubicBezTo>
                <a:cubicBezTo>
                  <a:pt x="62309" y="1935141"/>
                  <a:pt x="45354" y="1807451"/>
                  <a:pt x="125571" y="1704450"/>
                </a:cubicBezTo>
                <a:cubicBezTo>
                  <a:pt x="199748" y="1609821"/>
                  <a:pt x="263329" y="1510212"/>
                  <a:pt x="358699" y="1431479"/>
                </a:cubicBezTo>
                <a:cubicBezTo>
                  <a:pt x="471237" y="1338863"/>
                  <a:pt x="587059" y="1246672"/>
                  <a:pt x="667594" y="1119299"/>
                </a:cubicBezTo>
                <a:cubicBezTo>
                  <a:pt x="695887" y="1074793"/>
                  <a:pt x="741771" y="1043744"/>
                  <a:pt x="800053" y="1025412"/>
                </a:cubicBezTo>
                <a:cubicBezTo>
                  <a:pt x="901676" y="993621"/>
                  <a:pt x="995881" y="937671"/>
                  <a:pt x="1097292" y="904397"/>
                </a:cubicBezTo>
                <a:cubicBezTo>
                  <a:pt x="1162779" y="883204"/>
                  <a:pt x="1235049" y="876634"/>
                  <a:pt x="1305200" y="875892"/>
                </a:cubicBezTo>
                <a:cubicBezTo>
                  <a:pt x="1453554" y="874408"/>
                  <a:pt x="1576794" y="804682"/>
                  <a:pt x="1703743" y="741843"/>
                </a:cubicBezTo>
                <a:cubicBezTo>
                  <a:pt x="1794239" y="697019"/>
                  <a:pt x="1885476" y="651665"/>
                  <a:pt x="1980635" y="618709"/>
                </a:cubicBezTo>
                <a:cubicBezTo>
                  <a:pt x="2099849" y="577488"/>
                  <a:pt x="2219592" y="538174"/>
                  <a:pt x="2338275" y="495469"/>
                </a:cubicBezTo>
                <a:cubicBezTo>
                  <a:pt x="2459078" y="451917"/>
                  <a:pt x="2575748" y="378905"/>
                  <a:pt x="2712975" y="386853"/>
                </a:cubicBezTo>
                <a:cubicBezTo>
                  <a:pt x="2726751" y="387594"/>
                  <a:pt x="2741269" y="379541"/>
                  <a:pt x="2755362" y="374878"/>
                </a:cubicBezTo>
                <a:cubicBezTo>
                  <a:pt x="2840136" y="346161"/>
                  <a:pt x="2924910" y="316914"/>
                  <a:pt x="3009684" y="288515"/>
                </a:cubicBezTo>
                <a:cubicBezTo>
                  <a:pt x="3264005" y="203741"/>
                  <a:pt x="3528924" y="168454"/>
                  <a:pt x="3788014" y="106251"/>
                </a:cubicBezTo>
                <a:cubicBezTo>
                  <a:pt x="3912208" y="76580"/>
                  <a:pt x="4037355" y="63440"/>
                  <a:pt x="4161549" y="45214"/>
                </a:cubicBezTo>
                <a:cubicBezTo>
                  <a:pt x="4420742" y="7580"/>
                  <a:pt x="4682800" y="-6606"/>
                  <a:pt x="4944541" y="2827"/>
                </a:cubicBezTo>
                <a:cubicBezTo>
                  <a:pt x="5066616" y="7596"/>
                  <a:pt x="5188796" y="11092"/>
                  <a:pt x="5310447" y="21689"/>
                </a:cubicBezTo>
                <a:cubicBezTo>
                  <a:pt x="5353575" y="25398"/>
                  <a:pt x="5391088" y="55599"/>
                  <a:pt x="5436018" y="13106"/>
                </a:cubicBezTo>
                <a:cubicBezTo>
                  <a:pt x="5451277" y="-1412"/>
                  <a:pt x="5499598" y="21265"/>
                  <a:pt x="5532660" y="22749"/>
                </a:cubicBezTo>
                <a:cubicBezTo>
                  <a:pt x="5618388" y="26564"/>
                  <a:pt x="5705811" y="18934"/>
                  <a:pt x="5789630" y="33346"/>
                </a:cubicBezTo>
                <a:cubicBezTo>
                  <a:pt x="5860947" y="45426"/>
                  <a:pt x="5937985" y="3569"/>
                  <a:pt x="6004320" y="56446"/>
                </a:cubicBezTo>
                <a:cubicBezTo>
                  <a:pt x="6014069" y="64182"/>
                  <a:pt x="6033567" y="62169"/>
                  <a:pt x="6048191" y="60897"/>
                </a:cubicBezTo>
                <a:cubicBezTo>
                  <a:pt x="6127773" y="53797"/>
                  <a:pt x="6207142" y="38750"/>
                  <a:pt x="6286724" y="39704"/>
                </a:cubicBezTo>
                <a:cubicBezTo>
                  <a:pt x="6360901" y="40763"/>
                  <a:pt x="6438045" y="25610"/>
                  <a:pt x="6509785" y="62169"/>
                </a:cubicBezTo>
                <a:cubicBezTo>
                  <a:pt x="6521123" y="67891"/>
                  <a:pt x="6539667" y="62699"/>
                  <a:pt x="6553973" y="59096"/>
                </a:cubicBezTo>
                <a:cubicBezTo>
                  <a:pt x="6693532" y="23597"/>
                  <a:pt x="6831713" y="66089"/>
                  <a:pt x="6970001" y="64606"/>
                </a:cubicBezTo>
                <a:cubicBezTo>
                  <a:pt x="7124713" y="62805"/>
                  <a:pt x="7266709" y="137511"/>
                  <a:pt x="7422481" y="125325"/>
                </a:cubicBezTo>
                <a:cubicBezTo>
                  <a:pt x="7456285" y="122676"/>
                  <a:pt x="7514567" y="118437"/>
                  <a:pt x="7541588" y="172269"/>
                </a:cubicBezTo>
                <a:cubicBezTo>
                  <a:pt x="7549218" y="187528"/>
                  <a:pt x="7582068" y="199820"/>
                  <a:pt x="7601566" y="197701"/>
                </a:cubicBezTo>
                <a:cubicBezTo>
                  <a:pt x="7767934" y="179898"/>
                  <a:pt x="7903572" y="271878"/>
                  <a:pt x="8049066" y="323696"/>
                </a:cubicBezTo>
                <a:cubicBezTo>
                  <a:pt x="8157153" y="362692"/>
                  <a:pt x="8258033" y="421716"/>
                  <a:pt x="8362835" y="470143"/>
                </a:cubicBezTo>
                <a:cubicBezTo>
                  <a:pt x="8385194" y="480740"/>
                  <a:pt x="8412534" y="480740"/>
                  <a:pt x="8434575" y="491336"/>
                </a:cubicBezTo>
                <a:cubicBezTo>
                  <a:pt x="8579856" y="561593"/>
                  <a:pt x="8725349" y="631849"/>
                  <a:pt x="8869041" y="703271"/>
                </a:cubicBezTo>
                <a:cubicBezTo>
                  <a:pt x="8957947" y="747459"/>
                  <a:pt x="9044098" y="803622"/>
                  <a:pt x="9132475" y="852791"/>
                </a:cubicBezTo>
                <a:cubicBezTo>
                  <a:pt x="9261862" y="924849"/>
                  <a:pt x="9384465" y="1007503"/>
                  <a:pt x="9508024" y="1088992"/>
                </a:cubicBezTo>
                <a:cubicBezTo>
                  <a:pt x="9679373" y="1201953"/>
                  <a:pt x="9809818" y="1358785"/>
                  <a:pt x="9975339" y="1475773"/>
                </a:cubicBezTo>
                <a:cubicBezTo>
                  <a:pt x="10021753" y="1508623"/>
                  <a:pt x="10046867" y="1571143"/>
                  <a:pt x="10082367" y="1620100"/>
                </a:cubicBezTo>
                <a:cubicBezTo>
                  <a:pt x="10110766" y="1658884"/>
                  <a:pt x="10142132" y="1695549"/>
                  <a:pt x="10168730" y="1735605"/>
                </a:cubicBezTo>
                <a:cubicBezTo>
                  <a:pt x="10292429" y="1921754"/>
                  <a:pt x="10415492" y="2108468"/>
                  <a:pt x="10537920" y="2295748"/>
                </a:cubicBezTo>
                <a:cubicBezTo>
                  <a:pt x="10643252" y="2455865"/>
                  <a:pt x="10749855" y="2615240"/>
                  <a:pt x="10852749" y="2776734"/>
                </a:cubicBezTo>
                <a:cubicBezTo>
                  <a:pt x="10880725" y="2820498"/>
                  <a:pt x="10895136" y="2872952"/>
                  <a:pt x="10921734" y="2917458"/>
                </a:cubicBezTo>
                <a:cubicBezTo>
                  <a:pt x="11086937" y="3190430"/>
                  <a:pt x="11168425" y="3492437"/>
                  <a:pt x="11213355" y="3803239"/>
                </a:cubicBezTo>
                <a:cubicBezTo>
                  <a:pt x="11236543" y="3966296"/>
                  <a:pt x="11224987" y="4132413"/>
                  <a:pt x="11179446" y="4290689"/>
                </a:cubicBezTo>
                <a:cubicBezTo>
                  <a:pt x="11115018" y="4513962"/>
                  <a:pt x="11034483" y="4738189"/>
                  <a:pt x="10890579" y="4920877"/>
                </a:cubicBezTo>
                <a:cubicBezTo>
                  <a:pt x="10771090" y="5074396"/>
                  <a:pt x="10623105" y="5203420"/>
                  <a:pt x="10454735" y="5300876"/>
                </a:cubicBezTo>
                <a:cubicBezTo>
                  <a:pt x="10312846" y="5383000"/>
                  <a:pt x="10164279" y="5444355"/>
                  <a:pt x="10011475" y="5499564"/>
                </a:cubicBezTo>
                <a:cubicBezTo>
                  <a:pt x="9851463" y="5556892"/>
                  <a:pt x="9689546" y="5603836"/>
                  <a:pt x="9518196" y="5617188"/>
                </a:cubicBezTo>
                <a:cubicBezTo>
                  <a:pt x="9448470" y="5622698"/>
                  <a:pt x="9381180" y="5657773"/>
                  <a:pt x="9311242" y="5665827"/>
                </a:cubicBezTo>
                <a:cubicBezTo>
                  <a:pt x="9087969" y="5691683"/>
                  <a:pt x="8868935" y="5742441"/>
                  <a:pt x="8642694" y="5755793"/>
                </a:cubicBezTo>
                <a:cubicBezTo>
                  <a:pt x="8502923" y="5764059"/>
                  <a:pt x="8361987" y="5798180"/>
                  <a:pt x="8220097" y="5809837"/>
                </a:cubicBezTo>
                <a:cubicBezTo>
                  <a:pt x="8043238" y="5824778"/>
                  <a:pt x="7866696" y="5844594"/>
                  <a:pt x="7689624" y="5852965"/>
                </a:cubicBezTo>
                <a:cubicBezTo>
                  <a:pt x="7483836" y="5862714"/>
                  <a:pt x="7277801" y="5866741"/>
                  <a:pt x="7071517" y="5865045"/>
                </a:cubicBezTo>
                <a:cubicBezTo>
                  <a:pt x="6875689" y="5863562"/>
                  <a:pt x="6679438" y="5853601"/>
                  <a:pt x="6484141" y="5843852"/>
                </a:cubicBezTo>
                <a:cubicBezTo>
                  <a:pt x="6425540" y="5840779"/>
                  <a:pt x="6367577" y="5823188"/>
                  <a:pt x="6309506" y="5814711"/>
                </a:cubicBezTo>
                <a:cubicBezTo>
                  <a:pt x="6262563" y="5807823"/>
                  <a:pt x="6214136" y="5810790"/>
                  <a:pt x="6168252" y="5798816"/>
                </a:cubicBezTo>
                <a:cubicBezTo>
                  <a:pt x="6050628" y="5767768"/>
                  <a:pt x="5926435" y="5795531"/>
                  <a:pt x="5808917" y="5742547"/>
                </a:cubicBezTo>
                <a:cubicBezTo>
                  <a:pt x="5737389" y="5710227"/>
                  <a:pt x="5647952" y="5719340"/>
                  <a:pt x="5567841" y="5703233"/>
                </a:cubicBezTo>
                <a:cubicBezTo>
                  <a:pt x="5513692" y="5692636"/>
                  <a:pt x="5461874" y="5669854"/>
                  <a:pt x="5408890" y="5653111"/>
                </a:cubicBezTo>
                <a:cubicBezTo>
                  <a:pt x="5383988" y="5645163"/>
                  <a:pt x="5355906" y="5628209"/>
                  <a:pt x="5333971" y="5633401"/>
                </a:cubicBezTo>
                <a:cubicBezTo>
                  <a:pt x="5244005" y="5654595"/>
                  <a:pt x="5165377" y="5619201"/>
                  <a:pt x="5086538" y="5589213"/>
                </a:cubicBezTo>
                <a:cubicBezTo>
                  <a:pt x="5033554" y="5569185"/>
                  <a:pt x="4986398" y="5536229"/>
                  <a:pt x="4925149" y="5552336"/>
                </a:cubicBezTo>
                <a:cubicBezTo>
                  <a:pt x="4912751" y="5555621"/>
                  <a:pt x="4896008" y="5547143"/>
                  <a:pt x="4882762" y="5541103"/>
                </a:cubicBezTo>
                <a:cubicBezTo>
                  <a:pt x="4710777" y="5463747"/>
                  <a:pt x="4529679" y="5422738"/>
                  <a:pt x="4343389" y="5396988"/>
                </a:cubicBezTo>
                <a:cubicBezTo>
                  <a:pt x="4258615" y="5385332"/>
                  <a:pt x="4177444" y="5351422"/>
                  <a:pt x="4093200" y="5334785"/>
                </a:cubicBezTo>
                <a:cubicBezTo>
                  <a:pt x="4000796" y="5316559"/>
                  <a:pt x="3911678" y="5283921"/>
                  <a:pt x="3812174" y="5295577"/>
                </a:cubicBezTo>
                <a:cubicBezTo>
                  <a:pt x="3739587" y="5304054"/>
                  <a:pt x="3663820" y="5284980"/>
                  <a:pt x="3589113" y="5277669"/>
                </a:cubicBezTo>
                <a:cubicBezTo>
                  <a:pt x="3466933" y="5265165"/>
                  <a:pt x="3345388" y="5247786"/>
                  <a:pt x="3222678" y="5239733"/>
                </a:cubicBezTo>
                <a:cubicBezTo>
                  <a:pt x="3031089" y="5227016"/>
                  <a:pt x="2838865" y="5221612"/>
                  <a:pt x="2647170" y="5210168"/>
                </a:cubicBezTo>
                <a:cubicBezTo>
                  <a:pt x="2590981" y="5206739"/>
                  <a:pt x="2535242" y="5198011"/>
                  <a:pt x="2480695" y="5184100"/>
                </a:cubicBezTo>
                <a:cubicBezTo>
                  <a:pt x="2344739" y="5149554"/>
                  <a:pt x="2205180" y="5138004"/>
                  <a:pt x="2069648" y="5092862"/>
                </a:cubicBezTo>
                <a:cubicBezTo>
                  <a:pt x="1921293" y="5043693"/>
                  <a:pt x="1782582" y="4966972"/>
                  <a:pt x="1635818" y="4927765"/>
                </a:cubicBezTo>
                <a:cubicBezTo>
                  <a:pt x="1417949" y="4869377"/>
                  <a:pt x="1244692" y="4739461"/>
                  <a:pt x="1063594" y="4625122"/>
                </a:cubicBezTo>
                <a:cubicBezTo>
                  <a:pt x="916829" y="4532295"/>
                  <a:pt x="793695" y="4398352"/>
                  <a:pt x="671515" y="4271615"/>
                </a:cubicBezTo>
                <a:cubicBezTo>
                  <a:pt x="561740" y="4159301"/>
                  <a:pt x="461899" y="4037690"/>
                  <a:pt x="373111" y="3908147"/>
                </a:cubicBezTo>
                <a:cubicBezTo>
                  <a:pt x="295861" y="3793702"/>
                  <a:pt x="236943" y="3665482"/>
                  <a:pt x="180886" y="3538427"/>
                </a:cubicBezTo>
                <a:cubicBezTo>
                  <a:pt x="40162" y="3217876"/>
                  <a:pt x="0" y="2878568"/>
                  <a:pt x="0" y="24613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6216919" y="5368611"/>
            <a:ext cx="3212924" cy="1375890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8108955" y="221890"/>
            <a:ext cx="1328730" cy="1783687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4187250" y="182673"/>
            <a:ext cx="389572" cy="1042399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B81A180-891B-4952-A9E4-4279D1DC90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9904" y="367756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藝術群職業發展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4C4327C6-D760-4EC4-8237-8CC97520E136}"/>
              </a:ext>
            </a:extLst>
          </p:cNvPr>
          <p:cNvSpPr txBox="1">
            <a:spLocks/>
          </p:cNvSpPr>
          <p:nvPr/>
        </p:nvSpPr>
        <p:spPr>
          <a:xfrm>
            <a:off x="343926" y="1123644"/>
            <a:ext cx="7680960" cy="195351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專業創作、管理，以及傳播、藝術與文化創意等相關行業，如：電影場務人員、電視台工作人員、劇場工作或管理人員、舞台設計助理、演員、歌手、樂團、攝影師、調音師、錄音師、剪接師、助理導演（播）人員、產品設計人員、室內設計人員、美術設計人員、漫畫家、藝術工作者、舞蹈工作者、音樂工作者、經紀人等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CD3FA-98F1-4852-8C22-176C16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27191F9-F3A7-435E-8DDE-5CF878A6B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7" y="3501008"/>
            <a:ext cx="3672408" cy="240084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972A0B7-76FF-43EA-B87B-C0B4EF1DD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36" y="2924001"/>
            <a:ext cx="3672408" cy="240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/>
          <p:nvPr/>
        </p:nvSpPr>
        <p:spPr>
          <a:xfrm rot="-499954">
            <a:off x="770784" y="1388893"/>
            <a:ext cx="7617038" cy="3980150"/>
          </a:xfrm>
          <a:custGeom>
            <a:avLst/>
            <a:gdLst/>
            <a:ahLst/>
            <a:cxnLst/>
            <a:rect l="l" t="t" r="r" b="b"/>
            <a:pathLst>
              <a:path w="15225513" h="7955825" extrusionOk="0">
                <a:moveTo>
                  <a:pt x="0" y="3338595"/>
                </a:moveTo>
                <a:cubicBezTo>
                  <a:pt x="7905" y="3215415"/>
                  <a:pt x="-6612" y="2988891"/>
                  <a:pt x="45851" y="2779184"/>
                </a:cubicBezTo>
                <a:cubicBezTo>
                  <a:pt x="84515" y="2624815"/>
                  <a:pt x="61518" y="2451616"/>
                  <a:pt x="170324" y="2311907"/>
                </a:cubicBezTo>
                <a:cubicBezTo>
                  <a:pt x="270938" y="2183553"/>
                  <a:pt x="357178" y="2048443"/>
                  <a:pt x="486538" y="1941649"/>
                </a:cubicBezTo>
                <a:cubicBezTo>
                  <a:pt x="639183" y="1816026"/>
                  <a:pt x="796284" y="1690978"/>
                  <a:pt x="905521" y="1518210"/>
                </a:cubicBezTo>
                <a:cubicBezTo>
                  <a:pt x="943898" y="1457842"/>
                  <a:pt x="1006134" y="1415729"/>
                  <a:pt x="1085188" y="1390863"/>
                </a:cubicBezTo>
                <a:cubicBezTo>
                  <a:pt x="1223028" y="1347743"/>
                  <a:pt x="1350807" y="1271851"/>
                  <a:pt x="1488360" y="1226719"/>
                </a:cubicBezTo>
                <a:cubicBezTo>
                  <a:pt x="1577188" y="1197972"/>
                  <a:pt x="1675214" y="1189061"/>
                  <a:pt x="1770365" y="1188055"/>
                </a:cubicBezTo>
                <a:cubicBezTo>
                  <a:pt x="1971592" y="1186042"/>
                  <a:pt x="2138754" y="1091466"/>
                  <a:pt x="2310947" y="1006232"/>
                </a:cubicBezTo>
                <a:cubicBezTo>
                  <a:pt x="2433695" y="945433"/>
                  <a:pt x="2557450" y="883915"/>
                  <a:pt x="2686523" y="839214"/>
                </a:cubicBezTo>
                <a:cubicBezTo>
                  <a:pt x="2848223" y="783301"/>
                  <a:pt x="3010642" y="729976"/>
                  <a:pt x="3171623" y="672051"/>
                </a:cubicBezTo>
                <a:cubicBezTo>
                  <a:pt x="3335479" y="612977"/>
                  <a:pt x="3493730" y="513945"/>
                  <a:pt x="3679864" y="524725"/>
                </a:cubicBezTo>
                <a:cubicBezTo>
                  <a:pt x="3698550" y="525731"/>
                  <a:pt x="3718241" y="514807"/>
                  <a:pt x="3737358" y="508483"/>
                </a:cubicBezTo>
                <a:cubicBezTo>
                  <a:pt x="3852345" y="469531"/>
                  <a:pt x="3967331" y="429861"/>
                  <a:pt x="4082318" y="391340"/>
                </a:cubicBezTo>
                <a:cubicBezTo>
                  <a:pt x="4427279" y="276353"/>
                  <a:pt x="4786612" y="228490"/>
                  <a:pt x="5138041" y="144118"/>
                </a:cubicBezTo>
                <a:cubicBezTo>
                  <a:pt x="5306496" y="103873"/>
                  <a:pt x="5476246" y="86050"/>
                  <a:pt x="5644701" y="61328"/>
                </a:cubicBezTo>
                <a:cubicBezTo>
                  <a:pt x="5996269" y="10282"/>
                  <a:pt x="6351724" y="-8961"/>
                  <a:pt x="6706748" y="3835"/>
                </a:cubicBezTo>
                <a:cubicBezTo>
                  <a:pt x="6872329" y="10303"/>
                  <a:pt x="7038054" y="15046"/>
                  <a:pt x="7203060" y="29419"/>
                </a:cubicBezTo>
                <a:cubicBezTo>
                  <a:pt x="7261559" y="34450"/>
                  <a:pt x="7312441" y="75414"/>
                  <a:pt x="7373384" y="17777"/>
                </a:cubicBezTo>
                <a:cubicBezTo>
                  <a:pt x="7394081" y="-1915"/>
                  <a:pt x="7459624" y="28844"/>
                  <a:pt x="7504469" y="30856"/>
                </a:cubicBezTo>
                <a:cubicBezTo>
                  <a:pt x="7620749" y="36031"/>
                  <a:pt x="7739329" y="25682"/>
                  <a:pt x="7853022" y="45230"/>
                </a:cubicBezTo>
                <a:cubicBezTo>
                  <a:pt x="7949755" y="61615"/>
                  <a:pt x="8054249" y="4841"/>
                  <a:pt x="8144226" y="76564"/>
                </a:cubicBezTo>
                <a:cubicBezTo>
                  <a:pt x="8157450" y="87056"/>
                  <a:pt x="8183897" y="84325"/>
                  <a:pt x="8203732" y="82600"/>
                </a:cubicBezTo>
                <a:cubicBezTo>
                  <a:pt x="8311676" y="72970"/>
                  <a:pt x="8419332" y="52560"/>
                  <a:pt x="8527276" y="53854"/>
                </a:cubicBezTo>
                <a:cubicBezTo>
                  <a:pt x="8627890" y="55291"/>
                  <a:pt x="8732527" y="34737"/>
                  <a:pt x="8829835" y="84325"/>
                </a:cubicBezTo>
                <a:cubicBezTo>
                  <a:pt x="8845215" y="92087"/>
                  <a:pt x="8870368" y="85044"/>
                  <a:pt x="8889772" y="80157"/>
                </a:cubicBezTo>
                <a:cubicBezTo>
                  <a:pt x="9079068" y="32006"/>
                  <a:pt x="9266497" y="89643"/>
                  <a:pt x="9454069" y="87631"/>
                </a:cubicBezTo>
                <a:cubicBezTo>
                  <a:pt x="9663920" y="85188"/>
                  <a:pt x="9856523" y="186520"/>
                  <a:pt x="10067811" y="169990"/>
                </a:cubicBezTo>
                <a:cubicBezTo>
                  <a:pt x="10113662" y="166397"/>
                  <a:pt x="10192716" y="160648"/>
                  <a:pt x="10229368" y="233664"/>
                </a:cubicBezTo>
                <a:cubicBezTo>
                  <a:pt x="10239716" y="254362"/>
                  <a:pt x="10284274" y="271035"/>
                  <a:pt x="10310720" y="268160"/>
                </a:cubicBezTo>
                <a:cubicBezTo>
                  <a:pt x="10536382" y="244013"/>
                  <a:pt x="10720361" y="368774"/>
                  <a:pt x="10917708" y="439059"/>
                </a:cubicBezTo>
                <a:cubicBezTo>
                  <a:pt x="11064316" y="491953"/>
                  <a:pt x="11201150" y="572013"/>
                  <a:pt x="11343302" y="637699"/>
                </a:cubicBezTo>
                <a:cubicBezTo>
                  <a:pt x="11373630" y="652073"/>
                  <a:pt x="11410713" y="652073"/>
                  <a:pt x="11440610" y="666446"/>
                </a:cubicBezTo>
                <a:cubicBezTo>
                  <a:pt x="11637668" y="761741"/>
                  <a:pt x="11835015" y="857036"/>
                  <a:pt x="12029917" y="953913"/>
                </a:cubicBezTo>
                <a:cubicBezTo>
                  <a:pt x="12150509" y="1013850"/>
                  <a:pt x="12267364" y="1090028"/>
                  <a:pt x="12387238" y="1156721"/>
                </a:cubicBezTo>
                <a:cubicBezTo>
                  <a:pt x="12562737" y="1254460"/>
                  <a:pt x="12729036" y="1366572"/>
                  <a:pt x="12896630" y="1477103"/>
                </a:cubicBezTo>
                <a:cubicBezTo>
                  <a:pt x="13129047" y="1630323"/>
                  <a:pt x="13305983" y="1843048"/>
                  <a:pt x="13530494" y="2001730"/>
                </a:cubicBezTo>
                <a:cubicBezTo>
                  <a:pt x="13593450" y="2046287"/>
                  <a:pt x="13627514" y="2131090"/>
                  <a:pt x="13675666" y="2197495"/>
                </a:cubicBezTo>
                <a:cubicBezTo>
                  <a:pt x="13714186" y="2250101"/>
                  <a:pt x="13756731" y="2299833"/>
                  <a:pt x="13792808" y="2354164"/>
                </a:cubicBezTo>
                <a:cubicBezTo>
                  <a:pt x="13960593" y="2606656"/>
                  <a:pt x="14127515" y="2859915"/>
                  <a:pt x="14293576" y="3113940"/>
                </a:cubicBezTo>
                <a:cubicBezTo>
                  <a:pt x="14436447" y="3331121"/>
                  <a:pt x="14581043" y="3547296"/>
                  <a:pt x="14720608" y="3766346"/>
                </a:cubicBezTo>
                <a:cubicBezTo>
                  <a:pt x="14758554" y="3825708"/>
                  <a:pt x="14778101" y="3896856"/>
                  <a:pt x="14814179" y="3957224"/>
                </a:cubicBezTo>
                <a:cubicBezTo>
                  <a:pt x="15038259" y="4327481"/>
                  <a:pt x="15148789" y="4737122"/>
                  <a:pt x="15209732" y="5158692"/>
                </a:cubicBezTo>
                <a:cubicBezTo>
                  <a:pt x="15241184" y="5379861"/>
                  <a:pt x="15225509" y="5605182"/>
                  <a:pt x="15163738" y="5819866"/>
                </a:cubicBezTo>
                <a:cubicBezTo>
                  <a:pt x="15076348" y="6122712"/>
                  <a:pt x="14967111" y="6426852"/>
                  <a:pt x="14771920" y="6674649"/>
                </a:cubicBezTo>
                <a:cubicBezTo>
                  <a:pt x="14609846" y="6882882"/>
                  <a:pt x="14409119" y="7057890"/>
                  <a:pt x="14180744" y="7190077"/>
                </a:cubicBezTo>
                <a:cubicBezTo>
                  <a:pt x="13988286" y="7301471"/>
                  <a:pt x="13786771" y="7384692"/>
                  <a:pt x="13579508" y="7459577"/>
                </a:cubicBezTo>
                <a:cubicBezTo>
                  <a:pt x="13362470" y="7537337"/>
                  <a:pt x="13142845" y="7601012"/>
                  <a:pt x="12910428" y="7619121"/>
                </a:cubicBezTo>
                <a:cubicBezTo>
                  <a:pt x="12815852" y="7626596"/>
                  <a:pt x="12724580" y="7674171"/>
                  <a:pt x="12629717" y="7685095"/>
                </a:cubicBezTo>
                <a:cubicBezTo>
                  <a:pt x="12326870" y="7720166"/>
                  <a:pt x="12029773" y="7789014"/>
                  <a:pt x="11722902" y="7807125"/>
                </a:cubicBezTo>
                <a:cubicBezTo>
                  <a:pt x="11533317" y="7818336"/>
                  <a:pt x="11342152" y="7864618"/>
                  <a:pt x="11149693" y="7880429"/>
                </a:cubicBezTo>
                <a:cubicBezTo>
                  <a:pt x="10909802" y="7900695"/>
                  <a:pt x="10670342" y="7927574"/>
                  <a:pt x="10430163" y="7938928"/>
                </a:cubicBezTo>
                <a:cubicBezTo>
                  <a:pt x="10151033" y="7952152"/>
                  <a:pt x="9871568" y="7957614"/>
                  <a:pt x="9591766" y="7955314"/>
                </a:cubicBezTo>
                <a:cubicBezTo>
                  <a:pt x="9326146" y="7953302"/>
                  <a:pt x="9059952" y="7939791"/>
                  <a:pt x="8795052" y="7926567"/>
                </a:cubicBezTo>
                <a:cubicBezTo>
                  <a:pt x="8715567" y="7922399"/>
                  <a:pt x="8636945" y="7898539"/>
                  <a:pt x="8558178" y="7887041"/>
                </a:cubicBezTo>
                <a:cubicBezTo>
                  <a:pt x="8494504" y="7877698"/>
                  <a:pt x="8428818" y="7881723"/>
                  <a:pt x="8366582" y="7865481"/>
                </a:cubicBezTo>
                <a:cubicBezTo>
                  <a:pt x="8207038" y="7823367"/>
                  <a:pt x="8038583" y="7861025"/>
                  <a:pt x="7879182" y="7789158"/>
                </a:cubicBezTo>
                <a:cubicBezTo>
                  <a:pt x="7782162" y="7745320"/>
                  <a:pt x="7660851" y="7757681"/>
                  <a:pt x="7552188" y="7735833"/>
                </a:cubicBezTo>
                <a:cubicBezTo>
                  <a:pt x="7478741" y="7721459"/>
                  <a:pt x="7408455" y="7690557"/>
                  <a:pt x="7336588" y="7667847"/>
                </a:cubicBezTo>
                <a:cubicBezTo>
                  <a:pt x="7302810" y="7657067"/>
                  <a:pt x="7264721" y="7634070"/>
                  <a:pt x="7234968" y="7641113"/>
                </a:cubicBezTo>
                <a:cubicBezTo>
                  <a:pt x="7112939" y="7669860"/>
                  <a:pt x="7006289" y="7621852"/>
                  <a:pt x="6899351" y="7581176"/>
                </a:cubicBezTo>
                <a:cubicBezTo>
                  <a:pt x="6827484" y="7554010"/>
                  <a:pt x="6763523" y="7509310"/>
                  <a:pt x="6680445" y="7531156"/>
                </a:cubicBezTo>
                <a:cubicBezTo>
                  <a:pt x="6663628" y="7535612"/>
                  <a:pt x="6640918" y="7524114"/>
                  <a:pt x="6622951" y="7515921"/>
                </a:cubicBezTo>
                <a:cubicBezTo>
                  <a:pt x="6389672" y="7410995"/>
                  <a:pt x="6144031" y="7355371"/>
                  <a:pt x="5891348" y="7320444"/>
                </a:cubicBezTo>
                <a:cubicBezTo>
                  <a:pt x="5776361" y="7304633"/>
                  <a:pt x="5666261" y="7258638"/>
                  <a:pt x="5551993" y="7236072"/>
                </a:cubicBezTo>
                <a:cubicBezTo>
                  <a:pt x="5426657" y="7211350"/>
                  <a:pt x="5305778" y="7167080"/>
                  <a:pt x="5170812" y="7182891"/>
                </a:cubicBezTo>
                <a:cubicBezTo>
                  <a:pt x="5072354" y="7194389"/>
                  <a:pt x="4969585" y="7168517"/>
                  <a:pt x="4868253" y="7158600"/>
                </a:cubicBezTo>
                <a:cubicBezTo>
                  <a:pt x="4702529" y="7141639"/>
                  <a:pt x="4537666" y="7118067"/>
                  <a:pt x="4371223" y="7107143"/>
                </a:cubicBezTo>
                <a:cubicBezTo>
                  <a:pt x="4111353" y="7089895"/>
                  <a:pt x="3850620" y="7082564"/>
                  <a:pt x="3590606" y="7067041"/>
                </a:cubicBezTo>
                <a:cubicBezTo>
                  <a:pt x="3514392" y="7062391"/>
                  <a:pt x="3438788" y="7050552"/>
                  <a:pt x="3364801" y="7031683"/>
                </a:cubicBezTo>
                <a:cubicBezTo>
                  <a:pt x="3180391" y="6984826"/>
                  <a:pt x="2991094" y="6969159"/>
                  <a:pt x="2807259" y="6907928"/>
                </a:cubicBezTo>
                <a:cubicBezTo>
                  <a:pt x="2606032" y="6841236"/>
                  <a:pt x="2417885" y="6737173"/>
                  <a:pt x="2218814" y="6683992"/>
                </a:cubicBezTo>
                <a:cubicBezTo>
                  <a:pt x="1923298" y="6604794"/>
                  <a:pt x="1688293" y="6428577"/>
                  <a:pt x="1442653" y="6273489"/>
                </a:cubicBezTo>
                <a:cubicBezTo>
                  <a:pt x="1243582" y="6147578"/>
                  <a:pt x="1076564" y="5965899"/>
                  <a:pt x="910839" y="5793994"/>
                </a:cubicBezTo>
                <a:cubicBezTo>
                  <a:pt x="761941" y="5641652"/>
                  <a:pt x="626517" y="5476700"/>
                  <a:pt x="506086" y="5300988"/>
                </a:cubicBezTo>
                <a:cubicBezTo>
                  <a:pt x="401304" y="5145756"/>
                  <a:pt x="321388" y="4971839"/>
                  <a:pt x="245353" y="4799502"/>
                </a:cubicBezTo>
                <a:cubicBezTo>
                  <a:pt x="54475" y="4364708"/>
                  <a:pt x="0" y="3904474"/>
                  <a:pt x="0" y="33385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2987824" y="3933056"/>
            <a:ext cx="3372937" cy="277848"/>
          </a:xfrm>
          <a:custGeom>
            <a:avLst/>
            <a:gdLst/>
            <a:ahLst/>
            <a:cxnLst/>
            <a:rect l="l" t="t" r="r" b="b"/>
            <a:pathLst>
              <a:path w="6745874" h="555695" extrusionOk="0">
                <a:moveTo>
                  <a:pt x="6685508" y="0"/>
                </a:moveTo>
                <a:cubicBezTo>
                  <a:pt x="6695507" y="34611"/>
                  <a:pt x="6701275" y="62684"/>
                  <a:pt x="6711658" y="89604"/>
                </a:cubicBezTo>
                <a:cubicBezTo>
                  <a:pt x="6721657" y="115755"/>
                  <a:pt x="6756268" y="131522"/>
                  <a:pt x="6742808" y="169979"/>
                </a:cubicBezTo>
                <a:cubicBezTo>
                  <a:pt x="6698968" y="181900"/>
                  <a:pt x="6656665" y="190745"/>
                  <a:pt x="6606672" y="179977"/>
                </a:cubicBezTo>
                <a:cubicBezTo>
                  <a:pt x="6550140" y="167671"/>
                  <a:pt x="6489379" y="174209"/>
                  <a:pt x="6430540" y="174593"/>
                </a:cubicBezTo>
                <a:cubicBezTo>
                  <a:pt x="6262869" y="175747"/>
                  <a:pt x="6095198" y="175747"/>
                  <a:pt x="5927912" y="179977"/>
                </a:cubicBezTo>
                <a:cubicBezTo>
                  <a:pt x="5767547" y="184208"/>
                  <a:pt x="5607567" y="194206"/>
                  <a:pt x="5447203" y="199975"/>
                </a:cubicBezTo>
                <a:cubicBezTo>
                  <a:pt x="5253381" y="206897"/>
                  <a:pt x="5059944" y="211127"/>
                  <a:pt x="4866123" y="218819"/>
                </a:cubicBezTo>
                <a:cubicBezTo>
                  <a:pt x="4719603" y="224587"/>
                  <a:pt x="4573083" y="235355"/>
                  <a:pt x="4426563" y="241893"/>
                </a:cubicBezTo>
                <a:cubicBezTo>
                  <a:pt x="4255431" y="249968"/>
                  <a:pt x="4083914" y="255737"/>
                  <a:pt x="3912397" y="263044"/>
                </a:cubicBezTo>
                <a:cubicBezTo>
                  <a:pt x="3873940" y="264582"/>
                  <a:pt x="3835484" y="268428"/>
                  <a:pt x="3797027" y="271120"/>
                </a:cubicBezTo>
                <a:cubicBezTo>
                  <a:pt x="3600898" y="284580"/>
                  <a:pt x="3405154" y="298039"/>
                  <a:pt x="3209025" y="311499"/>
                </a:cubicBezTo>
                <a:cubicBezTo>
                  <a:pt x="3060967" y="321498"/>
                  <a:pt x="2912524" y="331497"/>
                  <a:pt x="2764466" y="341495"/>
                </a:cubicBezTo>
                <a:cubicBezTo>
                  <a:pt x="2638328" y="349956"/>
                  <a:pt x="2511805" y="357647"/>
                  <a:pt x="2385667" y="366877"/>
                </a:cubicBezTo>
                <a:cubicBezTo>
                  <a:pt x="2261837" y="375722"/>
                  <a:pt x="2138391" y="387259"/>
                  <a:pt x="2014945" y="395719"/>
                </a:cubicBezTo>
                <a:cubicBezTo>
                  <a:pt x="1741903" y="414948"/>
                  <a:pt x="1468476" y="429177"/>
                  <a:pt x="1195818" y="452251"/>
                </a:cubicBezTo>
                <a:cubicBezTo>
                  <a:pt x="938927" y="474171"/>
                  <a:pt x="683191" y="505321"/>
                  <a:pt x="426685" y="530702"/>
                </a:cubicBezTo>
                <a:cubicBezTo>
                  <a:pt x="316698" y="541470"/>
                  <a:pt x="205943" y="549546"/>
                  <a:pt x="95573" y="555315"/>
                </a:cubicBezTo>
                <a:cubicBezTo>
                  <a:pt x="39426" y="558391"/>
                  <a:pt x="19813" y="543008"/>
                  <a:pt x="5969" y="502629"/>
                </a:cubicBezTo>
                <a:cubicBezTo>
                  <a:pt x="-12106" y="446482"/>
                  <a:pt x="11352" y="407641"/>
                  <a:pt x="69807" y="415332"/>
                </a:cubicBezTo>
                <a:cubicBezTo>
                  <a:pt x="142490" y="425331"/>
                  <a:pt x="211712" y="412256"/>
                  <a:pt x="282472" y="404180"/>
                </a:cubicBezTo>
                <a:cubicBezTo>
                  <a:pt x="400534" y="390720"/>
                  <a:pt x="518596" y="376491"/>
                  <a:pt x="636658" y="364185"/>
                </a:cubicBezTo>
                <a:cubicBezTo>
                  <a:pt x="761642" y="351110"/>
                  <a:pt x="885857" y="326113"/>
                  <a:pt x="1012764" y="325728"/>
                </a:cubicBezTo>
                <a:cubicBezTo>
                  <a:pt x="1101214" y="325344"/>
                  <a:pt x="1189280" y="305731"/>
                  <a:pt x="1278115" y="301116"/>
                </a:cubicBezTo>
                <a:cubicBezTo>
                  <a:pt x="1365027" y="296501"/>
                  <a:pt x="1452324" y="287656"/>
                  <a:pt x="1540005" y="295732"/>
                </a:cubicBezTo>
                <a:cubicBezTo>
                  <a:pt x="1550004" y="296501"/>
                  <a:pt x="1561156" y="293040"/>
                  <a:pt x="1571155" y="289579"/>
                </a:cubicBezTo>
                <a:cubicBezTo>
                  <a:pt x="1579231" y="286887"/>
                  <a:pt x="1590383" y="275734"/>
                  <a:pt x="1593460" y="278042"/>
                </a:cubicBezTo>
                <a:cubicBezTo>
                  <a:pt x="1636147" y="307269"/>
                  <a:pt x="1674603" y="269197"/>
                  <a:pt x="1716137" y="271889"/>
                </a:cubicBezTo>
                <a:cubicBezTo>
                  <a:pt x="1757670" y="274581"/>
                  <a:pt x="1801510" y="256891"/>
                  <a:pt x="1841505" y="264197"/>
                </a:cubicBezTo>
                <a:cubicBezTo>
                  <a:pt x="1896499" y="274196"/>
                  <a:pt x="1946492" y="253045"/>
                  <a:pt x="1998409" y="253430"/>
                </a:cubicBezTo>
                <a:cubicBezTo>
                  <a:pt x="2095319" y="254199"/>
                  <a:pt x="2190308" y="229586"/>
                  <a:pt x="2285680" y="233432"/>
                </a:cubicBezTo>
                <a:cubicBezTo>
                  <a:pt x="2376438" y="237278"/>
                  <a:pt x="2467580" y="236124"/>
                  <a:pt x="2553339" y="218049"/>
                </a:cubicBezTo>
                <a:cubicBezTo>
                  <a:pt x="2656402" y="196514"/>
                  <a:pt x="2761389" y="224203"/>
                  <a:pt x="2861761" y="191514"/>
                </a:cubicBezTo>
                <a:cubicBezTo>
                  <a:pt x="3003666" y="206512"/>
                  <a:pt x="3141726" y="163056"/>
                  <a:pt x="3282477" y="161903"/>
                </a:cubicBezTo>
                <a:cubicBezTo>
                  <a:pt x="3372466" y="161134"/>
                  <a:pt x="3462070" y="159211"/>
                  <a:pt x="3552058" y="154980"/>
                </a:cubicBezTo>
                <a:cubicBezTo>
                  <a:pt x="3594360" y="153058"/>
                  <a:pt x="3636278" y="143059"/>
                  <a:pt x="3678581" y="139598"/>
                </a:cubicBezTo>
                <a:cubicBezTo>
                  <a:pt x="3712807" y="136906"/>
                  <a:pt x="3747418" y="139598"/>
                  <a:pt x="3781644" y="138060"/>
                </a:cubicBezTo>
                <a:cubicBezTo>
                  <a:pt x="3890477" y="133829"/>
                  <a:pt x="3999694" y="131137"/>
                  <a:pt x="4108141" y="123061"/>
                </a:cubicBezTo>
                <a:cubicBezTo>
                  <a:pt x="4153521" y="119600"/>
                  <a:pt x="4202360" y="146905"/>
                  <a:pt x="4245432" y="111140"/>
                </a:cubicBezTo>
                <a:cubicBezTo>
                  <a:pt x="4248508" y="108448"/>
                  <a:pt x="4260045" y="118062"/>
                  <a:pt x="4268122" y="119600"/>
                </a:cubicBezTo>
                <a:cubicBezTo>
                  <a:pt x="4288888" y="123061"/>
                  <a:pt x="4319269" y="135368"/>
                  <a:pt x="4329652" y="126138"/>
                </a:cubicBezTo>
                <a:cubicBezTo>
                  <a:pt x="4370032" y="89989"/>
                  <a:pt x="4418103" y="104218"/>
                  <a:pt x="4461559" y="100372"/>
                </a:cubicBezTo>
                <a:cubicBezTo>
                  <a:pt x="4557700" y="91911"/>
                  <a:pt x="4654611" y="91142"/>
                  <a:pt x="4751522" y="89220"/>
                </a:cubicBezTo>
                <a:cubicBezTo>
                  <a:pt x="4823051" y="88066"/>
                  <a:pt x="4894196" y="91142"/>
                  <a:pt x="4965725" y="91142"/>
                </a:cubicBezTo>
                <a:cubicBezTo>
                  <a:pt x="4981108" y="91142"/>
                  <a:pt x="4996491" y="87681"/>
                  <a:pt x="5011873" y="84605"/>
                </a:cubicBezTo>
                <a:cubicBezTo>
                  <a:pt x="5023026" y="82297"/>
                  <a:pt x="5035332" y="72683"/>
                  <a:pt x="5044177" y="75760"/>
                </a:cubicBezTo>
                <a:cubicBezTo>
                  <a:pt x="5144549" y="109986"/>
                  <a:pt x="5243767" y="58839"/>
                  <a:pt x="5345677" y="72683"/>
                </a:cubicBezTo>
                <a:cubicBezTo>
                  <a:pt x="5422591" y="83066"/>
                  <a:pt x="5503734" y="61146"/>
                  <a:pt x="5583340" y="55762"/>
                </a:cubicBezTo>
                <a:cubicBezTo>
                  <a:pt x="5604491" y="54224"/>
                  <a:pt x="5626027" y="59608"/>
                  <a:pt x="5647562" y="61915"/>
                </a:cubicBezTo>
                <a:cubicBezTo>
                  <a:pt x="5654100" y="62684"/>
                  <a:pt x="5662945" y="66915"/>
                  <a:pt x="5666791" y="64223"/>
                </a:cubicBezTo>
                <a:cubicBezTo>
                  <a:pt x="5706401" y="37303"/>
                  <a:pt x="5752549" y="43456"/>
                  <a:pt x="5796005" y="41149"/>
                </a:cubicBezTo>
                <a:cubicBezTo>
                  <a:pt x="5882532" y="36534"/>
                  <a:pt x="5969444" y="36534"/>
                  <a:pt x="6055972" y="34996"/>
                </a:cubicBezTo>
                <a:cubicBezTo>
                  <a:pt x="6069047" y="34611"/>
                  <a:pt x="6083277" y="40764"/>
                  <a:pt x="6095583" y="38457"/>
                </a:cubicBezTo>
                <a:cubicBezTo>
                  <a:pt x="6194416" y="20767"/>
                  <a:pt x="6294019" y="23074"/>
                  <a:pt x="6393622" y="24228"/>
                </a:cubicBezTo>
                <a:cubicBezTo>
                  <a:pt x="6469766" y="25381"/>
                  <a:pt x="6545910" y="24228"/>
                  <a:pt x="6622054" y="21151"/>
                </a:cubicBezTo>
                <a:cubicBezTo>
                  <a:pt x="6640129" y="21151"/>
                  <a:pt x="6658973" y="9230"/>
                  <a:pt x="66855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4"/>
          <p:cNvSpPr/>
          <p:nvPr/>
        </p:nvSpPr>
        <p:spPr>
          <a:xfrm rot="-5339846">
            <a:off x="414722" y="4140712"/>
            <a:ext cx="1589845" cy="2134207"/>
          </a:xfrm>
          <a:custGeom>
            <a:avLst/>
            <a:gdLst/>
            <a:ahLst/>
            <a:cxnLst/>
            <a:rect l="l" t="t" r="r" b="b"/>
            <a:pathLst>
              <a:path w="3179203" h="4267761" extrusionOk="0">
                <a:moveTo>
                  <a:pt x="2823004" y="2333204"/>
                </a:moveTo>
                <a:cubicBezTo>
                  <a:pt x="2766804" y="2304312"/>
                  <a:pt x="2709812" y="2276212"/>
                  <a:pt x="2654799" y="2248508"/>
                </a:cubicBezTo>
                <a:cubicBezTo>
                  <a:pt x="2595037" y="2272254"/>
                  <a:pt x="2570103" y="2332412"/>
                  <a:pt x="2525380" y="2371594"/>
                </a:cubicBezTo>
                <a:cubicBezTo>
                  <a:pt x="2466409" y="2423441"/>
                  <a:pt x="2435934" y="2500618"/>
                  <a:pt x="2439496" y="2588084"/>
                </a:cubicBezTo>
                <a:cubicBezTo>
                  <a:pt x="2444245" y="2718295"/>
                  <a:pt x="2526171" y="2793493"/>
                  <a:pt x="2667859" y="2753123"/>
                </a:cubicBezTo>
                <a:cubicBezTo>
                  <a:pt x="2764825" y="2725419"/>
                  <a:pt x="2829732" y="2666448"/>
                  <a:pt x="2868123" y="2573440"/>
                </a:cubicBezTo>
                <a:cubicBezTo>
                  <a:pt x="2900972" y="2493889"/>
                  <a:pt x="2876830" y="2422650"/>
                  <a:pt x="2845168" y="2351410"/>
                </a:cubicBezTo>
                <a:cubicBezTo>
                  <a:pt x="2841606" y="2343890"/>
                  <a:pt x="2831711" y="2337557"/>
                  <a:pt x="2823004" y="2333204"/>
                </a:cubicBezTo>
                <a:close/>
                <a:moveTo>
                  <a:pt x="2599786" y="2646263"/>
                </a:moveTo>
                <a:cubicBezTo>
                  <a:pt x="2618783" y="2546528"/>
                  <a:pt x="2625511" y="2458269"/>
                  <a:pt x="2724851" y="2398507"/>
                </a:cubicBezTo>
                <a:cubicBezTo>
                  <a:pt x="2711395" y="2497056"/>
                  <a:pt x="2699126" y="2583335"/>
                  <a:pt x="2599786" y="2646263"/>
                </a:cubicBezTo>
                <a:close/>
                <a:moveTo>
                  <a:pt x="365229" y="2781223"/>
                </a:moveTo>
                <a:cubicBezTo>
                  <a:pt x="320902" y="2764601"/>
                  <a:pt x="275388" y="2750353"/>
                  <a:pt x="230665" y="2735313"/>
                </a:cubicBezTo>
                <a:cubicBezTo>
                  <a:pt x="234227" y="2726606"/>
                  <a:pt x="234623" y="2720274"/>
                  <a:pt x="237789" y="2717899"/>
                </a:cubicBezTo>
                <a:cubicBezTo>
                  <a:pt x="255599" y="2705630"/>
                  <a:pt x="274200" y="2694548"/>
                  <a:pt x="292406" y="2683466"/>
                </a:cubicBezTo>
                <a:cubicBezTo>
                  <a:pt x="292802" y="2677530"/>
                  <a:pt x="293593" y="2671989"/>
                  <a:pt x="293989" y="2666052"/>
                </a:cubicBezTo>
                <a:cubicBezTo>
                  <a:pt x="255203" y="2662886"/>
                  <a:pt x="216417" y="2662095"/>
                  <a:pt x="178422" y="2656554"/>
                </a:cubicBezTo>
                <a:cubicBezTo>
                  <a:pt x="123409" y="2648638"/>
                  <a:pt x="81457" y="2677530"/>
                  <a:pt x="61272" y="2718295"/>
                </a:cubicBezTo>
                <a:cubicBezTo>
                  <a:pt x="31985" y="2777266"/>
                  <a:pt x="7447" y="2842569"/>
                  <a:pt x="1114" y="2907080"/>
                </a:cubicBezTo>
                <a:cubicBezTo>
                  <a:pt x="-6801" y="2987423"/>
                  <a:pt x="27235" y="3058267"/>
                  <a:pt x="110349" y="3090325"/>
                </a:cubicBezTo>
                <a:cubicBezTo>
                  <a:pt x="140032" y="3101803"/>
                  <a:pt x="172486" y="3106948"/>
                  <a:pt x="204148" y="3111301"/>
                </a:cubicBezTo>
                <a:cubicBezTo>
                  <a:pt x="307446" y="3124758"/>
                  <a:pt x="426970" y="3037687"/>
                  <a:pt x="446363" y="2935576"/>
                </a:cubicBezTo>
                <a:cubicBezTo>
                  <a:pt x="457049" y="2878585"/>
                  <a:pt x="417076" y="2800616"/>
                  <a:pt x="365229" y="2781223"/>
                </a:cubicBezTo>
                <a:close/>
                <a:moveTo>
                  <a:pt x="236206" y="3003254"/>
                </a:moveTo>
                <a:cubicBezTo>
                  <a:pt x="232644" y="2998901"/>
                  <a:pt x="229082" y="2994943"/>
                  <a:pt x="225520" y="2990589"/>
                </a:cubicBezTo>
                <a:cubicBezTo>
                  <a:pt x="237393" y="2981882"/>
                  <a:pt x="248871" y="2972779"/>
                  <a:pt x="260744" y="2964072"/>
                </a:cubicBezTo>
                <a:cubicBezTo>
                  <a:pt x="263910" y="2967634"/>
                  <a:pt x="267472" y="2971196"/>
                  <a:pt x="270638" y="2975154"/>
                </a:cubicBezTo>
                <a:cubicBezTo>
                  <a:pt x="259161" y="2984257"/>
                  <a:pt x="247683" y="2993756"/>
                  <a:pt x="236206" y="3003254"/>
                </a:cubicBezTo>
                <a:close/>
                <a:moveTo>
                  <a:pt x="1244645" y="515005"/>
                </a:moveTo>
                <a:cubicBezTo>
                  <a:pt x="1335278" y="504319"/>
                  <a:pt x="1415621" y="430704"/>
                  <a:pt x="1433431" y="338488"/>
                </a:cubicBezTo>
                <a:cubicBezTo>
                  <a:pt x="1440951" y="299702"/>
                  <a:pt x="1442930" y="259729"/>
                  <a:pt x="1448866" y="207090"/>
                </a:cubicBezTo>
                <a:cubicBezTo>
                  <a:pt x="1449262" y="173449"/>
                  <a:pt x="1417204" y="110521"/>
                  <a:pt x="1376835" y="79254"/>
                </a:cubicBezTo>
                <a:cubicBezTo>
                  <a:pt x="1351505" y="59465"/>
                  <a:pt x="1326176" y="40072"/>
                  <a:pt x="1301242" y="19888"/>
                </a:cubicBezTo>
                <a:cubicBezTo>
                  <a:pt x="1269184" y="-6233"/>
                  <a:pt x="1247812" y="-7421"/>
                  <a:pt x="1216149" y="21075"/>
                </a:cubicBezTo>
                <a:cubicBezTo>
                  <a:pt x="1201902" y="33740"/>
                  <a:pt x="1189633" y="50758"/>
                  <a:pt x="1181321" y="67777"/>
                </a:cubicBezTo>
                <a:cubicBezTo>
                  <a:pt x="1147680" y="136246"/>
                  <a:pt x="1123142" y="206694"/>
                  <a:pt x="1105332" y="281496"/>
                </a:cubicBezTo>
                <a:cubicBezTo>
                  <a:pt x="1093459" y="330968"/>
                  <a:pt x="1097021" y="374504"/>
                  <a:pt x="1113643" y="418435"/>
                </a:cubicBezTo>
                <a:cubicBezTo>
                  <a:pt x="1133828" y="470678"/>
                  <a:pt x="1203881" y="519754"/>
                  <a:pt x="1244645" y="515005"/>
                </a:cubicBezTo>
                <a:close/>
                <a:moveTo>
                  <a:pt x="1291347" y="215402"/>
                </a:moveTo>
                <a:cubicBezTo>
                  <a:pt x="1309553" y="279122"/>
                  <a:pt x="1303616" y="296536"/>
                  <a:pt x="1246229" y="354319"/>
                </a:cubicBezTo>
                <a:cubicBezTo>
                  <a:pt x="1240688" y="299702"/>
                  <a:pt x="1261268" y="258541"/>
                  <a:pt x="1291347" y="215402"/>
                </a:cubicBezTo>
                <a:close/>
                <a:moveTo>
                  <a:pt x="1480924" y="3490456"/>
                </a:moveTo>
                <a:cubicBezTo>
                  <a:pt x="1474592" y="3540719"/>
                  <a:pt x="1464698" y="3593358"/>
                  <a:pt x="1419579" y="3628186"/>
                </a:cubicBezTo>
                <a:cubicBezTo>
                  <a:pt x="1404144" y="3640455"/>
                  <a:pt x="1389104" y="3653516"/>
                  <a:pt x="1374065" y="3666181"/>
                </a:cubicBezTo>
                <a:cubicBezTo>
                  <a:pt x="1294118" y="3733463"/>
                  <a:pt x="1260872" y="3734254"/>
                  <a:pt x="1182904" y="3670534"/>
                </a:cubicBezTo>
                <a:cubicBezTo>
                  <a:pt x="1121559" y="3620270"/>
                  <a:pt x="1111269" y="3494018"/>
                  <a:pt x="1165886" y="3437421"/>
                </a:cubicBezTo>
                <a:cubicBezTo>
                  <a:pt x="1178155" y="3424757"/>
                  <a:pt x="1198340" y="3420403"/>
                  <a:pt x="1216149" y="3411300"/>
                </a:cubicBezTo>
                <a:cubicBezTo>
                  <a:pt x="1222086" y="3384387"/>
                  <a:pt x="1227231" y="3360641"/>
                  <a:pt x="1233564" y="3332540"/>
                </a:cubicBezTo>
                <a:cubicBezTo>
                  <a:pt x="1252165" y="3334519"/>
                  <a:pt x="1271163" y="3331353"/>
                  <a:pt x="1284619" y="3338477"/>
                </a:cubicBezTo>
                <a:cubicBezTo>
                  <a:pt x="1326176" y="3360641"/>
                  <a:pt x="1368919" y="3374493"/>
                  <a:pt x="1415225" y="3382804"/>
                </a:cubicBezTo>
                <a:cubicBezTo>
                  <a:pt x="1459157" y="3390720"/>
                  <a:pt x="1488048" y="3436234"/>
                  <a:pt x="1480924" y="3490456"/>
                </a:cubicBezTo>
                <a:close/>
                <a:moveTo>
                  <a:pt x="1730264" y="1984920"/>
                </a:moveTo>
                <a:cubicBezTo>
                  <a:pt x="1706121" y="1993627"/>
                  <a:pt x="1678021" y="1997585"/>
                  <a:pt x="1659024" y="2012625"/>
                </a:cubicBezTo>
                <a:cubicBezTo>
                  <a:pt x="1622612" y="2041912"/>
                  <a:pt x="1585409" y="2073574"/>
                  <a:pt x="1560080" y="2111965"/>
                </a:cubicBezTo>
                <a:cubicBezTo>
                  <a:pt x="1522085" y="2170144"/>
                  <a:pt x="1518127" y="2271463"/>
                  <a:pt x="1585805" y="2328455"/>
                </a:cubicBezTo>
                <a:cubicBezTo>
                  <a:pt x="1633299" y="2368428"/>
                  <a:pt x="1683166" y="2354180"/>
                  <a:pt x="1734617" y="2345077"/>
                </a:cubicBezTo>
                <a:cubicBezTo>
                  <a:pt x="1787256" y="2335974"/>
                  <a:pt x="1829208" y="2305895"/>
                  <a:pt x="1856121" y="2264734"/>
                </a:cubicBezTo>
                <a:cubicBezTo>
                  <a:pt x="1882242" y="2224761"/>
                  <a:pt x="1901239" y="2175685"/>
                  <a:pt x="1907572" y="2128587"/>
                </a:cubicBezTo>
                <a:cubicBezTo>
                  <a:pt x="1916279" y="2065659"/>
                  <a:pt x="1819709" y="1995210"/>
                  <a:pt x="1730264" y="1984920"/>
                </a:cubicBezTo>
                <a:close/>
                <a:moveTo>
                  <a:pt x="1685937" y="2238613"/>
                </a:moveTo>
                <a:cubicBezTo>
                  <a:pt x="1700185" y="2145210"/>
                  <a:pt x="1710079" y="2132545"/>
                  <a:pt x="1778153" y="2121463"/>
                </a:cubicBezTo>
                <a:cubicBezTo>
                  <a:pt x="1762718" y="2173706"/>
                  <a:pt x="1739762" y="2214075"/>
                  <a:pt x="1685937" y="2238613"/>
                </a:cubicBezTo>
                <a:close/>
                <a:moveTo>
                  <a:pt x="1977229" y="1080570"/>
                </a:moveTo>
                <a:cubicBezTo>
                  <a:pt x="1953086" y="1120148"/>
                  <a:pt x="1930923" y="1161308"/>
                  <a:pt x="1902427" y="1197720"/>
                </a:cubicBezTo>
                <a:cubicBezTo>
                  <a:pt x="1877493" y="1229778"/>
                  <a:pt x="1842665" y="1249962"/>
                  <a:pt x="1799921" y="1251150"/>
                </a:cubicBezTo>
                <a:cubicBezTo>
                  <a:pt x="1780132" y="1251546"/>
                  <a:pt x="1759947" y="1251150"/>
                  <a:pt x="1740554" y="1253129"/>
                </a:cubicBezTo>
                <a:cubicBezTo>
                  <a:pt x="1691082" y="1258274"/>
                  <a:pt x="1657837" y="1245213"/>
                  <a:pt x="1639235" y="1201678"/>
                </a:cubicBezTo>
                <a:cubicBezTo>
                  <a:pt x="1617863" y="1150622"/>
                  <a:pt x="1610343" y="1099171"/>
                  <a:pt x="1638444" y="1044554"/>
                </a:cubicBezTo>
                <a:cubicBezTo>
                  <a:pt x="1673668" y="976481"/>
                  <a:pt x="1718786" y="928196"/>
                  <a:pt x="1802691" y="925425"/>
                </a:cubicBezTo>
                <a:cubicBezTo>
                  <a:pt x="1800316" y="933737"/>
                  <a:pt x="1798337" y="940861"/>
                  <a:pt x="1794775" y="954317"/>
                </a:cubicBezTo>
                <a:cubicBezTo>
                  <a:pt x="1863641" y="933737"/>
                  <a:pt x="1906385" y="985188"/>
                  <a:pt x="1958231" y="1010122"/>
                </a:cubicBezTo>
                <a:cubicBezTo>
                  <a:pt x="1983165" y="1022786"/>
                  <a:pt x="1995434" y="1050887"/>
                  <a:pt x="1977229" y="1080570"/>
                </a:cubicBezTo>
                <a:close/>
                <a:moveTo>
                  <a:pt x="599529" y="1356822"/>
                </a:moveTo>
                <a:cubicBezTo>
                  <a:pt x="592801" y="1382944"/>
                  <a:pt x="588052" y="1409461"/>
                  <a:pt x="581719" y="1435978"/>
                </a:cubicBezTo>
                <a:cubicBezTo>
                  <a:pt x="567471" y="1496136"/>
                  <a:pt x="508500" y="1540858"/>
                  <a:pt x="438844" y="1545608"/>
                </a:cubicBezTo>
                <a:cubicBezTo>
                  <a:pt x="379873" y="1549566"/>
                  <a:pt x="305071" y="1506426"/>
                  <a:pt x="292406" y="1452600"/>
                </a:cubicBezTo>
                <a:cubicBezTo>
                  <a:pt x="280137" y="1400753"/>
                  <a:pt x="291219" y="1350094"/>
                  <a:pt x="326443" y="1306954"/>
                </a:cubicBezTo>
                <a:cubicBezTo>
                  <a:pt x="341482" y="1288353"/>
                  <a:pt x="354939" y="1268564"/>
                  <a:pt x="370770" y="1246796"/>
                </a:cubicBezTo>
                <a:cubicBezTo>
                  <a:pt x="405598" y="1239672"/>
                  <a:pt x="438448" y="1232944"/>
                  <a:pt x="464569" y="1227799"/>
                </a:cubicBezTo>
                <a:cubicBezTo>
                  <a:pt x="500981" y="1247588"/>
                  <a:pt x="532247" y="1265794"/>
                  <a:pt x="565096" y="1282020"/>
                </a:cubicBezTo>
                <a:cubicBezTo>
                  <a:pt x="603487" y="1301018"/>
                  <a:pt x="610611" y="1314474"/>
                  <a:pt x="599529" y="1356822"/>
                </a:cubicBezTo>
                <a:close/>
                <a:moveTo>
                  <a:pt x="3132897" y="343238"/>
                </a:moveTo>
                <a:cubicBezTo>
                  <a:pt x="3187119" y="461575"/>
                  <a:pt x="3102818" y="584661"/>
                  <a:pt x="2971816" y="579912"/>
                </a:cubicBezTo>
                <a:cubicBezTo>
                  <a:pt x="2935009" y="578725"/>
                  <a:pt x="2913241" y="553395"/>
                  <a:pt x="2899389" y="524108"/>
                </a:cubicBezTo>
                <a:cubicBezTo>
                  <a:pt x="2870497" y="463158"/>
                  <a:pt x="2896619" y="365401"/>
                  <a:pt x="2949257" y="315929"/>
                </a:cubicBezTo>
                <a:cubicBezTo>
                  <a:pt x="2981315" y="285850"/>
                  <a:pt x="3009415" y="251813"/>
                  <a:pt x="3043056" y="215797"/>
                </a:cubicBezTo>
                <a:cubicBezTo>
                  <a:pt x="3094507" y="247460"/>
                  <a:pt x="3134085" y="271998"/>
                  <a:pt x="3179203" y="299702"/>
                </a:cubicBezTo>
                <a:cubicBezTo>
                  <a:pt x="3161789" y="315929"/>
                  <a:pt x="3147145" y="329781"/>
                  <a:pt x="3132897" y="343238"/>
                </a:cubicBezTo>
                <a:close/>
                <a:moveTo>
                  <a:pt x="339108" y="4060374"/>
                </a:moveTo>
                <a:cubicBezTo>
                  <a:pt x="343857" y="4102327"/>
                  <a:pt x="331984" y="4147445"/>
                  <a:pt x="320110" y="4189397"/>
                </a:cubicBezTo>
                <a:cubicBezTo>
                  <a:pt x="305467" y="4242432"/>
                  <a:pt x="253224" y="4249160"/>
                  <a:pt x="213251" y="4267762"/>
                </a:cubicBezTo>
                <a:cubicBezTo>
                  <a:pt x="155467" y="4247181"/>
                  <a:pt x="138845" y="4212749"/>
                  <a:pt x="141615" y="4151007"/>
                </a:cubicBezTo>
                <a:cubicBezTo>
                  <a:pt x="144385" y="4091245"/>
                  <a:pt x="166549" y="4054042"/>
                  <a:pt x="212459" y="4025942"/>
                </a:cubicBezTo>
                <a:cubicBezTo>
                  <a:pt x="208897" y="4009319"/>
                  <a:pt x="206127" y="3995071"/>
                  <a:pt x="202960" y="3981219"/>
                </a:cubicBezTo>
                <a:cubicBezTo>
                  <a:pt x="247287" y="3966179"/>
                  <a:pt x="333567" y="4011298"/>
                  <a:pt x="339108" y="40603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/>
          <p:nvPr/>
        </p:nvSpPr>
        <p:spPr>
          <a:xfrm rot="3254767">
            <a:off x="7133287" y="1684936"/>
            <a:ext cx="392826" cy="1051104"/>
          </a:xfrm>
          <a:custGeom>
            <a:avLst/>
            <a:gdLst/>
            <a:ahLst/>
            <a:cxnLst/>
            <a:rect l="l" t="t" r="r" b="b"/>
            <a:pathLst>
              <a:path w="784717" h="2099710" extrusionOk="0">
                <a:moveTo>
                  <a:pt x="211010" y="2099711"/>
                </a:moveTo>
                <a:cubicBezTo>
                  <a:pt x="178251" y="2064196"/>
                  <a:pt x="179581" y="2037844"/>
                  <a:pt x="214757" y="1999259"/>
                </a:cubicBezTo>
                <a:cubicBezTo>
                  <a:pt x="223481" y="1989994"/>
                  <a:pt x="231666" y="1980235"/>
                  <a:pt x="239271" y="1970031"/>
                </a:cubicBezTo>
                <a:cubicBezTo>
                  <a:pt x="267654" y="1930551"/>
                  <a:pt x="296810" y="1892232"/>
                  <a:pt x="331140" y="1857056"/>
                </a:cubicBezTo>
                <a:cubicBezTo>
                  <a:pt x="361215" y="1826183"/>
                  <a:pt x="383578" y="1787695"/>
                  <a:pt x="408503" y="1752012"/>
                </a:cubicBezTo>
                <a:cubicBezTo>
                  <a:pt x="432897" y="1717222"/>
                  <a:pt x="456444" y="1681901"/>
                  <a:pt x="480064" y="1646556"/>
                </a:cubicBezTo>
                <a:cubicBezTo>
                  <a:pt x="510792" y="1600622"/>
                  <a:pt x="540843" y="1554083"/>
                  <a:pt x="571933" y="1508269"/>
                </a:cubicBezTo>
                <a:cubicBezTo>
                  <a:pt x="622992" y="1432889"/>
                  <a:pt x="662520" y="1351125"/>
                  <a:pt x="696560" y="1267428"/>
                </a:cubicBezTo>
                <a:cubicBezTo>
                  <a:pt x="718101" y="1214459"/>
                  <a:pt x="733525" y="1157379"/>
                  <a:pt x="736281" y="1099550"/>
                </a:cubicBezTo>
                <a:cubicBezTo>
                  <a:pt x="737441" y="1075374"/>
                  <a:pt x="738263" y="1047088"/>
                  <a:pt x="721461" y="1025354"/>
                </a:cubicBezTo>
                <a:cubicBezTo>
                  <a:pt x="675720" y="1025137"/>
                  <a:pt x="642140" y="1053036"/>
                  <a:pt x="606770" y="1072957"/>
                </a:cubicBezTo>
                <a:cubicBezTo>
                  <a:pt x="591008" y="1081829"/>
                  <a:pt x="584287" y="1108084"/>
                  <a:pt x="575342" y="1127304"/>
                </a:cubicBezTo>
                <a:cubicBezTo>
                  <a:pt x="558298" y="1163568"/>
                  <a:pt x="543550" y="1201089"/>
                  <a:pt x="525974" y="1237160"/>
                </a:cubicBezTo>
                <a:cubicBezTo>
                  <a:pt x="506827" y="1276446"/>
                  <a:pt x="486253" y="1315079"/>
                  <a:pt x="464978" y="1353205"/>
                </a:cubicBezTo>
                <a:cubicBezTo>
                  <a:pt x="444695" y="1389662"/>
                  <a:pt x="426611" y="1428344"/>
                  <a:pt x="400598" y="1460401"/>
                </a:cubicBezTo>
                <a:cubicBezTo>
                  <a:pt x="358652" y="1512113"/>
                  <a:pt x="324734" y="1570619"/>
                  <a:pt x="273239" y="1614547"/>
                </a:cubicBezTo>
                <a:cubicBezTo>
                  <a:pt x="258733" y="1626877"/>
                  <a:pt x="246113" y="1638070"/>
                  <a:pt x="224282" y="1636547"/>
                </a:cubicBezTo>
                <a:cubicBezTo>
                  <a:pt x="200372" y="1634903"/>
                  <a:pt x="192854" y="1633066"/>
                  <a:pt x="188454" y="1609615"/>
                </a:cubicBezTo>
                <a:cubicBezTo>
                  <a:pt x="185093" y="1591241"/>
                  <a:pt x="184585" y="1572312"/>
                  <a:pt x="183618" y="1553575"/>
                </a:cubicBezTo>
                <a:cubicBezTo>
                  <a:pt x="178783" y="1466856"/>
                  <a:pt x="196190" y="1384343"/>
                  <a:pt x="240601" y="1310051"/>
                </a:cubicBezTo>
                <a:cubicBezTo>
                  <a:pt x="261417" y="1275261"/>
                  <a:pt x="291757" y="1245332"/>
                  <a:pt x="321349" y="1216900"/>
                </a:cubicBezTo>
                <a:cubicBezTo>
                  <a:pt x="358459" y="1181217"/>
                  <a:pt x="398591" y="1148531"/>
                  <a:pt x="438675" y="1116087"/>
                </a:cubicBezTo>
                <a:cubicBezTo>
                  <a:pt x="461110" y="1097906"/>
                  <a:pt x="486374" y="1083232"/>
                  <a:pt x="509776" y="1066187"/>
                </a:cubicBezTo>
                <a:cubicBezTo>
                  <a:pt x="533638" y="1048781"/>
                  <a:pt x="552810" y="1029633"/>
                  <a:pt x="565575" y="999994"/>
                </a:cubicBezTo>
                <a:cubicBezTo>
                  <a:pt x="587333" y="949369"/>
                  <a:pt x="600074" y="897294"/>
                  <a:pt x="607858" y="843672"/>
                </a:cubicBezTo>
                <a:cubicBezTo>
                  <a:pt x="615256" y="792781"/>
                  <a:pt x="614821" y="741818"/>
                  <a:pt x="597632" y="692306"/>
                </a:cubicBezTo>
                <a:cubicBezTo>
                  <a:pt x="595944" y="687875"/>
                  <a:pt x="593806" y="683630"/>
                  <a:pt x="591249" y="679638"/>
                </a:cubicBezTo>
                <a:cubicBezTo>
                  <a:pt x="590065" y="677704"/>
                  <a:pt x="587841" y="676446"/>
                  <a:pt x="583344" y="672385"/>
                </a:cubicBezTo>
                <a:cubicBezTo>
                  <a:pt x="567412" y="697044"/>
                  <a:pt x="552495" y="721752"/>
                  <a:pt x="535983" y="745348"/>
                </a:cubicBezTo>
                <a:cubicBezTo>
                  <a:pt x="484609" y="818770"/>
                  <a:pt x="438675" y="895964"/>
                  <a:pt x="379444" y="963923"/>
                </a:cubicBezTo>
                <a:cubicBezTo>
                  <a:pt x="338345" y="1011090"/>
                  <a:pt x="301114" y="1061715"/>
                  <a:pt x="260546" y="1109390"/>
                </a:cubicBezTo>
                <a:cubicBezTo>
                  <a:pt x="216063" y="1161610"/>
                  <a:pt x="170539" y="1212887"/>
                  <a:pt x="113556" y="1252367"/>
                </a:cubicBezTo>
                <a:cubicBezTo>
                  <a:pt x="106739" y="1257081"/>
                  <a:pt x="100260" y="1262521"/>
                  <a:pt x="92862" y="1266026"/>
                </a:cubicBezTo>
                <a:cubicBezTo>
                  <a:pt x="50699" y="1286044"/>
                  <a:pt x="17409" y="1265349"/>
                  <a:pt x="7182" y="1219149"/>
                </a:cubicBezTo>
                <a:cubicBezTo>
                  <a:pt x="-5051" y="1164269"/>
                  <a:pt x="-433" y="1110889"/>
                  <a:pt x="11848" y="1057678"/>
                </a:cubicBezTo>
                <a:cubicBezTo>
                  <a:pt x="18578" y="1029080"/>
                  <a:pt x="27983" y="1001178"/>
                  <a:pt x="39941" y="974343"/>
                </a:cubicBezTo>
                <a:cubicBezTo>
                  <a:pt x="55268" y="939723"/>
                  <a:pt x="71176" y="904692"/>
                  <a:pt x="92136" y="873408"/>
                </a:cubicBezTo>
                <a:cubicBezTo>
                  <a:pt x="119987" y="831850"/>
                  <a:pt x="153882" y="794401"/>
                  <a:pt x="183522" y="753979"/>
                </a:cubicBezTo>
                <a:cubicBezTo>
                  <a:pt x="218021" y="706908"/>
                  <a:pt x="269008" y="680266"/>
                  <a:pt x="313951" y="646299"/>
                </a:cubicBezTo>
                <a:cubicBezTo>
                  <a:pt x="324298" y="638466"/>
                  <a:pt x="341246" y="639820"/>
                  <a:pt x="354591" y="635251"/>
                </a:cubicBezTo>
                <a:cubicBezTo>
                  <a:pt x="364044" y="632011"/>
                  <a:pt x="372433" y="625749"/>
                  <a:pt x="381499" y="621204"/>
                </a:cubicBezTo>
                <a:cubicBezTo>
                  <a:pt x="391991" y="615958"/>
                  <a:pt x="402411" y="607593"/>
                  <a:pt x="413338" y="606699"/>
                </a:cubicBezTo>
                <a:cubicBezTo>
                  <a:pt x="457653" y="603193"/>
                  <a:pt x="502379" y="599059"/>
                  <a:pt x="546306" y="616152"/>
                </a:cubicBezTo>
                <a:cubicBezTo>
                  <a:pt x="580830" y="569516"/>
                  <a:pt x="605392" y="517538"/>
                  <a:pt x="626764" y="464351"/>
                </a:cubicBezTo>
                <a:cubicBezTo>
                  <a:pt x="650940" y="404032"/>
                  <a:pt x="675285" y="343471"/>
                  <a:pt x="693635" y="281169"/>
                </a:cubicBezTo>
                <a:cubicBezTo>
                  <a:pt x="710050" y="225564"/>
                  <a:pt x="718802" y="167711"/>
                  <a:pt x="705433" y="108843"/>
                </a:cubicBezTo>
                <a:cubicBezTo>
                  <a:pt x="696971" y="71080"/>
                  <a:pt x="669604" y="49346"/>
                  <a:pt x="629544" y="51691"/>
                </a:cubicBezTo>
                <a:cubicBezTo>
                  <a:pt x="589001" y="54108"/>
                  <a:pt x="555179" y="73232"/>
                  <a:pt x="521623" y="93394"/>
                </a:cubicBezTo>
                <a:cubicBezTo>
                  <a:pt x="448563" y="137274"/>
                  <a:pt x="390903" y="198052"/>
                  <a:pt x="339215" y="264367"/>
                </a:cubicBezTo>
                <a:cubicBezTo>
                  <a:pt x="303797" y="309818"/>
                  <a:pt x="270918" y="357420"/>
                  <a:pt x="239537" y="405748"/>
                </a:cubicBezTo>
                <a:cubicBezTo>
                  <a:pt x="223122" y="431012"/>
                  <a:pt x="212412" y="459975"/>
                  <a:pt x="198825" y="487946"/>
                </a:cubicBezTo>
                <a:lnTo>
                  <a:pt x="162102" y="483981"/>
                </a:lnTo>
                <a:cubicBezTo>
                  <a:pt x="155816" y="464858"/>
                  <a:pt x="154438" y="450135"/>
                  <a:pt x="160796" y="429344"/>
                </a:cubicBezTo>
                <a:cubicBezTo>
                  <a:pt x="180306" y="365447"/>
                  <a:pt x="223219" y="316442"/>
                  <a:pt x="258515" y="263158"/>
                </a:cubicBezTo>
                <a:cubicBezTo>
                  <a:pt x="290674" y="215004"/>
                  <a:pt x="327891" y="170428"/>
                  <a:pt x="369532" y="130190"/>
                </a:cubicBezTo>
                <a:cubicBezTo>
                  <a:pt x="414644" y="86383"/>
                  <a:pt x="460917" y="40932"/>
                  <a:pt x="520946" y="17603"/>
                </a:cubicBezTo>
                <a:cubicBezTo>
                  <a:pt x="542704" y="9189"/>
                  <a:pt x="565309" y="-578"/>
                  <a:pt x="591322" y="27"/>
                </a:cubicBezTo>
                <a:cubicBezTo>
                  <a:pt x="635129" y="1066"/>
                  <a:pt x="645960" y="293"/>
                  <a:pt x="671949" y="12429"/>
                </a:cubicBezTo>
                <a:cubicBezTo>
                  <a:pt x="677122" y="14847"/>
                  <a:pt x="684037" y="16515"/>
                  <a:pt x="686769" y="20697"/>
                </a:cubicBezTo>
                <a:cubicBezTo>
                  <a:pt x="708841" y="54108"/>
                  <a:pt x="739835" y="83192"/>
                  <a:pt x="748514" y="123397"/>
                </a:cubicBezTo>
                <a:cubicBezTo>
                  <a:pt x="758499" y="169790"/>
                  <a:pt x="761497" y="216813"/>
                  <a:pt x="750762" y="264609"/>
                </a:cubicBezTo>
                <a:cubicBezTo>
                  <a:pt x="728303" y="364721"/>
                  <a:pt x="690323" y="458959"/>
                  <a:pt x="646999" y="551263"/>
                </a:cubicBezTo>
                <a:cubicBezTo>
                  <a:pt x="631672" y="583973"/>
                  <a:pt x="612089" y="614701"/>
                  <a:pt x="593812" y="647629"/>
                </a:cubicBezTo>
                <a:cubicBezTo>
                  <a:pt x="600823" y="656114"/>
                  <a:pt x="607060" y="664552"/>
                  <a:pt x="614241" y="672191"/>
                </a:cubicBezTo>
                <a:cubicBezTo>
                  <a:pt x="643445" y="703137"/>
                  <a:pt x="653599" y="741262"/>
                  <a:pt x="656936" y="782265"/>
                </a:cubicBezTo>
                <a:cubicBezTo>
                  <a:pt x="662369" y="845172"/>
                  <a:pt x="654240" y="908512"/>
                  <a:pt x="633098" y="968009"/>
                </a:cubicBezTo>
                <a:cubicBezTo>
                  <a:pt x="631379" y="973674"/>
                  <a:pt x="630086" y="979460"/>
                  <a:pt x="629230" y="985319"/>
                </a:cubicBezTo>
                <a:cubicBezTo>
                  <a:pt x="629061" y="986213"/>
                  <a:pt x="630124" y="987350"/>
                  <a:pt x="631865" y="991024"/>
                </a:cubicBezTo>
                <a:cubicBezTo>
                  <a:pt x="636627" y="989469"/>
                  <a:pt x="641280" y="987595"/>
                  <a:pt x="645790" y="985415"/>
                </a:cubicBezTo>
                <a:cubicBezTo>
                  <a:pt x="675043" y="968952"/>
                  <a:pt x="712709" y="976857"/>
                  <a:pt x="739811" y="997020"/>
                </a:cubicBezTo>
                <a:cubicBezTo>
                  <a:pt x="782892" y="1029053"/>
                  <a:pt x="789178" y="1070733"/>
                  <a:pt x="782385" y="1119012"/>
                </a:cubicBezTo>
                <a:cubicBezTo>
                  <a:pt x="778661" y="1145606"/>
                  <a:pt x="780088" y="1173021"/>
                  <a:pt x="774165" y="1198938"/>
                </a:cubicBezTo>
                <a:cubicBezTo>
                  <a:pt x="764760" y="1240279"/>
                  <a:pt x="752261" y="1281015"/>
                  <a:pt x="739110" y="1321365"/>
                </a:cubicBezTo>
                <a:cubicBezTo>
                  <a:pt x="717037" y="1389058"/>
                  <a:pt x="688775" y="1453728"/>
                  <a:pt x="649659" y="1513782"/>
                </a:cubicBezTo>
                <a:cubicBezTo>
                  <a:pt x="622316" y="1555751"/>
                  <a:pt x="599808" y="1600815"/>
                  <a:pt x="573045" y="1643244"/>
                </a:cubicBezTo>
                <a:cubicBezTo>
                  <a:pt x="550996" y="1678202"/>
                  <a:pt x="526627" y="1711759"/>
                  <a:pt x="502016" y="1744976"/>
                </a:cubicBezTo>
                <a:cubicBezTo>
                  <a:pt x="464108" y="1796060"/>
                  <a:pt x="435798" y="1853575"/>
                  <a:pt x="391217" y="1900283"/>
                </a:cubicBezTo>
                <a:cubicBezTo>
                  <a:pt x="371466" y="1920929"/>
                  <a:pt x="359523" y="1948949"/>
                  <a:pt x="343228" y="1973077"/>
                </a:cubicBezTo>
                <a:cubicBezTo>
                  <a:pt x="332010" y="1989734"/>
                  <a:pt x="319415" y="2005448"/>
                  <a:pt x="307399" y="2021429"/>
                </a:cubicBezTo>
                <a:cubicBezTo>
                  <a:pt x="289848" y="2044879"/>
                  <a:pt x="272247" y="2068306"/>
                  <a:pt x="253680" y="2093086"/>
                </a:cubicBezTo>
                <a:close/>
                <a:moveTo>
                  <a:pt x="526603" y="647290"/>
                </a:moveTo>
                <a:cubicBezTo>
                  <a:pt x="509051" y="647290"/>
                  <a:pt x="498172" y="645670"/>
                  <a:pt x="487921" y="647580"/>
                </a:cubicBezTo>
                <a:cubicBezTo>
                  <a:pt x="444840" y="655679"/>
                  <a:pt x="402338" y="665954"/>
                  <a:pt x="363778" y="688027"/>
                </a:cubicBezTo>
                <a:cubicBezTo>
                  <a:pt x="246669" y="755091"/>
                  <a:pt x="162875" y="852568"/>
                  <a:pt x="104539" y="973062"/>
                </a:cubicBezTo>
                <a:cubicBezTo>
                  <a:pt x="94191" y="994409"/>
                  <a:pt x="85851" y="1016723"/>
                  <a:pt x="76301" y="1038337"/>
                </a:cubicBezTo>
                <a:cubicBezTo>
                  <a:pt x="52512" y="1092805"/>
                  <a:pt x="45864" y="1149280"/>
                  <a:pt x="53503" y="1212307"/>
                </a:cubicBezTo>
                <a:cubicBezTo>
                  <a:pt x="64189" y="1208391"/>
                  <a:pt x="73714" y="1207109"/>
                  <a:pt x="80314" y="1202032"/>
                </a:cubicBezTo>
                <a:cubicBezTo>
                  <a:pt x="95264" y="1190542"/>
                  <a:pt x="109386" y="1178012"/>
                  <a:pt x="122574" y="1164535"/>
                </a:cubicBezTo>
                <a:cubicBezTo>
                  <a:pt x="150328" y="1136201"/>
                  <a:pt x="178010" y="1107698"/>
                  <a:pt x="204265" y="1077985"/>
                </a:cubicBezTo>
                <a:cubicBezTo>
                  <a:pt x="244203" y="1032873"/>
                  <a:pt x="282039" y="985875"/>
                  <a:pt x="322437" y="941198"/>
                </a:cubicBezTo>
                <a:cubicBezTo>
                  <a:pt x="347531" y="913419"/>
                  <a:pt x="372070" y="885786"/>
                  <a:pt x="389235" y="852182"/>
                </a:cubicBezTo>
                <a:cubicBezTo>
                  <a:pt x="393963" y="842593"/>
                  <a:pt x="400245" y="833852"/>
                  <a:pt x="407826" y="826313"/>
                </a:cubicBezTo>
                <a:cubicBezTo>
                  <a:pt x="452262" y="783885"/>
                  <a:pt x="475906" y="727313"/>
                  <a:pt x="509849" y="677752"/>
                </a:cubicBezTo>
                <a:cubicBezTo>
                  <a:pt x="514998" y="670257"/>
                  <a:pt x="518721" y="661772"/>
                  <a:pt x="526603" y="647290"/>
                </a:cubicBezTo>
                <a:close/>
                <a:moveTo>
                  <a:pt x="245678" y="1529593"/>
                </a:moveTo>
                <a:cubicBezTo>
                  <a:pt x="276865" y="1498164"/>
                  <a:pt x="310228" y="1474858"/>
                  <a:pt x="328166" y="1442922"/>
                </a:cubicBezTo>
                <a:cubicBezTo>
                  <a:pt x="341439" y="1419302"/>
                  <a:pt x="357516" y="1398269"/>
                  <a:pt x="371683" y="1375640"/>
                </a:cubicBezTo>
                <a:cubicBezTo>
                  <a:pt x="402314" y="1326563"/>
                  <a:pt x="432752" y="1277365"/>
                  <a:pt x="461666" y="1227296"/>
                </a:cubicBezTo>
                <a:cubicBezTo>
                  <a:pt x="474721" y="1204716"/>
                  <a:pt x="483956" y="1179960"/>
                  <a:pt x="494932" y="1156195"/>
                </a:cubicBezTo>
                <a:cubicBezTo>
                  <a:pt x="482396" y="1158774"/>
                  <a:pt x="470738" y="1164544"/>
                  <a:pt x="461086" y="1172949"/>
                </a:cubicBezTo>
                <a:cubicBezTo>
                  <a:pt x="440681" y="1190694"/>
                  <a:pt x="421800" y="1210204"/>
                  <a:pt x="401057" y="1227514"/>
                </a:cubicBezTo>
                <a:cubicBezTo>
                  <a:pt x="355123" y="1265857"/>
                  <a:pt x="315716" y="1309204"/>
                  <a:pt x="287285" y="1362295"/>
                </a:cubicBezTo>
                <a:cubicBezTo>
                  <a:pt x="260159" y="1412750"/>
                  <a:pt x="244469" y="1465647"/>
                  <a:pt x="245678" y="1529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7644693" y="5240436"/>
            <a:ext cx="1062658" cy="564828"/>
          </a:xfrm>
          <a:custGeom>
            <a:avLst/>
            <a:gdLst/>
            <a:ahLst/>
            <a:cxnLst/>
            <a:rect l="l" t="t" r="r" b="b"/>
            <a:pathLst>
              <a:path w="2125315" h="1129655" extrusionOk="0">
                <a:moveTo>
                  <a:pt x="0" y="33078"/>
                </a:moveTo>
                <a:cubicBezTo>
                  <a:pt x="27790" y="-3619"/>
                  <a:pt x="60925" y="-5401"/>
                  <a:pt x="98691" y="6713"/>
                </a:cubicBezTo>
                <a:cubicBezTo>
                  <a:pt x="113299" y="11345"/>
                  <a:pt x="130401" y="8851"/>
                  <a:pt x="146078" y="10276"/>
                </a:cubicBezTo>
                <a:cubicBezTo>
                  <a:pt x="201658" y="14908"/>
                  <a:pt x="257239" y="19896"/>
                  <a:pt x="312820" y="24171"/>
                </a:cubicBezTo>
                <a:cubicBezTo>
                  <a:pt x="360206" y="27734"/>
                  <a:pt x="407949" y="31297"/>
                  <a:pt x="455335" y="33791"/>
                </a:cubicBezTo>
                <a:cubicBezTo>
                  <a:pt x="525880" y="37710"/>
                  <a:pt x="596781" y="41273"/>
                  <a:pt x="667325" y="44479"/>
                </a:cubicBezTo>
                <a:cubicBezTo>
                  <a:pt x="746065" y="47686"/>
                  <a:pt x="824804" y="50536"/>
                  <a:pt x="903544" y="53030"/>
                </a:cubicBezTo>
                <a:cubicBezTo>
                  <a:pt x="981927" y="55168"/>
                  <a:pt x="1060666" y="57306"/>
                  <a:pt x="1139406" y="58018"/>
                </a:cubicBezTo>
                <a:cubicBezTo>
                  <a:pt x="1170046" y="58375"/>
                  <a:pt x="1201043" y="55524"/>
                  <a:pt x="1231684" y="54812"/>
                </a:cubicBezTo>
                <a:cubicBezTo>
                  <a:pt x="1271588" y="53743"/>
                  <a:pt x="1311492" y="52674"/>
                  <a:pt x="1351396" y="52318"/>
                </a:cubicBezTo>
                <a:cubicBezTo>
                  <a:pt x="1442606" y="52318"/>
                  <a:pt x="1533815" y="53743"/>
                  <a:pt x="1625381" y="52674"/>
                </a:cubicBezTo>
                <a:cubicBezTo>
                  <a:pt x="1678824" y="51961"/>
                  <a:pt x="1732623" y="46261"/>
                  <a:pt x="1786066" y="43411"/>
                </a:cubicBezTo>
                <a:cubicBezTo>
                  <a:pt x="1883689" y="38422"/>
                  <a:pt x="1981668" y="33791"/>
                  <a:pt x="2079291" y="29872"/>
                </a:cubicBezTo>
                <a:cubicBezTo>
                  <a:pt x="2108506" y="28803"/>
                  <a:pt x="2115632" y="35216"/>
                  <a:pt x="2123470" y="57662"/>
                </a:cubicBezTo>
                <a:cubicBezTo>
                  <a:pt x="2129171" y="73695"/>
                  <a:pt x="2120620" y="84740"/>
                  <a:pt x="2112069" y="95072"/>
                </a:cubicBezTo>
                <a:cubicBezTo>
                  <a:pt x="2085347" y="127851"/>
                  <a:pt x="2057913" y="159916"/>
                  <a:pt x="2029767" y="191270"/>
                </a:cubicBezTo>
                <a:cubicBezTo>
                  <a:pt x="1994851" y="230461"/>
                  <a:pt x="1957084" y="267159"/>
                  <a:pt x="1923950" y="307776"/>
                </a:cubicBezTo>
                <a:cubicBezTo>
                  <a:pt x="1823477" y="430695"/>
                  <a:pt x="1725141" y="555395"/>
                  <a:pt x="1624312" y="677958"/>
                </a:cubicBezTo>
                <a:cubicBezTo>
                  <a:pt x="1587615" y="722850"/>
                  <a:pt x="1546285" y="764179"/>
                  <a:pt x="1507806" y="807646"/>
                </a:cubicBezTo>
                <a:cubicBezTo>
                  <a:pt x="1475384" y="844344"/>
                  <a:pt x="1444031" y="882467"/>
                  <a:pt x="1412678" y="919877"/>
                </a:cubicBezTo>
                <a:cubicBezTo>
                  <a:pt x="1364935" y="976526"/>
                  <a:pt x="1317549" y="1033176"/>
                  <a:pt x="1269807" y="1089469"/>
                </a:cubicBezTo>
                <a:cubicBezTo>
                  <a:pt x="1264106" y="1096239"/>
                  <a:pt x="1257693" y="1103365"/>
                  <a:pt x="1250924" y="1109065"/>
                </a:cubicBezTo>
                <a:cubicBezTo>
                  <a:pt x="1218858" y="1136143"/>
                  <a:pt x="1216007" y="1135787"/>
                  <a:pt x="1181091" y="1112272"/>
                </a:cubicBezTo>
                <a:cubicBezTo>
                  <a:pt x="1165058" y="1101583"/>
                  <a:pt x="1146888" y="1093389"/>
                  <a:pt x="1130498" y="1083413"/>
                </a:cubicBezTo>
                <a:cubicBezTo>
                  <a:pt x="1117672" y="1075930"/>
                  <a:pt x="1105202" y="1068092"/>
                  <a:pt x="1093445" y="1058829"/>
                </a:cubicBezTo>
                <a:cubicBezTo>
                  <a:pt x="1060310" y="1032820"/>
                  <a:pt x="1027888" y="1006098"/>
                  <a:pt x="994753" y="979733"/>
                </a:cubicBezTo>
                <a:cubicBezTo>
                  <a:pt x="958412" y="950517"/>
                  <a:pt x="921714" y="921658"/>
                  <a:pt x="885017" y="892799"/>
                </a:cubicBezTo>
                <a:cubicBezTo>
                  <a:pt x="876822" y="886386"/>
                  <a:pt x="867915" y="881041"/>
                  <a:pt x="860789" y="873916"/>
                </a:cubicBezTo>
                <a:cubicBezTo>
                  <a:pt x="849388" y="862871"/>
                  <a:pt x="838343" y="862871"/>
                  <a:pt x="823379" y="868215"/>
                </a:cubicBezTo>
                <a:cubicBezTo>
                  <a:pt x="758891" y="891730"/>
                  <a:pt x="694047" y="913464"/>
                  <a:pt x="629559" y="936622"/>
                </a:cubicBezTo>
                <a:cubicBezTo>
                  <a:pt x="591080" y="950517"/>
                  <a:pt x="552957" y="966194"/>
                  <a:pt x="514478" y="981158"/>
                </a:cubicBezTo>
                <a:cubicBezTo>
                  <a:pt x="494170" y="988996"/>
                  <a:pt x="474574" y="998616"/>
                  <a:pt x="454266" y="1005386"/>
                </a:cubicBezTo>
                <a:cubicBezTo>
                  <a:pt x="445002" y="1008592"/>
                  <a:pt x="433958" y="1008592"/>
                  <a:pt x="423981" y="1007523"/>
                </a:cubicBezTo>
                <a:cubicBezTo>
                  <a:pt x="400467" y="1005029"/>
                  <a:pt x="393697" y="997191"/>
                  <a:pt x="395479" y="974032"/>
                </a:cubicBezTo>
                <a:cubicBezTo>
                  <a:pt x="397260" y="950161"/>
                  <a:pt x="400823" y="926290"/>
                  <a:pt x="403317" y="902419"/>
                </a:cubicBezTo>
                <a:cubicBezTo>
                  <a:pt x="410086" y="836506"/>
                  <a:pt x="417925" y="770592"/>
                  <a:pt x="422913" y="704679"/>
                </a:cubicBezTo>
                <a:cubicBezTo>
                  <a:pt x="428969" y="625227"/>
                  <a:pt x="431463" y="545419"/>
                  <a:pt x="438233" y="465967"/>
                </a:cubicBezTo>
                <a:cubicBezTo>
                  <a:pt x="440727" y="435326"/>
                  <a:pt x="427188" y="416087"/>
                  <a:pt x="406523" y="398985"/>
                </a:cubicBezTo>
                <a:cubicBezTo>
                  <a:pt x="375883" y="373332"/>
                  <a:pt x="344173" y="349105"/>
                  <a:pt x="313533" y="323096"/>
                </a:cubicBezTo>
                <a:cubicBezTo>
                  <a:pt x="270778" y="286398"/>
                  <a:pt x="228736" y="249701"/>
                  <a:pt x="187407" y="211934"/>
                </a:cubicBezTo>
                <a:cubicBezTo>
                  <a:pt x="146078" y="174524"/>
                  <a:pt x="105461" y="136045"/>
                  <a:pt x="64844" y="97566"/>
                </a:cubicBezTo>
                <a:cubicBezTo>
                  <a:pt x="42754" y="76189"/>
                  <a:pt x="21377" y="54099"/>
                  <a:pt x="0" y="33078"/>
                </a:cubicBezTo>
                <a:close/>
                <a:moveTo>
                  <a:pt x="1974542" y="162410"/>
                </a:moveTo>
                <a:cubicBezTo>
                  <a:pt x="1973473" y="160629"/>
                  <a:pt x="1972404" y="158491"/>
                  <a:pt x="1971336" y="156710"/>
                </a:cubicBezTo>
                <a:cubicBezTo>
                  <a:pt x="1956728" y="160985"/>
                  <a:pt x="1941408" y="164548"/>
                  <a:pt x="1927156" y="170249"/>
                </a:cubicBezTo>
                <a:cubicBezTo>
                  <a:pt x="1908273" y="178087"/>
                  <a:pt x="1890458" y="188419"/>
                  <a:pt x="1871575" y="196614"/>
                </a:cubicBezTo>
                <a:cubicBezTo>
                  <a:pt x="1729417" y="256470"/>
                  <a:pt x="1587615" y="315970"/>
                  <a:pt x="1445100" y="375114"/>
                </a:cubicBezTo>
                <a:cubicBezTo>
                  <a:pt x="1361729" y="409674"/>
                  <a:pt x="1279070" y="445659"/>
                  <a:pt x="1194986" y="477368"/>
                </a:cubicBezTo>
                <a:cubicBezTo>
                  <a:pt x="1034657" y="538293"/>
                  <a:pt x="873616" y="596724"/>
                  <a:pt x="712930" y="656581"/>
                </a:cubicBezTo>
                <a:cubicBezTo>
                  <a:pt x="695116" y="662994"/>
                  <a:pt x="678014" y="670476"/>
                  <a:pt x="655568" y="679383"/>
                </a:cubicBezTo>
                <a:cubicBezTo>
                  <a:pt x="685496" y="700048"/>
                  <a:pt x="711149" y="716793"/>
                  <a:pt x="736089" y="734964"/>
                </a:cubicBezTo>
                <a:cubicBezTo>
                  <a:pt x="824092" y="798739"/>
                  <a:pt x="911738" y="862515"/>
                  <a:pt x="999029" y="927003"/>
                </a:cubicBezTo>
                <a:cubicBezTo>
                  <a:pt x="1025750" y="946598"/>
                  <a:pt x="1050334" y="968688"/>
                  <a:pt x="1077055" y="988640"/>
                </a:cubicBezTo>
                <a:cubicBezTo>
                  <a:pt x="1118028" y="1019281"/>
                  <a:pt x="1159358" y="1048853"/>
                  <a:pt x="1202825" y="1080206"/>
                </a:cubicBezTo>
                <a:cubicBezTo>
                  <a:pt x="1230259" y="1049922"/>
                  <a:pt x="1256268" y="1023200"/>
                  <a:pt x="1280139" y="994341"/>
                </a:cubicBezTo>
                <a:cubicBezTo>
                  <a:pt x="1308286" y="960493"/>
                  <a:pt x="1333582" y="923796"/>
                  <a:pt x="1362085" y="890305"/>
                </a:cubicBezTo>
                <a:cubicBezTo>
                  <a:pt x="1394507" y="852182"/>
                  <a:pt x="1430492" y="816910"/>
                  <a:pt x="1462558" y="778787"/>
                </a:cubicBezTo>
                <a:cubicBezTo>
                  <a:pt x="1499255" y="735320"/>
                  <a:pt x="1533103" y="689359"/>
                  <a:pt x="1568731" y="644823"/>
                </a:cubicBezTo>
                <a:cubicBezTo>
                  <a:pt x="1649252" y="544350"/>
                  <a:pt x="1729773" y="443877"/>
                  <a:pt x="1811363" y="344117"/>
                </a:cubicBezTo>
                <a:cubicBezTo>
                  <a:pt x="1849842" y="297443"/>
                  <a:pt x="1890458" y="252551"/>
                  <a:pt x="1930719" y="207659"/>
                </a:cubicBezTo>
                <a:cubicBezTo>
                  <a:pt x="1944614" y="191982"/>
                  <a:pt x="1959934" y="177374"/>
                  <a:pt x="1974542" y="162410"/>
                </a:cubicBezTo>
                <a:close/>
                <a:moveTo>
                  <a:pt x="114724" y="69063"/>
                </a:moveTo>
                <a:cubicBezTo>
                  <a:pt x="120781" y="76545"/>
                  <a:pt x="124344" y="82246"/>
                  <a:pt x="128976" y="86521"/>
                </a:cubicBezTo>
                <a:cubicBezTo>
                  <a:pt x="171018" y="125000"/>
                  <a:pt x="213772" y="163123"/>
                  <a:pt x="255458" y="201602"/>
                </a:cubicBezTo>
                <a:cubicBezTo>
                  <a:pt x="319233" y="260389"/>
                  <a:pt x="384077" y="318108"/>
                  <a:pt x="446071" y="378677"/>
                </a:cubicBezTo>
                <a:cubicBezTo>
                  <a:pt x="463529" y="395778"/>
                  <a:pt x="477068" y="399341"/>
                  <a:pt x="499514" y="393284"/>
                </a:cubicBezTo>
                <a:cubicBezTo>
                  <a:pt x="652005" y="352668"/>
                  <a:pt x="804140" y="310982"/>
                  <a:pt x="957699" y="274285"/>
                </a:cubicBezTo>
                <a:cubicBezTo>
                  <a:pt x="1100927" y="240081"/>
                  <a:pt x="1245223" y="211222"/>
                  <a:pt x="1389519" y="180225"/>
                </a:cubicBezTo>
                <a:cubicBezTo>
                  <a:pt x="1426217" y="172386"/>
                  <a:pt x="1463271" y="165973"/>
                  <a:pt x="1500324" y="159204"/>
                </a:cubicBezTo>
                <a:cubicBezTo>
                  <a:pt x="1561962" y="147446"/>
                  <a:pt x="1623600" y="135689"/>
                  <a:pt x="1685237" y="124288"/>
                </a:cubicBezTo>
                <a:cubicBezTo>
                  <a:pt x="1719085" y="117875"/>
                  <a:pt x="1752932" y="111818"/>
                  <a:pt x="1786423" y="105761"/>
                </a:cubicBezTo>
                <a:cubicBezTo>
                  <a:pt x="1786066" y="103267"/>
                  <a:pt x="1785710" y="100773"/>
                  <a:pt x="1785354" y="98279"/>
                </a:cubicBezTo>
                <a:cubicBezTo>
                  <a:pt x="1770034" y="99704"/>
                  <a:pt x="1754357" y="102910"/>
                  <a:pt x="1739037" y="102554"/>
                </a:cubicBezTo>
                <a:cubicBezTo>
                  <a:pt x="1651390" y="100773"/>
                  <a:pt x="1564456" y="112886"/>
                  <a:pt x="1476453" y="107186"/>
                </a:cubicBezTo>
                <a:cubicBezTo>
                  <a:pt x="1413747" y="103267"/>
                  <a:pt x="1349971" y="111818"/>
                  <a:pt x="1286909" y="113955"/>
                </a:cubicBezTo>
                <a:cubicBezTo>
                  <a:pt x="1255199" y="115024"/>
                  <a:pt x="1223133" y="113955"/>
                  <a:pt x="1191067" y="115024"/>
                </a:cubicBezTo>
                <a:cubicBezTo>
                  <a:pt x="1136555" y="116449"/>
                  <a:pt x="1082400" y="119656"/>
                  <a:pt x="1027888" y="120369"/>
                </a:cubicBezTo>
                <a:cubicBezTo>
                  <a:pt x="981571" y="120725"/>
                  <a:pt x="935253" y="119300"/>
                  <a:pt x="888936" y="117518"/>
                </a:cubicBezTo>
                <a:cubicBezTo>
                  <a:pt x="802358" y="114312"/>
                  <a:pt x="715780" y="110392"/>
                  <a:pt x="629559" y="106473"/>
                </a:cubicBezTo>
                <a:cubicBezTo>
                  <a:pt x="591080" y="104692"/>
                  <a:pt x="552601" y="102198"/>
                  <a:pt x="513766" y="100416"/>
                </a:cubicBezTo>
                <a:cubicBezTo>
                  <a:pt x="438233" y="96854"/>
                  <a:pt x="362344" y="95428"/>
                  <a:pt x="286811" y="89728"/>
                </a:cubicBezTo>
                <a:cubicBezTo>
                  <a:pt x="239425" y="86165"/>
                  <a:pt x="192039" y="76189"/>
                  <a:pt x="145009" y="69419"/>
                </a:cubicBezTo>
                <a:cubicBezTo>
                  <a:pt x="136102" y="67994"/>
                  <a:pt x="127194" y="69063"/>
                  <a:pt x="114724" y="69063"/>
                </a:cubicBezTo>
                <a:close/>
                <a:moveTo>
                  <a:pt x="493457" y="433189"/>
                </a:moveTo>
                <a:cubicBezTo>
                  <a:pt x="489895" y="480931"/>
                  <a:pt x="488826" y="529030"/>
                  <a:pt x="481700" y="576060"/>
                </a:cubicBezTo>
                <a:cubicBezTo>
                  <a:pt x="467092" y="675108"/>
                  <a:pt x="448922" y="774155"/>
                  <a:pt x="432889" y="872847"/>
                </a:cubicBezTo>
                <a:cubicBezTo>
                  <a:pt x="430751" y="885317"/>
                  <a:pt x="426832" y="898143"/>
                  <a:pt x="433601" y="914176"/>
                </a:cubicBezTo>
                <a:cubicBezTo>
                  <a:pt x="444290" y="897787"/>
                  <a:pt x="452484" y="885673"/>
                  <a:pt x="460323" y="873203"/>
                </a:cubicBezTo>
                <a:cubicBezTo>
                  <a:pt x="505215" y="799452"/>
                  <a:pt x="563290" y="733895"/>
                  <a:pt x="600700" y="655155"/>
                </a:cubicBezTo>
                <a:cubicBezTo>
                  <a:pt x="603906" y="648742"/>
                  <a:pt x="611388" y="642685"/>
                  <a:pt x="618158" y="639835"/>
                </a:cubicBezTo>
                <a:cubicBezTo>
                  <a:pt x="667325" y="618458"/>
                  <a:pt x="716493" y="596368"/>
                  <a:pt x="766730" y="577841"/>
                </a:cubicBezTo>
                <a:cubicBezTo>
                  <a:pt x="836205" y="552188"/>
                  <a:pt x="906750" y="530455"/>
                  <a:pt x="976226" y="505159"/>
                </a:cubicBezTo>
                <a:cubicBezTo>
                  <a:pt x="1067436" y="472024"/>
                  <a:pt x="1157933" y="437464"/>
                  <a:pt x="1248073" y="401835"/>
                </a:cubicBezTo>
                <a:cubicBezTo>
                  <a:pt x="1322537" y="372620"/>
                  <a:pt x="1396289" y="341979"/>
                  <a:pt x="1469684" y="310982"/>
                </a:cubicBezTo>
                <a:cubicBezTo>
                  <a:pt x="1525621" y="287467"/>
                  <a:pt x="1580489" y="261814"/>
                  <a:pt x="1636070" y="237943"/>
                </a:cubicBezTo>
                <a:cubicBezTo>
                  <a:pt x="1704120" y="208728"/>
                  <a:pt x="1772528" y="180225"/>
                  <a:pt x="1840578" y="151009"/>
                </a:cubicBezTo>
                <a:cubicBezTo>
                  <a:pt x="1842360" y="150297"/>
                  <a:pt x="1842716" y="147446"/>
                  <a:pt x="1846635" y="141389"/>
                </a:cubicBezTo>
                <a:cubicBezTo>
                  <a:pt x="1388450" y="215853"/>
                  <a:pt x="939885" y="317752"/>
                  <a:pt x="493457" y="433189"/>
                </a:cubicBezTo>
                <a:close/>
                <a:moveTo>
                  <a:pt x="465667" y="948023"/>
                </a:moveTo>
                <a:cubicBezTo>
                  <a:pt x="467448" y="949805"/>
                  <a:pt x="469230" y="951943"/>
                  <a:pt x="471011" y="953724"/>
                </a:cubicBezTo>
                <a:cubicBezTo>
                  <a:pt x="585023" y="917026"/>
                  <a:pt x="699748" y="882110"/>
                  <a:pt x="820173" y="841137"/>
                </a:cubicBezTo>
                <a:cubicBezTo>
                  <a:pt x="751053" y="790901"/>
                  <a:pt x="693691" y="737458"/>
                  <a:pt x="626352" y="696841"/>
                </a:cubicBezTo>
                <a:cubicBezTo>
                  <a:pt x="571128" y="783419"/>
                  <a:pt x="518398" y="865721"/>
                  <a:pt x="465667" y="948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WordArt 2">
            <a:extLst>
              <a:ext uri="{FF2B5EF4-FFF2-40B4-BE49-F238E27FC236}">
                <a16:creationId xmlns:a16="http://schemas.microsoft.com/office/drawing/2014/main" id="{4931D205-8A4F-4B02-997F-E88E425E5FA8}"/>
              </a:ext>
            </a:extLst>
          </p:cNvPr>
          <p:cNvSpPr>
            <a:spLocks noChangeArrowheads="1" noChangeShapeType="1" noTextEdit="1"/>
          </p:cNvSpPr>
          <p:nvPr/>
        </p:nvSpPr>
        <p:spPr bwMode="invGray">
          <a:xfrm>
            <a:off x="2567321" y="2485305"/>
            <a:ext cx="3456062" cy="1081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28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感謝聆聽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6899BC6-74C0-4D97-95D0-0D1B2BD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24DBAC-1EBD-4583-A54F-2C04A182B4DA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4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67544" y="5143287"/>
            <a:ext cx="8208912" cy="879872"/>
            <a:chOff x="683568" y="4869160"/>
            <a:chExt cx="8208912" cy="879872"/>
          </a:xfrm>
        </p:grpSpPr>
        <p:graphicFrame>
          <p:nvGraphicFramePr>
            <p:cNvPr id="4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1549942827"/>
                </p:ext>
              </p:extLst>
            </p:nvPr>
          </p:nvGraphicFramePr>
          <p:xfrm>
            <a:off x="683568" y="4869160"/>
            <a:ext cx="8208912" cy="8798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文字方塊 5"/>
            <p:cNvSpPr txBox="1"/>
            <p:nvPr/>
          </p:nvSpPr>
          <p:spPr>
            <a:xfrm>
              <a:off x="2462880" y="5340930"/>
              <a:ext cx="692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民</a:t>
              </a:r>
              <a:r>
                <a:rPr lang="en-US" altLang="zh-TW" dirty="0"/>
                <a:t>72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20072" y="53732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民</a:t>
              </a:r>
              <a:r>
                <a:rPr lang="en-US" altLang="zh-TW" dirty="0"/>
                <a:t>84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956376" y="53732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民</a:t>
              </a:r>
              <a:r>
                <a:rPr lang="en-US" altLang="zh-TW" dirty="0"/>
                <a:t>94</a:t>
              </a:r>
              <a:endParaRPr lang="zh-TW" altLang="en-US" dirty="0"/>
            </a:p>
          </p:txBody>
        </p:sp>
      </p:grp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053037474"/>
              </p:ext>
            </p:extLst>
          </p:nvPr>
        </p:nvGraphicFramePr>
        <p:xfrm>
          <a:off x="1403648" y="834841"/>
          <a:ext cx="6264696" cy="413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橢圓 11"/>
          <p:cNvSpPr/>
          <p:nvPr/>
        </p:nvSpPr>
        <p:spPr>
          <a:xfrm>
            <a:off x="5220072" y="3495663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建教合作</a:t>
            </a: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CA0A2D1E-CC33-44C5-BC07-FC65147C55C5}"/>
              </a:ext>
            </a:extLst>
          </p:cNvPr>
          <p:cNvSpPr txBox="1"/>
          <p:nvPr/>
        </p:nvSpPr>
        <p:spPr>
          <a:xfrm flipH="1">
            <a:off x="217791" y="165772"/>
            <a:ext cx="4751012" cy="702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685800">
              <a:lnSpc>
                <a:spcPct val="89000"/>
              </a:lnSpc>
              <a:spcBef>
                <a:spcPct val="0"/>
              </a:spcBef>
              <a:buNone/>
              <a:defRPr sz="5500" b="1" baseline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sz="4400" dirty="0"/>
              <a:t>實用技能學程</a:t>
            </a:r>
          </a:p>
        </p:txBody>
      </p:sp>
    </p:spTree>
    <p:extLst>
      <p:ext uri="{BB962C8B-B14F-4D97-AF65-F5344CB8AC3E}">
        <p14:creationId xmlns:p14="http://schemas.microsoft.com/office/powerpoint/2010/main" val="300996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31640"/>
            <a:ext cx="8229600" cy="4977679"/>
          </a:xfrm>
        </p:spPr>
        <p:txBody>
          <a:bodyPr>
            <a:normAutofit/>
          </a:bodyPr>
          <a:lstStyle/>
          <a:p>
            <a:pPr marL="522288" lvl="1" indent="-342900">
              <a:buClrTx/>
              <a:buFontTx/>
              <a:buAutoNum type="arabicPeriod"/>
            </a:pP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實用技能學程是以學生為中心、學校為本位的教育，注重學生多元性向與適性發展，並配合職場需求、學生特質、結合學校師資、設備與社區資源，建置</a:t>
            </a:r>
            <a:r>
              <a:rPr lang="zh-TW" altLang="en-US" sz="3000" b="1" i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實務技能學習核心</a:t>
            </a: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，發展學校特色的教育環境。</a:t>
            </a:r>
          </a:p>
          <a:p>
            <a:pPr marL="522288" lvl="1" indent="-342900">
              <a:buClrTx/>
              <a:buFontTx/>
              <a:buAutoNum type="arabicPeriod"/>
            </a:pP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高中職實用技能學程，是因應十二年國教，</a:t>
            </a:r>
            <a:r>
              <a:rPr lang="zh-TW" altLang="en-US" sz="3000" b="1" i="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延續國中技藝教育</a:t>
            </a: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課程，為</a:t>
            </a:r>
            <a:r>
              <a:rPr lang="zh-TW" altLang="en-US" sz="3000" b="1" i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具技能傾向</a:t>
            </a: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000" b="1" i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就業意願強烈</a:t>
            </a: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和想</a:t>
            </a:r>
            <a:r>
              <a:rPr lang="zh-TW" altLang="en-US" sz="3000" b="1" i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學習一技之長</a:t>
            </a: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的學生所設計的學習環境。</a:t>
            </a:r>
            <a:r>
              <a:rPr lang="zh-TW" altLang="en-US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E327F3-6DF3-46D2-B7E2-DB4574ACEF28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5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Google Shape;491;p33">
            <a:extLst>
              <a:ext uri="{FF2B5EF4-FFF2-40B4-BE49-F238E27FC236}">
                <a16:creationId xmlns:a16="http://schemas.microsoft.com/office/drawing/2014/main" id="{BF0351A9-927A-4928-BF8D-16F885462A6E}"/>
              </a:ext>
            </a:extLst>
          </p:cNvPr>
          <p:cNvSpPr/>
          <p:nvPr/>
        </p:nvSpPr>
        <p:spPr>
          <a:xfrm rot="-1212217">
            <a:off x="6743582" y="5404780"/>
            <a:ext cx="2257858" cy="907337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8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9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12762"/>
              </p:ext>
            </p:extLst>
          </p:nvPr>
        </p:nvGraphicFramePr>
        <p:xfrm>
          <a:off x="467544" y="1628800"/>
          <a:ext cx="8568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 bwMode="black">
          <a:xfrm>
            <a:off x="1041424" y="260648"/>
            <a:ext cx="756302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實用技能學程的教育目標</a:t>
            </a:r>
          </a:p>
        </p:txBody>
      </p:sp>
    </p:spTree>
    <p:extLst>
      <p:ext uri="{BB962C8B-B14F-4D97-AF65-F5344CB8AC3E}">
        <p14:creationId xmlns:p14="http://schemas.microsoft.com/office/powerpoint/2010/main" val="9955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147665-45B1-4192-959B-420E2A9F275D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7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945683221"/>
              </p:ext>
            </p:extLst>
          </p:nvPr>
        </p:nvGraphicFramePr>
        <p:xfrm>
          <a:off x="1187624" y="1052736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black">
          <a:xfrm>
            <a:off x="1041424" y="260648"/>
            <a:ext cx="756302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實用技能學程辦理特色</a:t>
            </a:r>
          </a:p>
        </p:txBody>
      </p:sp>
    </p:spTree>
    <p:extLst>
      <p:ext uri="{BB962C8B-B14F-4D97-AF65-F5344CB8AC3E}">
        <p14:creationId xmlns:p14="http://schemas.microsoft.com/office/powerpoint/2010/main" val="71177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B598AD-C564-4215-809F-753B37B6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3C60D421-41E1-4109-B561-3728F64A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033365"/>
            <a:ext cx="58326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2.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較具技能</a:t>
            </a: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實作</a:t>
            </a: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導向的同學</a:t>
            </a: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F1E286C8-DED7-41BB-888C-BB492E9A7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66" y="2204864"/>
            <a:ext cx="59015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000099"/>
                </a:solidFill>
                <a:latin typeface="標楷體" panose="03000509000000000000" pitchFamily="65" charset="-120"/>
              </a:rPr>
              <a:t>1.</a:t>
            </a:r>
            <a:r>
              <a:rPr lang="zh-TW" altLang="en-US" sz="3000" dirty="0">
                <a:solidFill>
                  <a:srgbClr val="000099"/>
                </a:solidFill>
                <a:latin typeface="標楷體" panose="03000509000000000000" pitchFamily="65" charset="-120"/>
              </a:rPr>
              <a:t>希望畢業後直接就業的同學</a:t>
            </a:r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D19450D6-3F45-480E-A4DD-7D9DF0050FD4}"/>
              </a:ext>
            </a:extLst>
          </p:cNvPr>
          <p:cNvGrpSpPr>
            <a:grpSpLocks/>
          </p:cNvGrpSpPr>
          <p:nvPr/>
        </p:nvGrpSpPr>
        <p:grpSpPr bwMode="auto">
          <a:xfrm>
            <a:off x="394019" y="607892"/>
            <a:ext cx="9001529" cy="875111"/>
            <a:chOff x="581" y="176"/>
            <a:chExt cx="5075" cy="735"/>
          </a:xfrm>
        </p:grpSpPr>
        <p:grpSp>
          <p:nvGrpSpPr>
            <p:cNvPr id="8" name="Group 61">
              <a:extLst>
                <a:ext uri="{FF2B5EF4-FFF2-40B4-BE49-F238E27FC236}">
                  <a16:creationId xmlns:a16="http://schemas.microsoft.com/office/drawing/2014/main" id="{46587CA5-B35B-4F50-A740-7F05108C1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" y="203"/>
              <a:ext cx="4762" cy="708"/>
              <a:chOff x="389" y="1413"/>
              <a:chExt cx="5011" cy="2132"/>
            </a:xfrm>
          </p:grpSpPr>
          <p:sp>
            <p:nvSpPr>
              <p:cNvPr id="10" name="AutoShape 62">
                <a:extLst>
                  <a:ext uri="{FF2B5EF4-FFF2-40B4-BE49-F238E27FC236}">
                    <a16:creationId xmlns:a16="http://schemas.microsoft.com/office/drawing/2014/main" id="{15403B88-EAF1-4E7D-B3EC-801CC04D4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13"/>
                <a:ext cx="5011" cy="2132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1pPr>
                <a:lvl2pPr marL="742950" indent="-28575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3pPr>
                <a:lvl4pPr marL="16002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4pPr>
                <a:lvl5pPr marL="20574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9pPr>
              </a:lstStyle>
              <a:p>
                <a:pPr defTabSz="685800" eaLnBrk="1" hangingPunct="1">
                  <a:spcBef>
                    <a:spcPct val="20000"/>
                  </a:spcBef>
                  <a:buClrTx/>
                  <a:buSzTx/>
                  <a:buFont typeface="華康布丁體" pitchFamily="81" charset="-120"/>
                  <a:buChar char="◎"/>
                </a:pPr>
                <a:endParaRPr lang="zh-TW" altLang="en-US" b="1">
                  <a:solidFill>
                    <a:srgbClr val="FF6699"/>
                  </a:solidFill>
                  <a:latin typeface="標楷體" panose="03000509000000000000" pitchFamily="65" charset="-120"/>
                </a:endParaRPr>
              </a:p>
            </p:txBody>
          </p:sp>
          <p:sp>
            <p:nvSpPr>
              <p:cNvPr id="11" name="AutoShape 63">
                <a:extLst>
                  <a:ext uri="{FF2B5EF4-FFF2-40B4-BE49-F238E27FC236}">
                    <a16:creationId xmlns:a16="http://schemas.microsoft.com/office/drawing/2014/main" id="{20FF463B-4175-4C88-8482-495CD920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53"/>
                <a:ext cx="4974" cy="1129"/>
              </a:xfrm>
              <a:prstGeom prst="roundRect">
                <a:avLst>
                  <a:gd name="adj" fmla="val 31176"/>
                </a:avLst>
              </a:pr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1pPr>
                <a:lvl2pPr marL="742950" indent="-28575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3pPr>
                <a:lvl4pPr marL="16002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4pPr>
                <a:lvl5pPr marL="20574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9pPr>
              </a:lstStyle>
              <a:p>
                <a:pPr defTabSz="685800" eaLnBrk="1" hangingPunct="1">
                  <a:spcBef>
                    <a:spcPct val="20000"/>
                  </a:spcBef>
                  <a:buClrTx/>
                  <a:buSzTx/>
                  <a:buFont typeface="華康布丁體" pitchFamily="81" charset="-120"/>
                  <a:buChar char="◎"/>
                </a:pPr>
                <a:endParaRPr lang="zh-TW" altLang="en-US" b="1">
                  <a:solidFill>
                    <a:srgbClr val="FF6699"/>
                  </a:solidFill>
                  <a:latin typeface="標楷體" panose="03000509000000000000" pitchFamily="65" charset="-120"/>
                </a:endParaRPr>
              </a:p>
            </p:txBody>
          </p:sp>
        </p:grp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BE92B6A4-61C7-4C8A-8BDA-3987E16E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176"/>
              <a:ext cx="5034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defTabSz="685800">
                <a:buClrTx/>
                <a:buSzTx/>
                <a:buNone/>
              </a:pPr>
              <a:r>
                <a:rPr lang="zh-TW" altLang="en-US" sz="4950" dirty="0">
                  <a:solidFill>
                    <a:prstClr val="white"/>
                  </a:solidFill>
                  <a:latin typeface="標楷體" panose="03000509000000000000" pitchFamily="65" charset="-120"/>
                </a:rPr>
                <a:t>哪些學生適合讀實用技能學程</a:t>
              </a:r>
            </a:p>
          </p:txBody>
        </p: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AD98190E-6D86-49C7-AEF9-6F28C88D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861866"/>
            <a:ext cx="78463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990099"/>
                </a:solidFill>
                <a:latin typeface="標楷體" panose="03000509000000000000" pitchFamily="65" charset="-120"/>
              </a:rPr>
              <a:t>3.</a:t>
            </a:r>
            <a:r>
              <a:rPr lang="zh-TW" altLang="en-US" sz="3000" dirty="0">
                <a:solidFill>
                  <a:srgbClr val="990099"/>
                </a:solidFill>
                <a:latin typeface="標楷體" panose="03000509000000000000" pitchFamily="65" charset="-120"/>
              </a:rPr>
              <a:t>對國文、英文、數學等學科較無興趣的同學</a:t>
            </a:r>
          </a:p>
        </p:txBody>
      </p:sp>
      <p:sp>
        <p:nvSpPr>
          <p:cNvPr id="13" name="Google Shape;491;p33">
            <a:extLst>
              <a:ext uri="{FF2B5EF4-FFF2-40B4-BE49-F238E27FC236}">
                <a16:creationId xmlns:a16="http://schemas.microsoft.com/office/drawing/2014/main" id="{5C1456C1-B738-43D0-A7E6-85D10EC80309}"/>
              </a:ext>
            </a:extLst>
          </p:cNvPr>
          <p:cNvSpPr/>
          <p:nvPr/>
        </p:nvSpPr>
        <p:spPr>
          <a:xfrm rot="-1212217">
            <a:off x="6694452" y="5346157"/>
            <a:ext cx="2257858" cy="907337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0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3FF3BA-34B2-4BBC-BFF8-A2CA0665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F9844D9-739A-4CF3-90C8-4E46868A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623" y="1910105"/>
            <a:ext cx="2881313" cy="5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</a:rPr>
              <a:t>檢視自己的</a:t>
            </a:r>
          </a:p>
        </p:txBody>
      </p:sp>
      <p:sp>
        <p:nvSpPr>
          <p:cNvPr id="6" name="Oval 28">
            <a:extLst>
              <a:ext uri="{FF2B5EF4-FFF2-40B4-BE49-F238E27FC236}">
                <a16:creationId xmlns:a16="http://schemas.microsoft.com/office/drawing/2014/main" id="{47F3E99C-3A7E-49C2-8770-0308732A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1898444"/>
            <a:ext cx="1619250" cy="539354"/>
          </a:xfrm>
          <a:prstGeom prst="ellipse">
            <a:avLst/>
          </a:prstGeom>
          <a:solidFill>
            <a:srgbClr val="FFCC99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 defTabSz="685800" eaLnBrk="1" hangingPunct="1">
              <a:buClrTx/>
              <a:buSzTx/>
              <a:buNone/>
            </a:pPr>
            <a:r>
              <a:rPr lang="zh-TW" altLang="en-US" b="1" dirty="0">
                <a:solidFill>
                  <a:srgbClr val="990000"/>
                </a:solidFill>
                <a:latin typeface="標楷體" panose="03000509000000000000" pitchFamily="65" charset="-120"/>
              </a:rPr>
              <a:t>喜好</a:t>
            </a: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4AE85E92-B41B-4BD9-92E3-295506E4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565797"/>
            <a:ext cx="2160240" cy="594122"/>
          </a:xfrm>
          <a:prstGeom prst="ellipse">
            <a:avLst/>
          </a:prstGeom>
          <a:solidFill>
            <a:srgbClr val="FFCC99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 defTabSz="685800" eaLnBrk="1" hangingPunct="1">
              <a:buClrTx/>
              <a:buSzTx/>
              <a:buNone/>
            </a:pPr>
            <a:r>
              <a:rPr lang="zh-TW" altLang="en-US" b="1">
                <a:solidFill>
                  <a:srgbClr val="990000"/>
                </a:solidFill>
                <a:latin typeface="標楷體" panose="03000509000000000000" pitchFamily="65" charset="-120"/>
              </a:rPr>
              <a:t>整體條件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04F12A57-2CFD-40AC-AB41-22993D50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6099"/>
            <a:ext cx="6192838" cy="6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None/>
            </a:pPr>
            <a:r>
              <a:rPr lang="zh-TW" altLang="en-US" b="1">
                <a:solidFill>
                  <a:prstClr val="black"/>
                </a:solidFill>
                <a:latin typeface="標楷體" panose="03000509000000000000" pitchFamily="65" charset="-120"/>
              </a:rPr>
              <a:t>選擇出</a:t>
            </a:r>
            <a:r>
              <a:rPr lang="zh-TW" altLang="en-US" sz="3000" b="1">
                <a:solidFill>
                  <a:srgbClr val="990000"/>
                </a:solidFill>
                <a:latin typeface="標楷體" panose="03000509000000000000" pitchFamily="65" charset="-120"/>
              </a:rPr>
              <a:t>最恰當</a:t>
            </a:r>
            <a:r>
              <a:rPr lang="zh-TW" altLang="en-US" b="1">
                <a:solidFill>
                  <a:prstClr val="black"/>
                </a:solidFill>
                <a:latin typeface="標楷體" panose="03000509000000000000" pitchFamily="65" charset="-120"/>
              </a:rPr>
              <a:t>的科別就讀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44ACDD8F-47A9-40CC-8744-EEA8A7B9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9" y="4836643"/>
            <a:ext cx="4104849" cy="6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</a:rPr>
              <a:t>才能達到</a:t>
            </a:r>
            <a:r>
              <a:rPr lang="zh-TW" altLang="en-US" sz="3000" b="1" dirty="0">
                <a:solidFill>
                  <a:srgbClr val="990000"/>
                </a:solidFill>
                <a:latin typeface="標楷體" panose="03000509000000000000" pitchFamily="65" charset="-120"/>
              </a:rPr>
              <a:t>事半功倍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</a:rPr>
              <a:t>的效果</a:t>
            </a:r>
          </a:p>
        </p:txBody>
      </p:sp>
      <p:sp>
        <p:nvSpPr>
          <p:cNvPr id="11" name="Oval 39">
            <a:extLst>
              <a:ext uri="{FF2B5EF4-FFF2-40B4-BE49-F238E27FC236}">
                <a16:creationId xmlns:a16="http://schemas.microsoft.com/office/drawing/2014/main" id="{92D3AE61-7C94-4951-9FC7-144C4D084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5" y="3430190"/>
            <a:ext cx="2592289" cy="689776"/>
          </a:xfrm>
          <a:prstGeom prst="ellipse">
            <a:avLst/>
          </a:prstGeom>
          <a:solidFill>
            <a:srgbClr val="FFCC99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 defTabSz="685800" eaLnBrk="1" hangingPunct="1">
              <a:buClrTx/>
              <a:buSzTx/>
              <a:buNone/>
            </a:pPr>
            <a:r>
              <a:rPr lang="zh-TW" altLang="en-US" b="1">
                <a:solidFill>
                  <a:srgbClr val="990000"/>
                </a:solidFill>
                <a:latin typeface="標楷體" panose="03000509000000000000" pitchFamily="65" charset="-120"/>
              </a:rPr>
              <a:t>參考家人意見</a:t>
            </a: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D866BA14-FFEA-4B5A-A1B2-FAE1DC7D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623" y="601862"/>
            <a:ext cx="4772783" cy="7540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buNone/>
            </a:pPr>
            <a:r>
              <a:rPr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cs typeface="+mj-cs"/>
              </a:rPr>
              <a:t>如何選擇群科？</a:t>
            </a:r>
          </a:p>
        </p:txBody>
      </p:sp>
      <p:sp>
        <p:nvSpPr>
          <p:cNvPr id="13" name="Google Shape;491;p33">
            <a:extLst>
              <a:ext uri="{FF2B5EF4-FFF2-40B4-BE49-F238E27FC236}">
                <a16:creationId xmlns:a16="http://schemas.microsoft.com/office/drawing/2014/main" id="{0021063A-A25E-4214-AF43-D2FF4727469F}"/>
              </a:ext>
            </a:extLst>
          </p:cNvPr>
          <p:cNvSpPr/>
          <p:nvPr/>
        </p:nvSpPr>
        <p:spPr>
          <a:xfrm rot="-1212217">
            <a:off x="5510117" y="1273411"/>
            <a:ext cx="3649679" cy="1495892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2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0" grpId="0"/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C8C552C8-04D5-4FD8-8695-F3123E4BAC93}" vid="{84CDBFF6-0B40-466D-9292-F533EA17C63E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7416</TotalTime>
  <Words>2357</Words>
  <Application>Microsoft Office PowerPoint</Application>
  <PresentationFormat>如螢幕大小 (4:3)</PresentationFormat>
  <Paragraphs>271</Paragraphs>
  <Slides>34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華康布丁體</vt:lpstr>
      <vt:lpstr>新細明體</vt:lpstr>
      <vt:lpstr>標楷體</vt:lpstr>
      <vt:lpstr>Arial</vt:lpstr>
      <vt:lpstr>Arial Narrow</vt:lpstr>
      <vt:lpstr>Calibri</vt:lpstr>
      <vt:lpstr>Garamond</vt:lpstr>
      <vt:lpstr>Symbol</vt:lpstr>
      <vt:lpstr>Times New Roman</vt:lpstr>
      <vt:lpstr>Wingdings</vt:lpstr>
      <vt:lpstr>佈景主題1</vt:lpstr>
      <vt:lpstr>實用技能學程宣導</vt:lpstr>
      <vt:lpstr>大綱</vt:lpstr>
      <vt:lpstr>PowerPoint 簡報</vt:lpstr>
      <vt:lpstr>PowerPoint 簡報</vt:lpstr>
      <vt:lpstr>前言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課程架構(日間)</vt:lpstr>
      <vt:lpstr>課程架構(夜間)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NTNU</dc:creator>
  <cp:lastModifiedBy>user</cp:lastModifiedBy>
  <cp:revision>408</cp:revision>
  <dcterms:created xsi:type="dcterms:W3CDTF">2013-04-18T01:42:14Z</dcterms:created>
  <dcterms:modified xsi:type="dcterms:W3CDTF">2023-03-25T09:23:42Z</dcterms:modified>
</cp:coreProperties>
</file>