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0" r:id="rId1"/>
    <p:sldMasterId id="2147484034" r:id="rId2"/>
    <p:sldMasterId id="2147487445" r:id="rId3"/>
    <p:sldMasterId id="2147487458" r:id="rId4"/>
  </p:sldMasterIdLst>
  <p:notesMasterIdLst>
    <p:notesMasterId r:id="rId69"/>
  </p:notesMasterIdLst>
  <p:handoutMasterIdLst>
    <p:handoutMasterId r:id="rId70"/>
  </p:handoutMasterIdLst>
  <p:sldIdLst>
    <p:sldId id="1566" r:id="rId5"/>
    <p:sldId id="757" r:id="rId6"/>
    <p:sldId id="758" r:id="rId7"/>
    <p:sldId id="1018" r:id="rId8"/>
    <p:sldId id="1019" r:id="rId9"/>
    <p:sldId id="695" r:id="rId10"/>
    <p:sldId id="696" r:id="rId11"/>
    <p:sldId id="697" r:id="rId12"/>
    <p:sldId id="913" r:id="rId13"/>
    <p:sldId id="977" r:id="rId14"/>
    <p:sldId id="1577" r:id="rId15"/>
    <p:sldId id="978" r:id="rId16"/>
    <p:sldId id="700" r:id="rId17"/>
    <p:sldId id="1567" r:id="rId18"/>
    <p:sldId id="1568" r:id="rId19"/>
    <p:sldId id="1569" r:id="rId20"/>
    <p:sldId id="698" r:id="rId21"/>
    <p:sldId id="1001" r:id="rId22"/>
    <p:sldId id="560" r:id="rId23"/>
    <p:sldId id="1561" r:id="rId24"/>
    <p:sldId id="999" r:id="rId25"/>
    <p:sldId id="1020" r:id="rId26"/>
    <p:sldId id="1570" r:id="rId27"/>
    <p:sldId id="823" r:id="rId28"/>
    <p:sldId id="1571" r:id="rId29"/>
    <p:sldId id="1572" r:id="rId30"/>
    <p:sldId id="971" r:id="rId31"/>
    <p:sldId id="1017" r:id="rId32"/>
    <p:sldId id="1574" r:id="rId33"/>
    <p:sldId id="1575" r:id="rId34"/>
    <p:sldId id="1576" r:id="rId35"/>
    <p:sldId id="410" r:id="rId36"/>
    <p:sldId id="451" r:id="rId37"/>
    <p:sldId id="923" r:id="rId38"/>
    <p:sldId id="1573" r:id="rId39"/>
    <p:sldId id="730" r:id="rId40"/>
    <p:sldId id="1046" r:id="rId41"/>
    <p:sldId id="1047" r:id="rId42"/>
    <p:sldId id="1036" r:id="rId43"/>
    <p:sldId id="1038" r:id="rId44"/>
    <p:sldId id="1581" r:id="rId45"/>
    <p:sldId id="897" r:id="rId46"/>
    <p:sldId id="898" r:id="rId47"/>
    <p:sldId id="1040" r:id="rId48"/>
    <p:sldId id="1035" r:id="rId49"/>
    <p:sldId id="984" r:id="rId50"/>
    <p:sldId id="985" r:id="rId51"/>
    <p:sldId id="916" r:id="rId52"/>
    <p:sldId id="986" r:id="rId53"/>
    <p:sldId id="937" r:id="rId54"/>
    <p:sldId id="938" r:id="rId55"/>
    <p:sldId id="941" r:id="rId56"/>
    <p:sldId id="942" r:id="rId57"/>
    <p:sldId id="925" r:id="rId58"/>
    <p:sldId id="927" r:id="rId59"/>
    <p:sldId id="928" r:id="rId60"/>
    <p:sldId id="1563" r:id="rId61"/>
    <p:sldId id="1564" r:id="rId62"/>
    <p:sldId id="1565" r:id="rId63"/>
    <p:sldId id="503" r:id="rId64"/>
    <p:sldId id="557" r:id="rId65"/>
    <p:sldId id="1562" r:id="rId66"/>
    <p:sldId id="994" r:id="rId67"/>
    <p:sldId id="975" r:id="rId68"/>
  </p:sldIdLst>
  <p:sldSz cx="9144000" cy="6858000" type="screen4x3"/>
  <p:notesSz cx="9856788" cy="6797675"/>
  <p:custDataLst>
    <p:tags r:id="rId7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7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51A200"/>
    <a:srgbClr val="0000CC"/>
    <a:srgbClr val="FFFFCC"/>
    <a:srgbClr val="050139"/>
    <a:srgbClr val="FF0000"/>
    <a:srgbClr val="0C3226"/>
    <a:srgbClr val="00133A"/>
    <a:srgbClr val="104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3" autoAdjust="0"/>
    <p:restoredTop sz="85019" autoAdjust="0"/>
  </p:normalViewPr>
  <p:slideViewPr>
    <p:cSldViewPr>
      <p:cViewPr varScale="1">
        <p:scale>
          <a:sx n="75" d="100"/>
          <a:sy n="75" d="100"/>
        </p:scale>
        <p:origin x="60" y="58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28"/>
    </p:cViewPr>
  </p:sorterViewPr>
  <p:notesViewPr>
    <p:cSldViewPr>
      <p:cViewPr varScale="1">
        <p:scale>
          <a:sx n="88" d="100"/>
          <a:sy n="88" d="100"/>
        </p:scale>
        <p:origin x="989" y="53"/>
      </p:cViewPr>
      <p:guideLst>
        <p:guide orient="horz" pos="2141"/>
        <p:guide pos="3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7E7F2-E7BF-4761-BB05-30B0271E7D2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BAEF9105-A80D-4237-9EF2-D3FCC3396D94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kumimoji="0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數學科題型有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選擇題</a:t>
          </a:r>
          <a:r>
            <a:rPr kumimoji="0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kumimoji="0"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非選擇題</a:t>
          </a:r>
          <a:r>
            <a:rPr kumimoji="0"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0"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計分比例為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85:15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BBFDB9-1394-4604-B19C-F35D124F6CE9}" type="parTrans" cxnId="{6A96D8D0-2550-44D8-AF78-2D6FC190563B}">
      <dgm:prSet/>
      <dgm:spPr/>
      <dgm:t>
        <a:bodyPr/>
        <a:lstStyle/>
        <a:p>
          <a:endParaRPr lang="zh-TW" altLang="en-US"/>
        </a:p>
      </dgm:t>
    </dgm:pt>
    <dgm:pt modelId="{532CB323-31C4-4115-9014-64D0F9373B84}" type="sibTrans" cxnId="{6A96D8D0-2550-44D8-AF78-2D6FC190563B}">
      <dgm:prSet/>
      <dgm:spPr/>
      <dgm:t>
        <a:bodyPr/>
        <a:lstStyle/>
        <a:p>
          <a:endParaRPr lang="zh-TW" altLang="en-US"/>
        </a:p>
      </dgm:t>
    </dgm:pt>
    <dgm:pt modelId="{2E3C0D08-6E14-4129-B477-8837C94E8FE2}">
      <dgm:prSet phldrT="[文字]" custT="1"/>
      <dgm:spPr/>
      <dgm:t>
        <a:bodyPr/>
        <a:lstStyle/>
        <a:p>
          <a:r>
            <a:rPr kumimoji="0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英語科考題區分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閱讀</a:t>
          </a:r>
          <a:r>
            <a:rPr kumimoji="0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kumimoji="0"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聽力測驗</a:t>
          </a:r>
          <a:r>
            <a:rPr kumimoji="0"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0"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0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計分比例為</a:t>
          </a:r>
          <a:r>
            <a:rPr kumimoji="0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80:20</a:t>
          </a:r>
          <a:endParaRPr lang="zh-TW" altLang="en-US" sz="2800" dirty="0"/>
        </a:p>
      </dgm:t>
    </dgm:pt>
    <dgm:pt modelId="{1A2117A6-5078-4BB7-9E17-4F8C0719D217}" type="parTrans" cxnId="{46D30475-4BDA-46E9-A1E1-DDB2CC80C3CC}">
      <dgm:prSet/>
      <dgm:spPr/>
      <dgm:t>
        <a:bodyPr/>
        <a:lstStyle/>
        <a:p>
          <a:endParaRPr lang="zh-TW" altLang="en-US"/>
        </a:p>
      </dgm:t>
    </dgm:pt>
    <dgm:pt modelId="{60FBA830-2EA9-4593-A165-3458D173EF0F}" type="sibTrans" cxnId="{46D30475-4BDA-46E9-A1E1-DDB2CC80C3CC}">
      <dgm:prSet/>
      <dgm:spPr/>
      <dgm:t>
        <a:bodyPr/>
        <a:lstStyle/>
        <a:p>
          <a:endParaRPr lang="zh-TW" altLang="en-US"/>
        </a:p>
      </dgm:t>
    </dgm:pt>
    <dgm:pt modelId="{04914E84-EAD3-4FDE-9349-40E781F501C7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寫作測驗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數學非選擇題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必須要用黑色墨水筆作答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58B568-36F5-4B1D-98E6-07B25FB646A0}" type="parTrans" cxnId="{CD4523DE-CE32-4383-B2B4-7512E0DAACC3}">
      <dgm:prSet/>
      <dgm:spPr/>
      <dgm:t>
        <a:bodyPr/>
        <a:lstStyle/>
        <a:p>
          <a:endParaRPr lang="zh-TW" altLang="en-US"/>
        </a:p>
      </dgm:t>
    </dgm:pt>
    <dgm:pt modelId="{AEAE3A1C-EFD9-468C-B340-D1711ED89634}" type="sibTrans" cxnId="{CD4523DE-CE32-4383-B2B4-7512E0DAACC3}">
      <dgm:prSet/>
      <dgm:spPr/>
      <dgm:t>
        <a:bodyPr/>
        <a:lstStyle/>
        <a:p>
          <a:endParaRPr lang="zh-TW" altLang="en-US"/>
        </a:p>
      </dgm:t>
    </dgm:pt>
    <dgm:pt modelId="{85EAE29C-9FAE-4473-9AE8-0F41CA53F7D2}" type="pres">
      <dgm:prSet presAssocID="{5D37E7F2-E7BF-4761-BB05-30B0271E7D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0A59284-0704-4466-A908-39F11A068509}" type="pres">
      <dgm:prSet presAssocID="{5D37E7F2-E7BF-4761-BB05-30B0271E7D29}" presName="Name1" presStyleCnt="0"/>
      <dgm:spPr/>
    </dgm:pt>
    <dgm:pt modelId="{A5BA4C54-B6CF-4B92-80FC-8BDB01E769EE}" type="pres">
      <dgm:prSet presAssocID="{5D37E7F2-E7BF-4761-BB05-30B0271E7D29}" presName="cycle" presStyleCnt="0"/>
      <dgm:spPr/>
    </dgm:pt>
    <dgm:pt modelId="{B68868D8-3F32-493D-ACC7-DEEE914FE8DF}" type="pres">
      <dgm:prSet presAssocID="{5D37E7F2-E7BF-4761-BB05-30B0271E7D29}" presName="srcNode" presStyleLbl="node1" presStyleIdx="0" presStyleCnt="3"/>
      <dgm:spPr/>
    </dgm:pt>
    <dgm:pt modelId="{189E44AD-0166-44A1-8AF9-CE0D906B6731}" type="pres">
      <dgm:prSet presAssocID="{5D37E7F2-E7BF-4761-BB05-30B0271E7D2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D4221665-523E-4BBD-806F-C8BAC1DCE08F}" type="pres">
      <dgm:prSet presAssocID="{5D37E7F2-E7BF-4761-BB05-30B0271E7D29}" presName="extraNode" presStyleLbl="node1" presStyleIdx="0" presStyleCnt="3"/>
      <dgm:spPr/>
    </dgm:pt>
    <dgm:pt modelId="{9CAE7834-FD9E-447D-8357-B3B1A63211F4}" type="pres">
      <dgm:prSet presAssocID="{5D37E7F2-E7BF-4761-BB05-30B0271E7D29}" presName="dstNode" presStyleLbl="node1" presStyleIdx="0" presStyleCnt="3"/>
      <dgm:spPr/>
    </dgm:pt>
    <dgm:pt modelId="{A956AE6E-52DF-48C3-A7CB-90602C5899CD}" type="pres">
      <dgm:prSet presAssocID="{BAEF9105-A80D-4237-9EF2-D3FCC3396D94}" presName="text_1" presStyleLbl="node1" presStyleIdx="0" presStyleCnt="3" custScaleY="1055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825873-6E9D-43DB-A078-EA88D89268CF}" type="pres">
      <dgm:prSet presAssocID="{BAEF9105-A80D-4237-9EF2-D3FCC3396D94}" presName="accent_1" presStyleCnt="0"/>
      <dgm:spPr/>
    </dgm:pt>
    <dgm:pt modelId="{46B7B8FB-C756-459D-AA85-420E1C38E8B4}" type="pres">
      <dgm:prSet presAssocID="{BAEF9105-A80D-4237-9EF2-D3FCC3396D94}" presName="accentRepeatNode" presStyleLbl="solidFgAcc1" presStyleIdx="0" presStyleCnt="3" custScaleX="72373" custScaleY="73769"/>
      <dgm:spPr/>
    </dgm:pt>
    <dgm:pt modelId="{BF1289CE-1821-4588-A140-CCC37B048E47}" type="pres">
      <dgm:prSet presAssocID="{2E3C0D08-6E14-4129-B477-8837C94E8FE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9B3239-B2CA-4A85-8A2F-4FEFC7D324A8}" type="pres">
      <dgm:prSet presAssocID="{2E3C0D08-6E14-4129-B477-8837C94E8FE2}" presName="accent_2" presStyleCnt="0"/>
      <dgm:spPr/>
    </dgm:pt>
    <dgm:pt modelId="{1CCB4ADF-FA10-4C54-84CE-8C5A32FE172B}" type="pres">
      <dgm:prSet presAssocID="{2E3C0D08-6E14-4129-B477-8837C94E8FE2}" presName="accentRepeatNode" presStyleLbl="solidFgAcc1" presStyleIdx="1" presStyleCnt="3" custScaleX="70996" custScaleY="68808"/>
      <dgm:spPr/>
    </dgm:pt>
    <dgm:pt modelId="{D89DCA62-603F-49E9-85E7-1C9DD87CE0D7}" type="pres">
      <dgm:prSet presAssocID="{04914E84-EAD3-4FDE-9349-40E781F501C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17409-F73A-45A0-8704-6E8EEB6AA026}" type="pres">
      <dgm:prSet presAssocID="{04914E84-EAD3-4FDE-9349-40E781F501C7}" presName="accent_3" presStyleCnt="0"/>
      <dgm:spPr/>
    </dgm:pt>
    <dgm:pt modelId="{16450809-F527-410A-9B9E-0C98FF7A8DCB}" type="pres">
      <dgm:prSet presAssocID="{04914E84-EAD3-4FDE-9349-40E781F501C7}" presName="accentRepeatNode" presStyleLbl="solidFgAcc1" presStyleIdx="2" presStyleCnt="3" custScaleX="72633" custScaleY="74531"/>
      <dgm:spPr/>
    </dgm:pt>
  </dgm:ptLst>
  <dgm:cxnLst>
    <dgm:cxn modelId="{1CCD9DC1-23AA-4454-825E-43B64B49869E}" type="presOf" srcId="{2E3C0D08-6E14-4129-B477-8837C94E8FE2}" destId="{BF1289CE-1821-4588-A140-CCC37B048E47}" srcOrd="0" destOrd="0" presId="urn:microsoft.com/office/officeart/2008/layout/VerticalCurvedList"/>
    <dgm:cxn modelId="{46D30475-4BDA-46E9-A1E1-DDB2CC80C3CC}" srcId="{5D37E7F2-E7BF-4761-BB05-30B0271E7D29}" destId="{2E3C0D08-6E14-4129-B477-8837C94E8FE2}" srcOrd="1" destOrd="0" parTransId="{1A2117A6-5078-4BB7-9E17-4F8C0719D217}" sibTransId="{60FBA830-2EA9-4593-A165-3458D173EF0F}"/>
    <dgm:cxn modelId="{5A824402-42F7-49EF-9849-529DF8614974}" type="presOf" srcId="{5D37E7F2-E7BF-4761-BB05-30B0271E7D29}" destId="{85EAE29C-9FAE-4473-9AE8-0F41CA53F7D2}" srcOrd="0" destOrd="0" presId="urn:microsoft.com/office/officeart/2008/layout/VerticalCurvedList"/>
    <dgm:cxn modelId="{547E831C-0637-4639-B0BD-46563E024E67}" type="presOf" srcId="{532CB323-31C4-4115-9014-64D0F9373B84}" destId="{189E44AD-0166-44A1-8AF9-CE0D906B6731}" srcOrd="0" destOrd="0" presId="urn:microsoft.com/office/officeart/2008/layout/VerticalCurvedList"/>
    <dgm:cxn modelId="{6A96D8D0-2550-44D8-AF78-2D6FC190563B}" srcId="{5D37E7F2-E7BF-4761-BB05-30B0271E7D29}" destId="{BAEF9105-A80D-4237-9EF2-D3FCC3396D94}" srcOrd="0" destOrd="0" parTransId="{2EBBFDB9-1394-4604-B19C-F35D124F6CE9}" sibTransId="{532CB323-31C4-4115-9014-64D0F9373B84}"/>
    <dgm:cxn modelId="{A756116F-5695-4AC8-940D-D039D149CAE4}" type="presOf" srcId="{04914E84-EAD3-4FDE-9349-40E781F501C7}" destId="{D89DCA62-603F-49E9-85E7-1C9DD87CE0D7}" srcOrd="0" destOrd="0" presId="urn:microsoft.com/office/officeart/2008/layout/VerticalCurvedList"/>
    <dgm:cxn modelId="{957B9272-4135-4634-88C1-7535A5CB891E}" type="presOf" srcId="{BAEF9105-A80D-4237-9EF2-D3FCC3396D94}" destId="{A956AE6E-52DF-48C3-A7CB-90602C5899CD}" srcOrd="0" destOrd="0" presId="urn:microsoft.com/office/officeart/2008/layout/VerticalCurvedList"/>
    <dgm:cxn modelId="{CD4523DE-CE32-4383-B2B4-7512E0DAACC3}" srcId="{5D37E7F2-E7BF-4761-BB05-30B0271E7D29}" destId="{04914E84-EAD3-4FDE-9349-40E781F501C7}" srcOrd="2" destOrd="0" parTransId="{B558B568-36F5-4B1D-98E6-07B25FB646A0}" sibTransId="{AEAE3A1C-EFD9-468C-B340-D1711ED89634}"/>
    <dgm:cxn modelId="{A2521FE4-CD3B-4634-8334-D6FE22858AE8}" type="presParOf" srcId="{85EAE29C-9FAE-4473-9AE8-0F41CA53F7D2}" destId="{F0A59284-0704-4466-A908-39F11A068509}" srcOrd="0" destOrd="0" presId="urn:microsoft.com/office/officeart/2008/layout/VerticalCurvedList"/>
    <dgm:cxn modelId="{6C41A56E-2327-4486-95E7-58940A2CBB20}" type="presParOf" srcId="{F0A59284-0704-4466-A908-39F11A068509}" destId="{A5BA4C54-B6CF-4B92-80FC-8BDB01E769EE}" srcOrd="0" destOrd="0" presId="urn:microsoft.com/office/officeart/2008/layout/VerticalCurvedList"/>
    <dgm:cxn modelId="{677D8252-B4F5-490C-B8CD-E14C3ED00F1A}" type="presParOf" srcId="{A5BA4C54-B6CF-4B92-80FC-8BDB01E769EE}" destId="{B68868D8-3F32-493D-ACC7-DEEE914FE8DF}" srcOrd="0" destOrd="0" presId="urn:microsoft.com/office/officeart/2008/layout/VerticalCurvedList"/>
    <dgm:cxn modelId="{13BE095F-6395-407C-9084-0604F4CF8737}" type="presParOf" srcId="{A5BA4C54-B6CF-4B92-80FC-8BDB01E769EE}" destId="{189E44AD-0166-44A1-8AF9-CE0D906B6731}" srcOrd="1" destOrd="0" presId="urn:microsoft.com/office/officeart/2008/layout/VerticalCurvedList"/>
    <dgm:cxn modelId="{13A90119-D7A5-4A54-835D-62515B46DB49}" type="presParOf" srcId="{A5BA4C54-B6CF-4B92-80FC-8BDB01E769EE}" destId="{D4221665-523E-4BBD-806F-C8BAC1DCE08F}" srcOrd="2" destOrd="0" presId="urn:microsoft.com/office/officeart/2008/layout/VerticalCurvedList"/>
    <dgm:cxn modelId="{747B3721-ECB9-457E-B1D2-A9556B3B980E}" type="presParOf" srcId="{A5BA4C54-B6CF-4B92-80FC-8BDB01E769EE}" destId="{9CAE7834-FD9E-447D-8357-B3B1A63211F4}" srcOrd="3" destOrd="0" presId="urn:microsoft.com/office/officeart/2008/layout/VerticalCurvedList"/>
    <dgm:cxn modelId="{A36F6B41-C5ED-4AC1-BF89-FFBAC94484CB}" type="presParOf" srcId="{F0A59284-0704-4466-A908-39F11A068509}" destId="{A956AE6E-52DF-48C3-A7CB-90602C5899CD}" srcOrd="1" destOrd="0" presId="urn:microsoft.com/office/officeart/2008/layout/VerticalCurvedList"/>
    <dgm:cxn modelId="{5DFC2728-48AA-4D18-A4EA-79F93FF41E6F}" type="presParOf" srcId="{F0A59284-0704-4466-A908-39F11A068509}" destId="{B1825873-6E9D-43DB-A078-EA88D89268CF}" srcOrd="2" destOrd="0" presId="urn:microsoft.com/office/officeart/2008/layout/VerticalCurvedList"/>
    <dgm:cxn modelId="{99F7C8FA-37F2-4C13-96EC-A053D517C0CB}" type="presParOf" srcId="{B1825873-6E9D-43DB-A078-EA88D89268CF}" destId="{46B7B8FB-C756-459D-AA85-420E1C38E8B4}" srcOrd="0" destOrd="0" presId="urn:microsoft.com/office/officeart/2008/layout/VerticalCurvedList"/>
    <dgm:cxn modelId="{DF5B7878-DB2C-451E-926F-7F955F119316}" type="presParOf" srcId="{F0A59284-0704-4466-A908-39F11A068509}" destId="{BF1289CE-1821-4588-A140-CCC37B048E47}" srcOrd="3" destOrd="0" presId="urn:microsoft.com/office/officeart/2008/layout/VerticalCurvedList"/>
    <dgm:cxn modelId="{8AF3AC4E-B220-4185-A397-1504A53EA1F8}" type="presParOf" srcId="{F0A59284-0704-4466-A908-39F11A068509}" destId="{899B3239-B2CA-4A85-8A2F-4FEFC7D324A8}" srcOrd="4" destOrd="0" presId="urn:microsoft.com/office/officeart/2008/layout/VerticalCurvedList"/>
    <dgm:cxn modelId="{DA49BA60-CA47-4730-822A-EE8C8E8F601B}" type="presParOf" srcId="{899B3239-B2CA-4A85-8A2F-4FEFC7D324A8}" destId="{1CCB4ADF-FA10-4C54-84CE-8C5A32FE172B}" srcOrd="0" destOrd="0" presId="urn:microsoft.com/office/officeart/2008/layout/VerticalCurvedList"/>
    <dgm:cxn modelId="{53E7E53A-2A27-4EF5-81FE-B0E6B432642E}" type="presParOf" srcId="{F0A59284-0704-4466-A908-39F11A068509}" destId="{D89DCA62-603F-49E9-85E7-1C9DD87CE0D7}" srcOrd="5" destOrd="0" presId="urn:microsoft.com/office/officeart/2008/layout/VerticalCurvedList"/>
    <dgm:cxn modelId="{5BEDA1F5-2C07-464E-847D-F1308D0A73D8}" type="presParOf" srcId="{F0A59284-0704-4466-A908-39F11A068509}" destId="{42D17409-F73A-45A0-8704-6E8EEB6AA026}" srcOrd="6" destOrd="0" presId="urn:microsoft.com/office/officeart/2008/layout/VerticalCurvedList"/>
    <dgm:cxn modelId="{22738E1B-8518-4A68-AF04-BBC974D956B1}" type="presParOf" srcId="{42D17409-F73A-45A0-8704-6E8EEB6AA026}" destId="{16450809-F527-410A-9B9E-0C98FF7A8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3A7A5F-7612-4502-80EE-35BD0498941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A795AEC-84A2-45BD-AAAC-06F4BEA2CD3E}">
      <dgm:prSet phldrT="[文字]" phldr="1"/>
      <dgm:spPr/>
      <dgm:t>
        <a:bodyPr/>
        <a:lstStyle/>
        <a:p>
          <a:endParaRPr lang="zh-TW" altLang="en-US" dirty="0"/>
        </a:p>
      </dgm:t>
    </dgm:pt>
    <dgm:pt modelId="{9B68B11C-E756-4159-AEE8-1AD04B862CEC}" type="parTrans" cxnId="{0CCD0D7C-3F61-4C3C-87E0-C9E74AD56F9D}">
      <dgm:prSet/>
      <dgm:spPr/>
      <dgm:t>
        <a:bodyPr/>
        <a:lstStyle/>
        <a:p>
          <a:endParaRPr lang="zh-TW" altLang="en-US"/>
        </a:p>
      </dgm:t>
    </dgm:pt>
    <dgm:pt modelId="{12691CA9-8FE1-42FC-996D-44A680E0A3FA}" type="sibTrans" cxnId="{0CCD0D7C-3F61-4C3C-87E0-C9E74AD56F9D}">
      <dgm:prSet/>
      <dgm:spPr/>
      <dgm:t>
        <a:bodyPr/>
        <a:lstStyle/>
        <a:p>
          <a:endParaRPr lang="zh-TW" altLang="en-US"/>
        </a:p>
      </dgm:t>
    </dgm:pt>
    <dgm:pt modelId="{BED67460-EF3A-4486-8EE0-2D38F7F27DA8}">
      <dgm:prSet phldrT="[文字]"/>
      <dgm:spPr/>
      <dgm:t>
        <a:bodyPr/>
        <a:lstStyle/>
        <a:p>
          <a:r>
            <a:rPr lang="zh-TW" altLang="en-US" dirty="0"/>
            <a:t>參考模擬選填結果，調整期待</a:t>
          </a:r>
        </a:p>
      </dgm:t>
    </dgm:pt>
    <dgm:pt modelId="{B6BA687A-78FB-4DAD-90FB-0478FE0EE0DE}" type="parTrans" cxnId="{AADD9DE2-52B4-4E85-B5AE-0608BF6EF821}">
      <dgm:prSet/>
      <dgm:spPr/>
      <dgm:t>
        <a:bodyPr/>
        <a:lstStyle/>
        <a:p>
          <a:endParaRPr lang="zh-TW" altLang="en-US"/>
        </a:p>
      </dgm:t>
    </dgm:pt>
    <dgm:pt modelId="{9DEE0214-4271-4D1E-BFF7-F31C5B6312D9}" type="sibTrans" cxnId="{AADD9DE2-52B4-4E85-B5AE-0608BF6EF821}">
      <dgm:prSet/>
      <dgm:spPr/>
      <dgm:t>
        <a:bodyPr/>
        <a:lstStyle/>
        <a:p>
          <a:endParaRPr lang="zh-TW" altLang="en-US"/>
        </a:p>
      </dgm:t>
    </dgm:pt>
    <dgm:pt modelId="{FE58D628-7E37-4666-B164-2448DCFBDF91}">
      <dgm:prSet phldrT="[文字]" phldr="1"/>
      <dgm:spPr/>
      <dgm:t>
        <a:bodyPr/>
        <a:lstStyle/>
        <a:p>
          <a:endParaRPr lang="zh-TW" altLang="en-US" dirty="0"/>
        </a:p>
      </dgm:t>
    </dgm:pt>
    <dgm:pt modelId="{113EB5E0-8841-4B27-A935-4CDB0A7E8DBE}" type="parTrans" cxnId="{1DD3F4B0-2AA4-479B-8F8C-E44561783316}">
      <dgm:prSet/>
      <dgm:spPr/>
      <dgm:t>
        <a:bodyPr/>
        <a:lstStyle/>
        <a:p>
          <a:endParaRPr lang="zh-TW" altLang="en-US"/>
        </a:p>
      </dgm:t>
    </dgm:pt>
    <dgm:pt modelId="{BD3F4772-7A91-4E01-8C83-E262CDC5F050}" type="sibTrans" cxnId="{1DD3F4B0-2AA4-479B-8F8C-E44561783316}">
      <dgm:prSet/>
      <dgm:spPr/>
      <dgm:t>
        <a:bodyPr/>
        <a:lstStyle/>
        <a:p>
          <a:endParaRPr lang="zh-TW" altLang="en-US"/>
        </a:p>
      </dgm:t>
    </dgm:pt>
    <dgm:pt modelId="{2A855788-EFA5-4A8A-895A-F614AC92B371}">
      <dgm:prSet phldrT="[文字]"/>
      <dgm:spPr/>
      <dgm:t>
        <a:bodyPr/>
        <a:lstStyle/>
        <a:p>
          <a:r>
            <a:rPr lang="zh-TW" altLang="en-US" dirty="0"/>
            <a:t>慎選前三志願，爭取最大優勢</a:t>
          </a:r>
        </a:p>
      </dgm:t>
    </dgm:pt>
    <dgm:pt modelId="{763051B1-152B-499D-A8FD-D8012B8A0CAD}" type="parTrans" cxnId="{6BE819A3-D889-4E67-9713-0AA6480255EC}">
      <dgm:prSet/>
      <dgm:spPr/>
      <dgm:t>
        <a:bodyPr/>
        <a:lstStyle/>
        <a:p>
          <a:endParaRPr lang="zh-TW" altLang="en-US"/>
        </a:p>
      </dgm:t>
    </dgm:pt>
    <dgm:pt modelId="{EEC574DF-6696-4593-9E9F-D904B122864A}" type="sibTrans" cxnId="{6BE819A3-D889-4E67-9713-0AA6480255EC}">
      <dgm:prSet/>
      <dgm:spPr/>
      <dgm:t>
        <a:bodyPr/>
        <a:lstStyle/>
        <a:p>
          <a:endParaRPr lang="zh-TW" altLang="en-US"/>
        </a:p>
      </dgm:t>
    </dgm:pt>
    <dgm:pt modelId="{E275DAEC-F70E-428D-88B7-00302BAD292B}">
      <dgm:prSet phldrT="[文字]" phldr="1"/>
      <dgm:spPr/>
      <dgm:t>
        <a:bodyPr/>
        <a:lstStyle/>
        <a:p>
          <a:endParaRPr lang="zh-TW" altLang="en-US" dirty="0"/>
        </a:p>
      </dgm:t>
    </dgm:pt>
    <dgm:pt modelId="{EEDEDE0C-044F-44AD-BA71-E443649BC05F}" type="parTrans" cxnId="{20ACCCB5-002E-4ECC-9B4A-B3039AD497F6}">
      <dgm:prSet/>
      <dgm:spPr/>
      <dgm:t>
        <a:bodyPr/>
        <a:lstStyle/>
        <a:p>
          <a:endParaRPr lang="zh-TW" altLang="en-US"/>
        </a:p>
      </dgm:t>
    </dgm:pt>
    <dgm:pt modelId="{3A313149-7DD8-4A12-B009-11D7DD68D2F0}" type="sibTrans" cxnId="{20ACCCB5-002E-4ECC-9B4A-B3039AD497F6}">
      <dgm:prSet/>
      <dgm:spPr/>
      <dgm:t>
        <a:bodyPr/>
        <a:lstStyle/>
        <a:p>
          <a:endParaRPr lang="zh-TW" altLang="en-US"/>
        </a:p>
      </dgm:t>
    </dgm:pt>
    <dgm:pt modelId="{B60FAA91-76AC-46A5-97B6-D5A79BCA6C29}">
      <dgm:prSet phldrT="[文字]"/>
      <dgm:spPr/>
      <dgm:t>
        <a:bodyPr/>
        <a:lstStyle/>
        <a:p>
          <a:r>
            <a:rPr lang="zh-TW" altLang="en-US" dirty="0"/>
            <a:t>多打聽：</a:t>
          </a:r>
          <a:r>
            <a:rPr lang="zh-TW" altLang="en-US" b="1" dirty="0">
              <a:solidFill>
                <a:srgbClr val="C00000"/>
              </a:solidFill>
            </a:rPr>
            <a:t>打電話詢問</a:t>
          </a:r>
          <a:r>
            <a:rPr lang="zh-TW" altLang="en-US" dirty="0"/>
            <a:t>、聽多方建議</a:t>
          </a:r>
        </a:p>
      </dgm:t>
    </dgm:pt>
    <dgm:pt modelId="{2F36E6C2-61DF-4C4D-ADCA-6617BEABEFE1}" type="parTrans" cxnId="{6A105A61-BC8F-4245-94D4-8DEAEEB60868}">
      <dgm:prSet/>
      <dgm:spPr/>
      <dgm:t>
        <a:bodyPr/>
        <a:lstStyle/>
        <a:p>
          <a:endParaRPr lang="zh-TW" altLang="en-US"/>
        </a:p>
      </dgm:t>
    </dgm:pt>
    <dgm:pt modelId="{8CC148A5-3A6D-4C5C-B6A6-EF18505A1B71}" type="sibTrans" cxnId="{6A105A61-BC8F-4245-94D4-8DEAEEB60868}">
      <dgm:prSet/>
      <dgm:spPr/>
      <dgm:t>
        <a:bodyPr/>
        <a:lstStyle/>
        <a:p>
          <a:endParaRPr lang="zh-TW" altLang="en-US"/>
        </a:p>
      </dgm:t>
    </dgm:pt>
    <dgm:pt modelId="{20460046-CC15-49B3-BFEF-C6F53ADA9A98}" type="pres">
      <dgm:prSet presAssocID="{3D3A7A5F-7612-4502-80EE-35BD049894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4DAE2F-595F-4AFA-920C-8A6ABDC919E9}" type="pres">
      <dgm:prSet presAssocID="{BA795AEC-84A2-45BD-AAAC-06F4BEA2CD3E}" presName="composite" presStyleCnt="0"/>
      <dgm:spPr/>
    </dgm:pt>
    <dgm:pt modelId="{BBE6E429-9EED-41C2-BA5E-6C26BBED2F81}" type="pres">
      <dgm:prSet presAssocID="{BA795AEC-84A2-45BD-AAAC-06F4BEA2CD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2635DA-636E-4355-81B5-BBC0C4B232B5}" type="pres">
      <dgm:prSet presAssocID="{BA795AEC-84A2-45BD-AAAC-06F4BEA2CD3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CE9C83-AC7E-4325-B4DD-BE6FC1B29809}" type="pres">
      <dgm:prSet presAssocID="{12691CA9-8FE1-42FC-996D-44A680E0A3FA}" presName="sp" presStyleCnt="0"/>
      <dgm:spPr/>
    </dgm:pt>
    <dgm:pt modelId="{63F05146-2E41-4E92-82D1-EBED2271B057}" type="pres">
      <dgm:prSet presAssocID="{FE58D628-7E37-4666-B164-2448DCFBDF91}" presName="composite" presStyleCnt="0"/>
      <dgm:spPr/>
    </dgm:pt>
    <dgm:pt modelId="{0ECF4DAC-E981-47F8-B8CA-F5A877FECB5B}" type="pres">
      <dgm:prSet presAssocID="{FE58D628-7E37-4666-B164-2448DCFBDF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0D259-8C71-43FC-983A-3532973BBE80}" type="pres">
      <dgm:prSet presAssocID="{FE58D628-7E37-4666-B164-2448DCFBDF9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7EA13A-A9B2-4007-8143-FA76A5C5BACD}" type="pres">
      <dgm:prSet presAssocID="{BD3F4772-7A91-4E01-8C83-E262CDC5F050}" presName="sp" presStyleCnt="0"/>
      <dgm:spPr/>
    </dgm:pt>
    <dgm:pt modelId="{397DEEAA-89FF-4F24-9E72-13088D99A73B}" type="pres">
      <dgm:prSet presAssocID="{E275DAEC-F70E-428D-88B7-00302BAD292B}" presName="composite" presStyleCnt="0"/>
      <dgm:spPr/>
    </dgm:pt>
    <dgm:pt modelId="{F4D9EC56-AB49-4B5A-9D46-20AD64D56D95}" type="pres">
      <dgm:prSet presAssocID="{E275DAEC-F70E-428D-88B7-00302BAD292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13DAEA-DFD9-4AB3-BD76-3B218050D57C}" type="pres">
      <dgm:prSet presAssocID="{E275DAEC-F70E-428D-88B7-00302BAD292B}" presName="descendantText" presStyleLbl="alignAcc1" presStyleIdx="2" presStyleCnt="3" custLinFactNeighborY="14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2D0496-421A-46AF-AD6C-3E6B6BF06FA0}" type="presOf" srcId="{2A855788-EFA5-4A8A-895A-F614AC92B371}" destId="{10E0D259-8C71-43FC-983A-3532973BBE80}" srcOrd="0" destOrd="0" presId="urn:microsoft.com/office/officeart/2005/8/layout/chevron2"/>
    <dgm:cxn modelId="{272DEE31-9F1C-4EF3-A630-4844CA77A3DF}" type="presOf" srcId="{E275DAEC-F70E-428D-88B7-00302BAD292B}" destId="{F4D9EC56-AB49-4B5A-9D46-20AD64D56D95}" srcOrd="0" destOrd="0" presId="urn:microsoft.com/office/officeart/2005/8/layout/chevron2"/>
    <dgm:cxn modelId="{B1B1D1DF-5864-4003-BFA0-211A1D819746}" type="presOf" srcId="{B60FAA91-76AC-46A5-97B6-D5A79BCA6C29}" destId="{6313DAEA-DFD9-4AB3-BD76-3B218050D57C}" srcOrd="0" destOrd="0" presId="urn:microsoft.com/office/officeart/2005/8/layout/chevron2"/>
    <dgm:cxn modelId="{B45B7BFB-206C-4666-A030-29E137869AE1}" type="presOf" srcId="{BED67460-EF3A-4486-8EE0-2D38F7F27DA8}" destId="{952635DA-636E-4355-81B5-BBC0C4B232B5}" srcOrd="0" destOrd="0" presId="urn:microsoft.com/office/officeart/2005/8/layout/chevron2"/>
    <dgm:cxn modelId="{0CCD0D7C-3F61-4C3C-87E0-C9E74AD56F9D}" srcId="{3D3A7A5F-7612-4502-80EE-35BD0498941E}" destId="{BA795AEC-84A2-45BD-AAAC-06F4BEA2CD3E}" srcOrd="0" destOrd="0" parTransId="{9B68B11C-E756-4159-AEE8-1AD04B862CEC}" sibTransId="{12691CA9-8FE1-42FC-996D-44A680E0A3FA}"/>
    <dgm:cxn modelId="{6BE819A3-D889-4E67-9713-0AA6480255EC}" srcId="{FE58D628-7E37-4666-B164-2448DCFBDF91}" destId="{2A855788-EFA5-4A8A-895A-F614AC92B371}" srcOrd="0" destOrd="0" parTransId="{763051B1-152B-499D-A8FD-D8012B8A0CAD}" sibTransId="{EEC574DF-6696-4593-9E9F-D904B122864A}"/>
    <dgm:cxn modelId="{9CDAA255-F8A8-4BC4-B318-B114D2B6BCBD}" type="presOf" srcId="{BA795AEC-84A2-45BD-AAAC-06F4BEA2CD3E}" destId="{BBE6E429-9EED-41C2-BA5E-6C26BBED2F81}" srcOrd="0" destOrd="0" presId="urn:microsoft.com/office/officeart/2005/8/layout/chevron2"/>
    <dgm:cxn modelId="{20ACCCB5-002E-4ECC-9B4A-B3039AD497F6}" srcId="{3D3A7A5F-7612-4502-80EE-35BD0498941E}" destId="{E275DAEC-F70E-428D-88B7-00302BAD292B}" srcOrd="2" destOrd="0" parTransId="{EEDEDE0C-044F-44AD-BA71-E443649BC05F}" sibTransId="{3A313149-7DD8-4A12-B009-11D7DD68D2F0}"/>
    <dgm:cxn modelId="{010D91EF-0CFA-4D2D-ABAE-0F3B6208FFA7}" type="presOf" srcId="{FE58D628-7E37-4666-B164-2448DCFBDF91}" destId="{0ECF4DAC-E981-47F8-B8CA-F5A877FECB5B}" srcOrd="0" destOrd="0" presId="urn:microsoft.com/office/officeart/2005/8/layout/chevron2"/>
    <dgm:cxn modelId="{6A105A61-BC8F-4245-94D4-8DEAEEB60868}" srcId="{E275DAEC-F70E-428D-88B7-00302BAD292B}" destId="{B60FAA91-76AC-46A5-97B6-D5A79BCA6C29}" srcOrd="0" destOrd="0" parTransId="{2F36E6C2-61DF-4C4D-ADCA-6617BEABEFE1}" sibTransId="{8CC148A5-3A6D-4C5C-B6A6-EF18505A1B71}"/>
    <dgm:cxn modelId="{E4C0CF2D-75A4-47FD-AD0F-561AEEB3DD2D}" type="presOf" srcId="{3D3A7A5F-7612-4502-80EE-35BD0498941E}" destId="{20460046-CC15-49B3-BFEF-C6F53ADA9A98}" srcOrd="0" destOrd="0" presId="urn:microsoft.com/office/officeart/2005/8/layout/chevron2"/>
    <dgm:cxn modelId="{AADD9DE2-52B4-4E85-B5AE-0608BF6EF821}" srcId="{BA795AEC-84A2-45BD-AAAC-06F4BEA2CD3E}" destId="{BED67460-EF3A-4486-8EE0-2D38F7F27DA8}" srcOrd="0" destOrd="0" parTransId="{B6BA687A-78FB-4DAD-90FB-0478FE0EE0DE}" sibTransId="{9DEE0214-4271-4D1E-BFF7-F31C5B6312D9}"/>
    <dgm:cxn modelId="{1DD3F4B0-2AA4-479B-8F8C-E44561783316}" srcId="{3D3A7A5F-7612-4502-80EE-35BD0498941E}" destId="{FE58D628-7E37-4666-B164-2448DCFBDF91}" srcOrd="1" destOrd="0" parTransId="{113EB5E0-8841-4B27-A935-4CDB0A7E8DBE}" sibTransId="{BD3F4772-7A91-4E01-8C83-E262CDC5F050}"/>
    <dgm:cxn modelId="{9AE4148E-EC7A-4E1A-A9AD-5D4587FEE858}" type="presParOf" srcId="{20460046-CC15-49B3-BFEF-C6F53ADA9A98}" destId="{3D4DAE2F-595F-4AFA-920C-8A6ABDC919E9}" srcOrd="0" destOrd="0" presId="urn:microsoft.com/office/officeart/2005/8/layout/chevron2"/>
    <dgm:cxn modelId="{56E1E82A-455D-4522-A7C3-E5090274F0A4}" type="presParOf" srcId="{3D4DAE2F-595F-4AFA-920C-8A6ABDC919E9}" destId="{BBE6E429-9EED-41C2-BA5E-6C26BBED2F81}" srcOrd="0" destOrd="0" presId="urn:microsoft.com/office/officeart/2005/8/layout/chevron2"/>
    <dgm:cxn modelId="{EBA26504-5FD5-4AD4-8999-DDD7BED8BE7C}" type="presParOf" srcId="{3D4DAE2F-595F-4AFA-920C-8A6ABDC919E9}" destId="{952635DA-636E-4355-81B5-BBC0C4B232B5}" srcOrd="1" destOrd="0" presId="urn:microsoft.com/office/officeart/2005/8/layout/chevron2"/>
    <dgm:cxn modelId="{7B380DBB-C43B-4F12-9BF3-A20839DDA7D8}" type="presParOf" srcId="{20460046-CC15-49B3-BFEF-C6F53ADA9A98}" destId="{25CE9C83-AC7E-4325-B4DD-BE6FC1B29809}" srcOrd="1" destOrd="0" presId="urn:microsoft.com/office/officeart/2005/8/layout/chevron2"/>
    <dgm:cxn modelId="{60329144-D377-4C74-AD16-1B831CD4BEF5}" type="presParOf" srcId="{20460046-CC15-49B3-BFEF-C6F53ADA9A98}" destId="{63F05146-2E41-4E92-82D1-EBED2271B057}" srcOrd="2" destOrd="0" presId="urn:microsoft.com/office/officeart/2005/8/layout/chevron2"/>
    <dgm:cxn modelId="{FFFD0EE8-C1F5-4B31-95CD-BD3B87C05FCF}" type="presParOf" srcId="{63F05146-2E41-4E92-82D1-EBED2271B057}" destId="{0ECF4DAC-E981-47F8-B8CA-F5A877FECB5B}" srcOrd="0" destOrd="0" presId="urn:microsoft.com/office/officeart/2005/8/layout/chevron2"/>
    <dgm:cxn modelId="{6B279F3A-9F0A-466A-98AB-BB5D96BA3BC5}" type="presParOf" srcId="{63F05146-2E41-4E92-82D1-EBED2271B057}" destId="{10E0D259-8C71-43FC-983A-3532973BBE80}" srcOrd="1" destOrd="0" presId="urn:microsoft.com/office/officeart/2005/8/layout/chevron2"/>
    <dgm:cxn modelId="{E79ADAB8-CD95-44A7-AD36-9BB277FF86D0}" type="presParOf" srcId="{20460046-CC15-49B3-BFEF-C6F53ADA9A98}" destId="{F67EA13A-A9B2-4007-8143-FA76A5C5BACD}" srcOrd="3" destOrd="0" presId="urn:microsoft.com/office/officeart/2005/8/layout/chevron2"/>
    <dgm:cxn modelId="{ABFEE8F9-5215-49D0-8162-746630EA4D0A}" type="presParOf" srcId="{20460046-CC15-49B3-BFEF-C6F53ADA9A98}" destId="{397DEEAA-89FF-4F24-9E72-13088D99A73B}" srcOrd="4" destOrd="0" presId="urn:microsoft.com/office/officeart/2005/8/layout/chevron2"/>
    <dgm:cxn modelId="{80BB49CA-9D08-47D0-ACB2-89A066B26EE0}" type="presParOf" srcId="{397DEEAA-89FF-4F24-9E72-13088D99A73B}" destId="{F4D9EC56-AB49-4B5A-9D46-20AD64D56D95}" srcOrd="0" destOrd="0" presId="urn:microsoft.com/office/officeart/2005/8/layout/chevron2"/>
    <dgm:cxn modelId="{170D9FB5-6A15-4AB8-9B24-12326110B48C}" type="presParOf" srcId="{397DEEAA-89FF-4F24-9E72-13088D99A73B}" destId="{6313DAEA-DFD9-4AB3-BD76-3B218050D5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39CD6-BBCF-4D46-AACC-2F433AD3EDC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29D145-A53D-45BB-8AD7-D9F2BA7A93F8}">
      <dgm:prSet phldrT="[文字]" custT="1"/>
      <dgm:spPr/>
      <dgm:t>
        <a:bodyPr/>
        <a:lstStyle/>
        <a:p>
          <a:r>
            <a:rPr lang="zh-TW" altLang="en-US" sz="2800" b="1" dirty="0">
              <a:latin typeface="Adobe 繁黑體 Std B" pitchFamily="34" charset="-120"/>
              <a:ea typeface="Adobe 繁黑體 Std B" pitchFamily="34" charset="-120"/>
            </a:rPr>
            <a:t>國、英、數、社、自五科─難易適中</a:t>
          </a:r>
        </a:p>
      </dgm:t>
    </dgm:pt>
    <dgm:pt modelId="{6A8B1F5A-0DEC-4E19-B22D-BB3ACFC3F2D2}" type="parTrans" cxnId="{417BA8DD-3B15-40F0-B796-EC2F927A3F8D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37FBF3AC-BF80-42B0-81D9-BADAC076A700}" type="sibTrans" cxnId="{417BA8DD-3B15-40F0-B796-EC2F927A3F8D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289F4839-6E29-45E6-B6DB-5799C1BD1ED7}">
      <dgm:prSet phldrT="[文字]" custT="1"/>
      <dgm:spPr>
        <a:solidFill>
          <a:schemeClr val="accent3"/>
        </a:solidFill>
      </dgm:spPr>
      <dgm:t>
        <a:bodyPr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3200" b="1" dirty="0">
              <a:latin typeface="Adobe 繁黑體 Std B" pitchFamily="34" charset="-120"/>
              <a:ea typeface="Adobe 繁黑體 Std B" pitchFamily="34" charset="-120"/>
            </a:rPr>
            <a:t>A</a:t>
          </a:r>
          <a:br>
            <a:rPr lang="en-US" altLang="zh-TW" sz="3200" b="1" dirty="0">
              <a:latin typeface="Adobe 繁黑體 Std B" pitchFamily="34" charset="-120"/>
              <a:ea typeface="Adobe 繁黑體 Std B" pitchFamily="34" charset="-120"/>
            </a:rPr>
          </a:br>
          <a:r>
            <a:rPr lang="zh-TW" altLang="en-US" sz="3200" b="1" dirty="0">
              <a:latin typeface="Adobe 繁黑體 Std B" pitchFamily="34" charset="-120"/>
              <a:ea typeface="Adobe 繁黑體 Std B" pitchFamily="34" charset="-120"/>
            </a:rPr>
            <a:t>精熟</a:t>
          </a:r>
          <a:r>
            <a:rPr lang="en-US" altLang="zh-TW" sz="3200" b="1" dirty="0">
              <a:latin typeface="Adobe 繁黑體 Std B" pitchFamily="34" charset="-120"/>
              <a:ea typeface="Adobe 繁黑體 Std B" pitchFamily="34" charset="-120"/>
            </a:rPr>
            <a:t>10%~20%</a:t>
          </a:r>
          <a:endParaRPr lang="zh-TW" altLang="en-US" sz="32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7CE0CE04-2DA8-403C-89B8-7AE07F4A5CE4}" type="parTrans" cxnId="{9F6B479B-B91C-41AC-B1CD-0727A92F3D0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6F046DB2-C3FB-44DB-8A25-AE92AC213279}" type="sibTrans" cxnId="{9F6B479B-B91C-41AC-B1CD-0727A92F3D0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48B1000F-41DC-49DD-AC90-D2237E31BA82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2400" b="1" dirty="0">
              <a:latin typeface="Adobe 繁黑體 Std B" pitchFamily="34" charset="-120"/>
              <a:ea typeface="Adobe 繁黑體 Std B" pitchFamily="34" charset="-120"/>
            </a:rPr>
            <a:t>A++ </a:t>
          </a:r>
          <a:r>
            <a:rPr lang="en-US" altLang="zh-TW" sz="2800" b="1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28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1800" b="1" dirty="0">
              <a:latin typeface="Adobe 繁黑體 Std B" pitchFamily="34" charset="-120"/>
              <a:ea typeface="Adobe 繁黑體 Std B" pitchFamily="34" charset="-120"/>
            </a:rPr>
            <a:t>(</a:t>
          </a:r>
          <a:r>
            <a:rPr lang="zh-TW" altLang="en-US" sz="1800" b="1" dirty="0">
              <a:latin typeface="Adobe 繁黑體 Std B" pitchFamily="34" charset="-120"/>
              <a:ea typeface="Adobe 繁黑體 Std B" pitchFamily="34" charset="-120"/>
            </a:rPr>
            <a:t>前</a:t>
          </a:r>
          <a:r>
            <a:rPr lang="en-US" altLang="zh-TW" sz="1800" b="1" dirty="0">
              <a:latin typeface="Adobe 繁黑體 Std B" pitchFamily="34" charset="-120"/>
              <a:ea typeface="Adobe 繁黑體 Std B" pitchFamily="34" charset="-120"/>
            </a:rPr>
            <a:t>25%)</a:t>
          </a:r>
          <a:endParaRPr lang="zh-TW" altLang="en-US" sz="18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836D715F-EC98-444F-8C6F-67B7E148F311}" type="parTrans" cxnId="{BF1C8EA6-7577-4FA0-937F-8D88A55ADAA0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32B4BC19-C126-43E6-B778-E285C391E921}" type="sibTrans" cxnId="{BF1C8EA6-7577-4FA0-937F-8D88A55ADAA0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6FCFDD51-497D-4702-8139-C0BE32C83D83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2400" b="1" dirty="0">
              <a:latin typeface="Adobe 繁黑體 Std B" pitchFamily="34" charset="-120"/>
              <a:ea typeface="Adobe 繁黑體 Std B" pitchFamily="34" charset="-120"/>
            </a:rPr>
            <a:t>A+</a:t>
          </a:r>
          <a:r>
            <a:rPr lang="zh-TW" altLang="en-US" sz="1200" b="1" dirty="0">
              <a:latin typeface="Adobe 繁黑體 Std B" pitchFamily="34" charset="-120"/>
              <a:ea typeface="Adobe 繁黑體 Std B" pitchFamily="34" charset="-120"/>
            </a:rPr>
            <a:t> </a:t>
          </a:r>
          <a:r>
            <a:rPr lang="en-US" altLang="zh-TW" sz="1600" b="1" dirty="0">
              <a:latin typeface="Adobe 繁黑體 Std B" pitchFamily="34" charset="-120"/>
              <a:ea typeface="Adobe 繁黑體 Std B" pitchFamily="34" charset="-120"/>
            </a:rPr>
            <a:t>(26%~</a:t>
          </a:r>
          <a:br>
            <a:rPr lang="en-US" altLang="zh-TW" sz="16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1600" b="1" dirty="0">
              <a:latin typeface="Adobe 繁黑體 Std B" pitchFamily="34" charset="-120"/>
              <a:ea typeface="Adobe 繁黑體 Std B" pitchFamily="34" charset="-120"/>
            </a:rPr>
            <a:t>50%)</a:t>
          </a:r>
          <a:endParaRPr lang="zh-TW" altLang="en-US" sz="16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A21D900C-B783-4155-8E57-D06D5C2599E7}" type="parTrans" cxnId="{0DC9C348-4D8C-4366-8CAB-2284CED0B1A5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AF3C4C18-F097-4E17-86C0-852AC0ADDF0F}" type="sibTrans" cxnId="{0DC9C348-4D8C-4366-8CAB-2284CED0B1A5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59D2F8B0-F1D7-4F65-8452-8BF850ACA52B}">
      <dgm:prSet phldrT="[文字]" custT="1"/>
      <dgm:spPr>
        <a:solidFill>
          <a:schemeClr val="accent3"/>
        </a:solidFill>
      </dgm:spPr>
      <dgm:t>
        <a:bodyPr/>
        <a:lstStyle/>
        <a:p>
          <a:pPr marL="0" lvl="0" indent="0" algn="ctr" defTabSz="1600200">
            <a:lnSpc>
              <a:spcPts val="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B</a:t>
          </a:r>
          <a:b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</a:br>
          <a:r>
            <a:rPr lang="zh-TW" altLang="en-US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基礎 </a:t>
          </a:r>
          <a: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/>
          </a:r>
          <a:b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</a:br>
          <a: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45%~60%</a:t>
          </a:r>
          <a:endParaRPr lang="zh-TW" altLang="en-US" sz="3200" b="1" kern="1200" dirty="0">
            <a:solidFill>
              <a:prstClr val="white"/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</dgm:t>
    </dgm:pt>
    <dgm:pt modelId="{ED0A4504-2ECA-4CD1-AFC1-A4F05E3F4515}" type="parTrans" cxnId="{59FBCAEB-3007-409B-99D7-C3430B59AEE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359C701C-4B83-4801-9035-266110D80EBA}" type="sibTrans" cxnId="{59FBCAEB-3007-409B-99D7-C3430B59AEE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6F124437-8009-494A-B63C-F61D459E06C8}">
      <dgm:prSet phldrT="[文字]" custT="1"/>
      <dgm:spPr>
        <a:solidFill>
          <a:schemeClr val="accent3"/>
        </a:solidFill>
      </dgm:spPr>
      <dgm:t>
        <a:bodyPr/>
        <a:lstStyle/>
        <a:p>
          <a:r>
            <a:rPr kumimoji="0" lang="en-US" altLang="zh-TW" sz="3200" b="1" i="0" u="none" strike="noStrike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  <a:t>C</a:t>
          </a:r>
          <a:br>
            <a:rPr kumimoji="0" lang="en-US" altLang="zh-TW" sz="3200" b="1" i="0" u="none" strike="noStrike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</a:br>
          <a:r>
            <a:rPr kumimoji="0" lang="zh-TW" altLang="en-US" sz="3200" b="1" i="0" u="none" strike="noStrike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  <a:t>待加強</a:t>
          </a:r>
          <a:r>
            <a:rPr kumimoji="0" lang="en-US" altLang="zh-TW" sz="2400" b="1" i="0" u="none" strike="noStrike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  <a:t>20%~35%</a:t>
          </a:r>
          <a:endParaRPr lang="zh-TW" altLang="en-US" sz="24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6A69FF9B-7F0C-4302-B425-4E51F6832CF4}" type="parTrans" cxnId="{BC315618-AB49-4E4D-A375-515E21889B91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A1EFDE12-66A9-41AF-88AB-9C7D80DA1C65}" type="sibTrans" cxnId="{BC315618-AB49-4E4D-A375-515E21889B91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D8E98FFE-158F-4A26-8672-D49F3D88C382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2800" b="1" dirty="0">
              <a:latin typeface="Adobe 繁黑體 Std B" pitchFamily="34" charset="-120"/>
              <a:ea typeface="Adobe 繁黑體 Std B" pitchFamily="34" charset="-120"/>
            </a:rPr>
            <a:t>B++ </a:t>
          </a:r>
          <a:r>
            <a:rPr lang="en-US" altLang="zh-TW" sz="3600" b="1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36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  <a:t>(</a:t>
          </a:r>
          <a:r>
            <a:rPr lang="zh-TW" altLang="en-US" sz="2000" b="1" dirty="0">
              <a:latin typeface="Adobe 繁黑體 Std B" pitchFamily="34" charset="-120"/>
              <a:ea typeface="Adobe 繁黑體 Std B" pitchFamily="34" charset="-120"/>
            </a:rPr>
            <a:t>前</a:t>
          </a:r>
          <a: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  <a:t>25%)</a:t>
          </a:r>
          <a:endParaRPr lang="zh-TW" altLang="en-US" sz="20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4416A284-0DD5-4C86-A0FC-A2C5E5448E47}" type="parTrans" cxnId="{908A935F-751F-4F42-8F23-2A90C4B20CD7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2561B68B-0AFE-40E1-B76D-816556452E0A}" type="sibTrans" cxnId="{908A935F-751F-4F42-8F23-2A90C4B20CD7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D153EF73-0579-4676-9BA0-C5707662C50E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3200" b="1" dirty="0">
              <a:latin typeface="Adobe 繁黑體 Std B" pitchFamily="34" charset="-120"/>
              <a:ea typeface="Adobe 繁黑體 Std B" pitchFamily="34" charset="-120"/>
            </a:rPr>
            <a:t>A</a:t>
          </a:r>
          <a:r>
            <a:rPr lang="en-US" altLang="zh-TW" sz="1800" b="1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18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1600" b="1" dirty="0">
              <a:latin typeface="Adobe 繁黑體 Std B" pitchFamily="34" charset="-120"/>
              <a:ea typeface="Adobe 繁黑體 Std B" pitchFamily="34" charset="-120"/>
            </a:rPr>
            <a:t>(50%~)</a:t>
          </a:r>
          <a:endParaRPr lang="zh-TW" altLang="en-US" sz="16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7DFF17C4-A91C-46FA-99AC-AC91A30B767C}" type="parTrans" cxnId="{A8D19693-FBCA-48A0-B4F1-2FAA62FDCAE2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65B9E794-25F7-4B2E-B23C-228C2E785CBF}" type="sibTrans" cxnId="{A8D19693-FBCA-48A0-B4F1-2FAA62FDCAE2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96019579-E34D-4B37-9845-C39219B7CB73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3200" b="1" dirty="0">
              <a:latin typeface="Adobe 繁黑體 Std B" pitchFamily="34" charset="-120"/>
              <a:ea typeface="Adobe 繁黑體 Std B" pitchFamily="34" charset="-120"/>
            </a:rPr>
            <a:t>B+</a:t>
          </a:r>
          <a:r>
            <a:rPr lang="zh-TW" altLang="en-US" sz="1600" b="1" dirty="0">
              <a:latin typeface="Adobe 繁黑體 Std B" pitchFamily="34" charset="-120"/>
              <a:ea typeface="Adobe 繁黑體 Std B" pitchFamily="34" charset="-120"/>
            </a:rPr>
            <a:t> </a:t>
          </a:r>
          <a: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  <a:t>(26%~</a:t>
          </a:r>
          <a:b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  <a:t>50%)</a:t>
          </a:r>
          <a:endParaRPr lang="zh-TW" altLang="en-US" sz="20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53390DB2-0D78-4338-93CA-9CDA6B9E1337}" type="parTrans" cxnId="{751AE32D-4195-4766-80AB-910B8A2BF729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9D6DD4AA-4D12-4AF6-9D94-3948CA0F47C5}" type="sibTrans" cxnId="{751AE32D-4195-4766-80AB-910B8A2BF729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1D759CCA-FE3D-4EB8-AD4D-D48E0DE23597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3200" b="1" dirty="0">
              <a:latin typeface="Adobe 繁黑體 Std B" pitchFamily="34" charset="-120"/>
              <a:ea typeface="Adobe 繁黑體 Std B" pitchFamily="34" charset="-120"/>
            </a:rPr>
            <a:t>B</a:t>
          </a:r>
          <a:r>
            <a:rPr lang="en-US" altLang="zh-TW" sz="1800" b="1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18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  <a:t>(50%</a:t>
          </a:r>
          <a:b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dirty="0">
              <a:latin typeface="Adobe 繁黑體 Std B" pitchFamily="34" charset="-120"/>
              <a:ea typeface="Adobe 繁黑體 Std B" pitchFamily="34" charset="-120"/>
            </a:rPr>
            <a:t>~)</a:t>
          </a:r>
          <a:endParaRPr lang="zh-TW" altLang="en-US" sz="20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2C38FFB2-7C25-4BC9-90AD-9F34BBB4621A}" type="parTrans" cxnId="{99619B4F-CB18-4E62-BE44-120D0872A235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209E8EB9-9CB7-42B7-B13F-DB0EEFFD3AB6}" type="sibTrans" cxnId="{99619B4F-CB18-4E62-BE44-120D0872A235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865394A4-E208-4B73-855B-B63B6DBC3E2F}" type="pres">
      <dgm:prSet presAssocID="{CBF39CD6-BBCF-4D46-AACC-2F433AD3E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616D9F1-21A7-4B43-9C83-7F8D6AB27AA8}" type="pres">
      <dgm:prSet presAssocID="{A729D145-A53D-45BB-8AD7-D9F2BA7A93F8}" presName="vertOne" presStyleCnt="0"/>
      <dgm:spPr/>
    </dgm:pt>
    <dgm:pt modelId="{7180FB11-191F-42ED-A61C-A4E908BF40AB}" type="pres">
      <dgm:prSet presAssocID="{A729D145-A53D-45BB-8AD7-D9F2BA7A93F8}" presName="txOne" presStyleLbl="node0" presStyleIdx="0" presStyleCnt="1" custScaleX="100042" custScaleY="39074" custLinFactNeighborX="7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7B1141E-0A17-4B05-A24B-EC0CCEF61794}" type="pres">
      <dgm:prSet presAssocID="{A729D145-A53D-45BB-8AD7-D9F2BA7A93F8}" presName="parTransOne" presStyleCnt="0"/>
      <dgm:spPr/>
    </dgm:pt>
    <dgm:pt modelId="{942C4215-4519-46DA-9A2A-2B85DB19A180}" type="pres">
      <dgm:prSet presAssocID="{A729D145-A53D-45BB-8AD7-D9F2BA7A93F8}" presName="horzOne" presStyleCnt="0"/>
      <dgm:spPr/>
    </dgm:pt>
    <dgm:pt modelId="{1628C9BB-9A7A-46FF-914D-42AE30900E20}" type="pres">
      <dgm:prSet presAssocID="{289F4839-6E29-45E6-B6DB-5799C1BD1ED7}" presName="vertTwo" presStyleCnt="0"/>
      <dgm:spPr/>
    </dgm:pt>
    <dgm:pt modelId="{D51F9016-D34B-4097-8B58-ECFAF94F457D}" type="pres">
      <dgm:prSet presAssocID="{289F4839-6E29-45E6-B6DB-5799C1BD1ED7}" presName="txTwo" presStyleLbl="node2" presStyleIdx="0" presStyleCnt="3" custScaleX="92554" custScaleY="1138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5C67466-E311-4C06-B81A-6D0FD5861451}" type="pres">
      <dgm:prSet presAssocID="{289F4839-6E29-45E6-B6DB-5799C1BD1ED7}" presName="parTransTwo" presStyleCnt="0"/>
      <dgm:spPr/>
    </dgm:pt>
    <dgm:pt modelId="{FCDA575C-5816-41C8-AA7D-38BB032C3FE9}" type="pres">
      <dgm:prSet presAssocID="{289F4839-6E29-45E6-B6DB-5799C1BD1ED7}" presName="horzTwo" presStyleCnt="0"/>
      <dgm:spPr/>
    </dgm:pt>
    <dgm:pt modelId="{9F833AAB-1C61-4A4D-AA0F-B585E20B5787}" type="pres">
      <dgm:prSet presAssocID="{48B1000F-41DC-49DD-AC90-D2237E31BA82}" presName="vertThree" presStyleCnt="0"/>
      <dgm:spPr/>
    </dgm:pt>
    <dgm:pt modelId="{5907107C-8F2D-478C-87DB-8AE8D750049F}" type="pres">
      <dgm:prSet presAssocID="{48B1000F-41DC-49DD-AC90-D2237E31BA82}" presName="txThree" presStyleLbl="node3" presStyleIdx="0" presStyleCnt="6" custScaleX="79881" custLinFactNeighborX="-33675" custLinFactNeighborY="7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FC2693-BF2D-4678-B828-FB17DA296FED}" type="pres">
      <dgm:prSet presAssocID="{48B1000F-41DC-49DD-AC90-D2237E31BA82}" presName="horzThree" presStyleCnt="0"/>
      <dgm:spPr/>
    </dgm:pt>
    <dgm:pt modelId="{F8B825A9-BCC2-42E0-A674-61748722921C}" type="pres">
      <dgm:prSet presAssocID="{32B4BC19-C126-43E6-B778-E285C391E921}" presName="sibSpaceThree" presStyleCnt="0"/>
      <dgm:spPr/>
    </dgm:pt>
    <dgm:pt modelId="{7BCD000D-3A80-4125-AE34-4DBDAFBD4874}" type="pres">
      <dgm:prSet presAssocID="{6FCFDD51-497D-4702-8139-C0BE32C83D83}" presName="vertThree" presStyleCnt="0"/>
      <dgm:spPr/>
    </dgm:pt>
    <dgm:pt modelId="{3C66C250-9DE2-4A67-8729-28E76F8C31FD}" type="pres">
      <dgm:prSet presAssocID="{6FCFDD51-497D-4702-8139-C0BE32C83D83}" presName="txThree" presStyleLbl="node3" presStyleIdx="1" presStyleCnt="6" custScaleX="791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9CCD913-7DFF-4D37-B5DD-909535F3F9F6}" type="pres">
      <dgm:prSet presAssocID="{6FCFDD51-497D-4702-8139-C0BE32C83D83}" presName="horzThree" presStyleCnt="0"/>
      <dgm:spPr/>
    </dgm:pt>
    <dgm:pt modelId="{423F489F-48C1-4322-A80F-9C8BC722438C}" type="pres">
      <dgm:prSet presAssocID="{AF3C4C18-F097-4E17-86C0-852AC0ADDF0F}" presName="sibSpaceThree" presStyleCnt="0"/>
      <dgm:spPr/>
    </dgm:pt>
    <dgm:pt modelId="{55E2E5BD-7B79-4446-8198-E998157BD3A2}" type="pres">
      <dgm:prSet presAssocID="{D153EF73-0579-4676-9BA0-C5707662C50E}" presName="vertThree" presStyleCnt="0"/>
      <dgm:spPr/>
    </dgm:pt>
    <dgm:pt modelId="{BBF2EBE7-81EE-4149-9CEA-94B5A4F62A3D}" type="pres">
      <dgm:prSet presAssocID="{D153EF73-0579-4676-9BA0-C5707662C50E}" presName="txThree" presStyleLbl="node3" presStyleIdx="2" presStyleCnt="6" custScaleX="69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8B4AB1-9CD6-482A-AB5F-88F249FF6D1F}" type="pres">
      <dgm:prSet presAssocID="{D153EF73-0579-4676-9BA0-C5707662C50E}" presName="horzThree" presStyleCnt="0"/>
      <dgm:spPr/>
    </dgm:pt>
    <dgm:pt modelId="{24FE082B-D775-4C14-8FF6-03E3F49565FF}" type="pres">
      <dgm:prSet presAssocID="{6F046DB2-C3FB-44DB-8A25-AE92AC213279}" presName="sibSpaceTwo" presStyleCnt="0"/>
      <dgm:spPr/>
    </dgm:pt>
    <dgm:pt modelId="{0E673368-B5CC-4846-B178-43581DF09064}" type="pres">
      <dgm:prSet presAssocID="{59D2F8B0-F1D7-4F65-8452-8BF850ACA52B}" presName="vertTwo" presStyleCnt="0"/>
      <dgm:spPr/>
    </dgm:pt>
    <dgm:pt modelId="{46E2B52A-8B52-492C-B877-3125378BC34F}" type="pres">
      <dgm:prSet presAssocID="{59D2F8B0-F1D7-4F65-8452-8BF850ACA52B}" presName="txTwo" presStyleLbl="node2" presStyleIdx="1" presStyleCnt="3" custScaleY="1171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6B4B0C-992C-4E9F-8158-0A405DC00BEB}" type="pres">
      <dgm:prSet presAssocID="{59D2F8B0-F1D7-4F65-8452-8BF850ACA52B}" presName="parTransTwo" presStyleCnt="0"/>
      <dgm:spPr/>
    </dgm:pt>
    <dgm:pt modelId="{987039B4-2F3A-4F8A-B6B0-933CCEDA8711}" type="pres">
      <dgm:prSet presAssocID="{59D2F8B0-F1D7-4F65-8452-8BF850ACA52B}" presName="horzTwo" presStyleCnt="0"/>
      <dgm:spPr/>
    </dgm:pt>
    <dgm:pt modelId="{D0D0EF0E-AA89-4463-AB0D-E319F64B9341}" type="pres">
      <dgm:prSet presAssocID="{D8E98FFE-158F-4A26-8672-D49F3D88C382}" presName="vertThree" presStyleCnt="0"/>
      <dgm:spPr/>
    </dgm:pt>
    <dgm:pt modelId="{F04B4055-874F-4D7F-8E0A-E19E9C4182A4}" type="pres">
      <dgm:prSet presAssocID="{D8E98FFE-158F-4A26-8672-D49F3D88C382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CCAD00-79A4-4F05-81E4-F541F53E5AE3}" type="pres">
      <dgm:prSet presAssocID="{D8E98FFE-158F-4A26-8672-D49F3D88C382}" presName="horzThree" presStyleCnt="0"/>
      <dgm:spPr/>
    </dgm:pt>
    <dgm:pt modelId="{A27330D5-E254-40AF-A245-2BFF6A13A60C}" type="pres">
      <dgm:prSet presAssocID="{2561B68B-0AFE-40E1-B76D-816556452E0A}" presName="sibSpaceThree" presStyleCnt="0"/>
      <dgm:spPr/>
    </dgm:pt>
    <dgm:pt modelId="{DCEA6616-2D09-4DB3-BAD5-0D273005F5D0}" type="pres">
      <dgm:prSet presAssocID="{96019579-E34D-4B37-9845-C39219B7CB73}" presName="vertThree" presStyleCnt="0"/>
      <dgm:spPr/>
    </dgm:pt>
    <dgm:pt modelId="{644B511A-A981-4E35-A697-2F6233CB0C53}" type="pres">
      <dgm:prSet presAssocID="{96019579-E34D-4B37-9845-C39219B7CB73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1859EB-C878-4A5E-B8DD-9BCAA0F76972}" type="pres">
      <dgm:prSet presAssocID="{96019579-E34D-4B37-9845-C39219B7CB73}" presName="horzThree" presStyleCnt="0"/>
      <dgm:spPr/>
    </dgm:pt>
    <dgm:pt modelId="{3F30E541-80B4-4A2B-8A5F-615C86FBE47A}" type="pres">
      <dgm:prSet presAssocID="{9D6DD4AA-4D12-4AF6-9D94-3948CA0F47C5}" presName="sibSpaceThree" presStyleCnt="0"/>
      <dgm:spPr/>
    </dgm:pt>
    <dgm:pt modelId="{4D9BE19D-B6CB-435E-9763-D05633AE4F29}" type="pres">
      <dgm:prSet presAssocID="{1D759CCA-FE3D-4EB8-AD4D-D48E0DE23597}" presName="vertThree" presStyleCnt="0"/>
      <dgm:spPr/>
    </dgm:pt>
    <dgm:pt modelId="{D4D73F13-BFFA-435B-B30F-37F099DA09A3}" type="pres">
      <dgm:prSet presAssocID="{1D759CCA-FE3D-4EB8-AD4D-D48E0DE23597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D0D5D9-A38F-4D7B-AEC4-CE40E6085CD4}" type="pres">
      <dgm:prSet presAssocID="{1D759CCA-FE3D-4EB8-AD4D-D48E0DE23597}" presName="horzThree" presStyleCnt="0"/>
      <dgm:spPr/>
    </dgm:pt>
    <dgm:pt modelId="{2F722907-2C65-4259-9028-BE7AD60FE92F}" type="pres">
      <dgm:prSet presAssocID="{359C701C-4B83-4801-9035-266110D80EBA}" presName="sibSpaceTwo" presStyleCnt="0"/>
      <dgm:spPr/>
    </dgm:pt>
    <dgm:pt modelId="{4A79D9E0-9EAA-4E5B-BE45-CAC1D0D9ED71}" type="pres">
      <dgm:prSet presAssocID="{6F124437-8009-494A-B63C-F61D459E06C8}" presName="vertTwo" presStyleCnt="0"/>
      <dgm:spPr/>
    </dgm:pt>
    <dgm:pt modelId="{84011A27-B680-42DE-A2B3-ACCAF6B82430}" type="pres">
      <dgm:prSet presAssocID="{6F124437-8009-494A-B63C-F61D459E06C8}" presName="txTwo" presStyleLbl="node2" presStyleIdx="2" presStyleCnt="3" custScaleX="147737" custScaleY="2044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242DB1-FABC-4324-AFB8-99A22CE7058E}" type="pres">
      <dgm:prSet presAssocID="{6F124437-8009-494A-B63C-F61D459E06C8}" presName="horzTwo" presStyleCnt="0"/>
      <dgm:spPr/>
    </dgm:pt>
  </dgm:ptLst>
  <dgm:cxnLst>
    <dgm:cxn modelId="{16FBA497-AEFE-47D6-9E71-60A73CC3E94F}" type="presOf" srcId="{A729D145-A53D-45BB-8AD7-D9F2BA7A93F8}" destId="{7180FB11-191F-42ED-A61C-A4E908BF40AB}" srcOrd="0" destOrd="0" presId="urn:microsoft.com/office/officeart/2005/8/layout/hierarchy4"/>
    <dgm:cxn modelId="{BC315618-AB49-4E4D-A375-515E21889B91}" srcId="{A729D145-A53D-45BB-8AD7-D9F2BA7A93F8}" destId="{6F124437-8009-494A-B63C-F61D459E06C8}" srcOrd="2" destOrd="0" parTransId="{6A69FF9B-7F0C-4302-B425-4E51F6832CF4}" sibTransId="{A1EFDE12-66A9-41AF-88AB-9C7D80DA1C65}"/>
    <dgm:cxn modelId="{99619B4F-CB18-4E62-BE44-120D0872A235}" srcId="{59D2F8B0-F1D7-4F65-8452-8BF850ACA52B}" destId="{1D759CCA-FE3D-4EB8-AD4D-D48E0DE23597}" srcOrd="2" destOrd="0" parTransId="{2C38FFB2-7C25-4BC9-90AD-9F34BBB4621A}" sibTransId="{209E8EB9-9CB7-42B7-B13F-DB0EEFFD3AB6}"/>
    <dgm:cxn modelId="{915E5482-BDCE-4BD9-B895-9F4E85368389}" type="presOf" srcId="{D8E98FFE-158F-4A26-8672-D49F3D88C382}" destId="{F04B4055-874F-4D7F-8E0A-E19E9C4182A4}" srcOrd="0" destOrd="0" presId="urn:microsoft.com/office/officeart/2005/8/layout/hierarchy4"/>
    <dgm:cxn modelId="{132B8983-54BD-4AE6-83E0-E3FC38C7CD4F}" type="presOf" srcId="{D153EF73-0579-4676-9BA0-C5707662C50E}" destId="{BBF2EBE7-81EE-4149-9CEA-94B5A4F62A3D}" srcOrd="0" destOrd="0" presId="urn:microsoft.com/office/officeart/2005/8/layout/hierarchy4"/>
    <dgm:cxn modelId="{417BA8DD-3B15-40F0-B796-EC2F927A3F8D}" srcId="{CBF39CD6-BBCF-4D46-AACC-2F433AD3EDC6}" destId="{A729D145-A53D-45BB-8AD7-D9F2BA7A93F8}" srcOrd="0" destOrd="0" parTransId="{6A8B1F5A-0DEC-4E19-B22D-BB3ACFC3F2D2}" sibTransId="{37FBF3AC-BF80-42B0-81D9-BADAC076A700}"/>
    <dgm:cxn modelId="{52DCD34D-460E-46E8-B1B4-91385341DCD1}" type="presOf" srcId="{289F4839-6E29-45E6-B6DB-5799C1BD1ED7}" destId="{D51F9016-D34B-4097-8B58-ECFAF94F457D}" srcOrd="0" destOrd="0" presId="urn:microsoft.com/office/officeart/2005/8/layout/hierarchy4"/>
    <dgm:cxn modelId="{0DC9C348-4D8C-4366-8CAB-2284CED0B1A5}" srcId="{289F4839-6E29-45E6-B6DB-5799C1BD1ED7}" destId="{6FCFDD51-497D-4702-8139-C0BE32C83D83}" srcOrd="1" destOrd="0" parTransId="{A21D900C-B783-4155-8E57-D06D5C2599E7}" sibTransId="{AF3C4C18-F097-4E17-86C0-852AC0ADDF0F}"/>
    <dgm:cxn modelId="{95A09CA9-76E0-4EBB-AAB1-245FF52E05A3}" type="presOf" srcId="{CBF39CD6-BBCF-4D46-AACC-2F433AD3EDC6}" destId="{865394A4-E208-4B73-855B-B63B6DBC3E2F}" srcOrd="0" destOrd="0" presId="urn:microsoft.com/office/officeart/2005/8/layout/hierarchy4"/>
    <dgm:cxn modelId="{4F58D1FD-610C-472D-978A-D2EFA6E7610B}" type="presOf" srcId="{96019579-E34D-4B37-9845-C39219B7CB73}" destId="{644B511A-A981-4E35-A697-2F6233CB0C53}" srcOrd="0" destOrd="0" presId="urn:microsoft.com/office/officeart/2005/8/layout/hierarchy4"/>
    <dgm:cxn modelId="{BB8985AB-AFDD-4BB2-B33B-D72C0F57597C}" type="presOf" srcId="{48B1000F-41DC-49DD-AC90-D2237E31BA82}" destId="{5907107C-8F2D-478C-87DB-8AE8D750049F}" srcOrd="0" destOrd="0" presId="urn:microsoft.com/office/officeart/2005/8/layout/hierarchy4"/>
    <dgm:cxn modelId="{BF1C8EA6-7577-4FA0-937F-8D88A55ADAA0}" srcId="{289F4839-6E29-45E6-B6DB-5799C1BD1ED7}" destId="{48B1000F-41DC-49DD-AC90-D2237E31BA82}" srcOrd="0" destOrd="0" parTransId="{836D715F-EC98-444F-8C6F-67B7E148F311}" sibTransId="{32B4BC19-C126-43E6-B778-E285C391E921}"/>
    <dgm:cxn modelId="{2C3C8FB1-6F0A-4557-98DF-F4EA15587823}" type="presOf" srcId="{6F124437-8009-494A-B63C-F61D459E06C8}" destId="{84011A27-B680-42DE-A2B3-ACCAF6B82430}" srcOrd="0" destOrd="0" presId="urn:microsoft.com/office/officeart/2005/8/layout/hierarchy4"/>
    <dgm:cxn modelId="{9F6B479B-B91C-41AC-B1CD-0727A92F3D0B}" srcId="{A729D145-A53D-45BB-8AD7-D9F2BA7A93F8}" destId="{289F4839-6E29-45E6-B6DB-5799C1BD1ED7}" srcOrd="0" destOrd="0" parTransId="{7CE0CE04-2DA8-403C-89B8-7AE07F4A5CE4}" sibTransId="{6F046DB2-C3FB-44DB-8A25-AE92AC213279}"/>
    <dgm:cxn modelId="{4048D8FB-8675-4F5C-BFB1-D0C954A70174}" type="presOf" srcId="{59D2F8B0-F1D7-4F65-8452-8BF850ACA52B}" destId="{46E2B52A-8B52-492C-B877-3125378BC34F}" srcOrd="0" destOrd="0" presId="urn:microsoft.com/office/officeart/2005/8/layout/hierarchy4"/>
    <dgm:cxn modelId="{751AE32D-4195-4766-80AB-910B8A2BF729}" srcId="{59D2F8B0-F1D7-4F65-8452-8BF850ACA52B}" destId="{96019579-E34D-4B37-9845-C39219B7CB73}" srcOrd="1" destOrd="0" parTransId="{53390DB2-0D78-4338-93CA-9CDA6B9E1337}" sibTransId="{9D6DD4AA-4D12-4AF6-9D94-3948CA0F47C5}"/>
    <dgm:cxn modelId="{908A935F-751F-4F42-8F23-2A90C4B20CD7}" srcId="{59D2F8B0-F1D7-4F65-8452-8BF850ACA52B}" destId="{D8E98FFE-158F-4A26-8672-D49F3D88C382}" srcOrd="0" destOrd="0" parTransId="{4416A284-0DD5-4C86-A0FC-A2C5E5448E47}" sibTransId="{2561B68B-0AFE-40E1-B76D-816556452E0A}"/>
    <dgm:cxn modelId="{41E66CC1-F6C2-4AB5-A91B-36DF992FBB48}" type="presOf" srcId="{1D759CCA-FE3D-4EB8-AD4D-D48E0DE23597}" destId="{D4D73F13-BFFA-435B-B30F-37F099DA09A3}" srcOrd="0" destOrd="0" presId="urn:microsoft.com/office/officeart/2005/8/layout/hierarchy4"/>
    <dgm:cxn modelId="{59FBCAEB-3007-409B-99D7-C3430B59AEEB}" srcId="{A729D145-A53D-45BB-8AD7-D9F2BA7A93F8}" destId="{59D2F8B0-F1D7-4F65-8452-8BF850ACA52B}" srcOrd="1" destOrd="0" parTransId="{ED0A4504-2ECA-4CD1-AFC1-A4F05E3F4515}" sibTransId="{359C701C-4B83-4801-9035-266110D80EBA}"/>
    <dgm:cxn modelId="{1FD3F86C-DA49-4AD0-9E31-3659E522449A}" type="presOf" srcId="{6FCFDD51-497D-4702-8139-C0BE32C83D83}" destId="{3C66C250-9DE2-4A67-8729-28E76F8C31FD}" srcOrd="0" destOrd="0" presId="urn:microsoft.com/office/officeart/2005/8/layout/hierarchy4"/>
    <dgm:cxn modelId="{A8D19693-FBCA-48A0-B4F1-2FAA62FDCAE2}" srcId="{289F4839-6E29-45E6-B6DB-5799C1BD1ED7}" destId="{D153EF73-0579-4676-9BA0-C5707662C50E}" srcOrd="2" destOrd="0" parTransId="{7DFF17C4-A91C-46FA-99AC-AC91A30B767C}" sibTransId="{65B9E794-25F7-4B2E-B23C-228C2E785CBF}"/>
    <dgm:cxn modelId="{728C3352-3022-4777-A4DE-0DBED1043760}" type="presParOf" srcId="{865394A4-E208-4B73-855B-B63B6DBC3E2F}" destId="{B616D9F1-21A7-4B43-9C83-7F8D6AB27AA8}" srcOrd="0" destOrd="0" presId="urn:microsoft.com/office/officeart/2005/8/layout/hierarchy4"/>
    <dgm:cxn modelId="{E0E4D4C7-B72F-419A-AA56-74F0D6CE261B}" type="presParOf" srcId="{B616D9F1-21A7-4B43-9C83-7F8D6AB27AA8}" destId="{7180FB11-191F-42ED-A61C-A4E908BF40AB}" srcOrd="0" destOrd="0" presId="urn:microsoft.com/office/officeart/2005/8/layout/hierarchy4"/>
    <dgm:cxn modelId="{B185B89B-C828-4B7E-9308-44758ED3498B}" type="presParOf" srcId="{B616D9F1-21A7-4B43-9C83-7F8D6AB27AA8}" destId="{F7B1141E-0A17-4B05-A24B-EC0CCEF61794}" srcOrd="1" destOrd="0" presId="urn:microsoft.com/office/officeart/2005/8/layout/hierarchy4"/>
    <dgm:cxn modelId="{25F5C395-2F64-4224-951B-1E44EBEF01AE}" type="presParOf" srcId="{B616D9F1-21A7-4B43-9C83-7F8D6AB27AA8}" destId="{942C4215-4519-46DA-9A2A-2B85DB19A180}" srcOrd="2" destOrd="0" presId="urn:microsoft.com/office/officeart/2005/8/layout/hierarchy4"/>
    <dgm:cxn modelId="{B5A31D9C-4522-469D-A7AF-9F7D58896E1C}" type="presParOf" srcId="{942C4215-4519-46DA-9A2A-2B85DB19A180}" destId="{1628C9BB-9A7A-46FF-914D-42AE30900E20}" srcOrd="0" destOrd="0" presId="urn:microsoft.com/office/officeart/2005/8/layout/hierarchy4"/>
    <dgm:cxn modelId="{76D6E7EB-4296-4442-A9F0-975F06364486}" type="presParOf" srcId="{1628C9BB-9A7A-46FF-914D-42AE30900E20}" destId="{D51F9016-D34B-4097-8B58-ECFAF94F457D}" srcOrd="0" destOrd="0" presId="urn:microsoft.com/office/officeart/2005/8/layout/hierarchy4"/>
    <dgm:cxn modelId="{EC125CAD-FAC5-4D29-A192-AD40EEAD0DBC}" type="presParOf" srcId="{1628C9BB-9A7A-46FF-914D-42AE30900E20}" destId="{85C67466-E311-4C06-B81A-6D0FD5861451}" srcOrd="1" destOrd="0" presId="urn:microsoft.com/office/officeart/2005/8/layout/hierarchy4"/>
    <dgm:cxn modelId="{F45801DA-5883-40AC-A1F9-E82CDB3BAE88}" type="presParOf" srcId="{1628C9BB-9A7A-46FF-914D-42AE30900E20}" destId="{FCDA575C-5816-41C8-AA7D-38BB032C3FE9}" srcOrd="2" destOrd="0" presId="urn:microsoft.com/office/officeart/2005/8/layout/hierarchy4"/>
    <dgm:cxn modelId="{721D2389-55E7-4279-BF4B-50D5D036B71E}" type="presParOf" srcId="{FCDA575C-5816-41C8-AA7D-38BB032C3FE9}" destId="{9F833AAB-1C61-4A4D-AA0F-B585E20B5787}" srcOrd="0" destOrd="0" presId="urn:microsoft.com/office/officeart/2005/8/layout/hierarchy4"/>
    <dgm:cxn modelId="{AB7FE0A9-C052-4E9D-8165-576EEA21ACEC}" type="presParOf" srcId="{9F833AAB-1C61-4A4D-AA0F-B585E20B5787}" destId="{5907107C-8F2D-478C-87DB-8AE8D750049F}" srcOrd="0" destOrd="0" presId="urn:microsoft.com/office/officeart/2005/8/layout/hierarchy4"/>
    <dgm:cxn modelId="{2E335A0B-1589-41DA-AC92-71015F7C0045}" type="presParOf" srcId="{9F833AAB-1C61-4A4D-AA0F-B585E20B5787}" destId="{7BFC2693-BF2D-4678-B828-FB17DA296FED}" srcOrd="1" destOrd="0" presId="urn:microsoft.com/office/officeart/2005/8/layout/hierarchy4"/>
    <dgm:cxn modelId="{F5687C0F-F883-496D-B6C5-B4B910D12CEA}" type="presParOf" srcId="{FCDA575C-5816-41C8-AA7D-38BB032C3FE9}" destId="{F8B825A9-BCC2-42E0-A674-61748722921C}" srcOrd="1" destOrd="0" presId="urn:microsoft.com/office/officeart/2005/8/layout/hierarchy4"/>
    <dgm:cxn modelId="{8859E935-30EE-458A-B5B0-D5728D632E4E}" type="presParOf" srcId="{FCDA575C-5816-41C8-AA7D-38BB032C3FE9}" destId="{7BCD000D-3A80-4125-AE34-4DBDAFBD4874}" srcOrd="2" destOrd="0" presId="urn:microsoft.com/office/officeart/2005/8/layout/hierarchy4"/>
    <dgm:cxn modelId="{9A461622-B6EA-45D6-A4A0-60B168169248}" type="presParOf" srcId="{7BCD000D-3A80-4125-AE34-4DBDAFBD4874}" destId="{3C66C250-9DE2-4A67-8729-28E76F8C31FD}" srcOrd="0" destOrd="0" presId="urn:microsoft.com/office/officeart/2005/8/layout/hierarchy4"/>
    <dgm:cxn modelId="{6EAC616D-6CC6-4195-B28B-F61D0762C6A6}" type="presParOf" srcId="{7BCD000D-3A80-4125-AE34-4DBDAFBD4874}" destId="{59CCD913-7DFF-4D37-B5DD-909535F3F9F6}" srcOrd="1" destOrd="0" presId="urn:microsoft.com/office/officeart/2005/8/layout/hierarchy4"/>
    <dgm:cxn modelId="{3DBE32C8-CCBF-497D-B42F-F3AEF18DB7C6}" type="presParOf" srcId="{FCDA575C-5816-41C8-AA7D-38BB032C3FE9}" destId="{423F489F-48C1-4322-A80F-9C8BC722438C}" srcOrd="3" destOrd="0" presId="urn:microsoft.com/office/officeart/2005/8/layout/hierarchy4"/>
    <dgm:cxn modelId="{416A971A-CAE1-4D9F-A20A-E4B3655CA6E7}" type="presParOf" srcId="{FCDA575C-5816-41C8-AA7D-38BB032C3FE9}" destId="{55E2E5BD-7B79-4446-8198-E998157BD3A2}" srcOrd="4" destOrd="0" presId="urn:microsoft.com/office/officeart/2005/8/layout/hierarchy4"/>
    <dgm:cxn modelId="{4210275E-7531-4947-AA93-33EF194D2BDF}" type="presParOf" srcId="{55E2E5BD-7B79-4446-8198-E998157BD3A2}" destId="{BBF2EBE7-81EE-4149-9CEA-94B5A4F62A3D}" srcOrd="0" destOrd="0" presId="urn:microsoft.com/office/officeart/2005/8/layout/hierarchy4"/>
    <dgm:cxn modelId="{6409ED88-7F1F-47F3-AE25-E9232830C8EF}" type="presParOf" srcId="{55E2E5BD-7B79-4446-8198-E998157BD3A2}" destId="{538B4AB1-9CD6-482A-AB5F-88F249FF6D1F}" srcOrd="1" destOrd="0" presId="urn:microsoft.com/office/officeart/2005/8/layout/hierarchy4"/>
    <dgm:cxn modelId="{AAC131A3-1009-4575-828A-DAE3B2C587E7}" type="presParOf" srcId="{942C4215-4519-46DA-9A2A-2B85DB19A180}" destId="{24FE082B-D775-4C14-8FF6-03E3F49565FF}" srcOrd="1" destOrd="0" presId="urn:microsoft.com/office/officeart/2005/8/layout/hierarchy4"/>
    <dgm:cxn modelId="{B2E99550-7D4B-4C34-87B7-68D6C3898433}" type="presParOf" srcId="{942C4215-4519-46DA-9A2A-2B85DB19A180}" destId="{0E673368-B5CC-4846-B178-43581DF09064}" srcOrd="2" destOrd="0" presId="urn:microsoft.com/office/officeart/2005/8/layout/hierarchy4"/>
    <dgm:cxn modelId="{005A1DED-4752-498E-BCBE-886653FA415A}" type="presParOf" srcId="{0E673368-B5CC-4846-B178-43581DF09064}" destId="{46E2B52A-8B52-492C-B877-3125378BC34F}" srcOrd="0" destOrd="0" presId="urn:microsoft.com/office/officeart/2005/8/layout/hierarchy4"/>
    <dgm:cxn modelId="{E03CF0CB-BC1B-45DD-901A-0BE7A99E18A2}" type="presParOf" srcId="{0E673368-B5CC-4846-B178-43581DF09064}" destId="{806B4B0C-992C-4E9F-8158-0A405DC00BEB}" srcOrd="1" destOrd="0" presId="urn:microsoft.com/office/officeart/2005/8/layout/hierarchy4"/>
    <dgm:cxn modelId="{054C32FA-9136-4E98-886D-C76081290917}" type="presParOf" srcId="{0E673368-B5CC-4846-B178-43581DF09064}" destId="{987039B4-2F3A-4F8A-B6B0-933CCEDA8711}" srcOrd="2" destOrd="0" presId="urn:microsoft.com/office/officeart/2005/8/layout/hierarchy4"/>
    <dgm:cxn modelId="{EC1A9E5B-6B0D-494D-8E76-0A80C709B470}" type="presParOf" srcId="{987039B4-2F3A-4F8A-B6B0-933CCEDA8711}" destId="{D0D0EF0E-AA89-4463-AB0D-E319F64B9341}" srcOrd="0" destOrd="0" presId="urn:microsoft.com/office/officeart/2005/8/layout/hierarchy4"/>
    <dgm:cxn modelId="{D8A35E83-4D75-4E44-837A-8FC855802500}" type="presParOf" srcId="{D0D0EF0E-AA89-4463-AB0D-E319F64B9341}" destId="{F04B4055-874F-4D7F-8E0A-E19E9C4182A4}" srcOrd="0" destOrd="0" presId="urn:microsoft.com/office/officeart/2005/8/layout/hierarchy4"/>
    <dgm:cxn modelId="{B32E0A9C-349C-4DE3-AE53-5375439AB3E7}" type="presParOf" srcId="{D0D0EF0E-AA89-4463-AB0D-E319F64B9341}" destId="{C9CCAD00-79A4-4F05-81E4-F541F53E5AE3}" srcOrd="1" destOrd="0" presId="urn:microsoft.com/office/officeart/2005/8/layout/hierarchy4"/>
    <dgm:cxn modelId="{EC8E897C-3A46-41D7-B2D6-1E34163F318D}" type="presParOf" srcId="{987039B4-2F3A-4F8A-B6B0-933CCEDA8711}" destId="{A27330D5-E254-40AF-A245-2BFF6A13A60C}" srcOrd="1" destOrd="0" presId="urn:microsoft.com/office/officeart/2005/8/layout/hierarchy4"/>
    <dgm:cxn modelId="{E1CDDB8A-6551-4815-8BBB-D5E36F6D8200}" type="presParOf" srcId="{987039B4-2F3A-4F8A-B6B0-933CCEDA8711}" destId="{DCEA6616-2D09-4DB3-BAD5-0D273005F5D0}" srcOrd="2" destOrd="0" presId="urn:microsoft.com/office/officeart/2005/8/layout/hierarchy4"/>
    <dgm:cxn modelId="{4D6C4AD0-4CE5-458C-B30D-19CD18980D33}" type="presParOf" srcId="{DCEA6616-2D09-4DB3-BAD5-0D273005F5D0}" destId="{644B511A-A981-4E35-A697-2F6233CB0C53}" srcOrd="0" destOrd="0" presId="urn:microsoft.com/office/officeart/2005/8/layout/hierarchy4"/>
    <dgm:cxn modelId="{72C0F36F-234F-4695-9A3A-B467012F721F}" type="presParOf" srcId="{DCEA6616-2D09-4DB3-BAD5-0D273005F5D0}" destId="{7C1859EB-C878-4A5E-B8DD-9BCAA0F76972}" srcOrd="1" destOrd="0" presId="urn:microsoft.com/office/officeart/2005/8/layout/hierarchy4"/>
    <dgm:cxn modelId="{7CC053D5-3012-47F9-B7A3-A6F9446F2A69}" type="presParOf" srcId="{987039B4-2F3A-4F8A-B6B0-933CCEDA8711}" destId="{3F30E541-80B4-4A2B-8A5F-615C86FBE47A}" srcOrd="3" destOrd="0" presId="urn:microsoft.com/office/officeart/2005/8/layout/hierarchy4"/>
    <dgm:cxn modelId="{19F0E3CB-526A-4151-B6FC-38BA5001F36C}" type="presParOf" srcId="{987039B4-2F3A-4F8A-B6B0-933CCEDA8711}" destId="{4D9BE19D-B6CB-435E-9763-D05633AE4F29}" srcOrd="4" destOrd="0" presId="urn:microsoft.com/office/officeart/2005/8/layout/hierarchy4"/>
    <dgm:cxn modelId="{49DE1406-6022-47AD-A647-4B7E430D31E6}" type="presParOf" srcId="{4D9BE19D-B6CB-435E-9763-D05633AE4F29}" destId="{D4D73F13-BFFA-435B-B30F-37F099DA09A3}" srcOrd="0" destOrd="0" presId="urn:microsoft.com/office/officeart/2005/8/layout/hierarchy4"/>
    <dgm:cxn modelId="{E6A2C7A8-3D1B-4087-A367-BD4734FE8E14}" type="presParOf" srcId="{4D9BE19D-B6CB-435E-9763-D05633AE4F29}" destId="{F3D0D5D9-A38F-4D7B-AEC4-CE40E6085CD4}" srcOrd="1" destOrd="0" presId="urn:microsoft.com/office/officeart/2005/8/layout/hierarchy4"/>
    <dgm:cxn modelId="{9A7D522D-A3DE-4E41-A348-E04C2FC73386}" type="presParOf" srcId="{942C4215-4519-46DA-9A2A-2B85DB19A180}" destId="{2F722907-2C65-4259-9028-BE7AD60FE92F}" srcOrd="3" destOrd="0" presId="urn:microsoft.com/office/officeart/2005/8/layout/hierarchy4"/>
    <dgm:cxn modelId="{06F0478D-FDA2-41BA-98D7-FF1971C4B9D5}" type="presParOf" srcId="{942C4215-4519-46DA-9A2A-2B85DB19A180}" destId="{4A79D9E0-9EAA-4E5B-BE45-CAC1D0D9ED71}" srcOrd="4" destOrd="0" presId="urn:microsoft.com/office/officeart/2005/8/layout/hierarchy4"/>
    <dgm:cxn modelId="{53836FE9-0475-4174-A1E6-BC598870A2FD}" type="presParOf" srcId="{4A79D9E0-9EAA-4E5B-BE45-CAC1D0D9ED71}" destId="{84011A27-B680-42DE-A2B3-ACCAF6B82430}" srcOrd="0" destOrd="0" presId="urn:microsoft.com/office/officeart/2005/8/layout/hierarchy4"/>
    <dgm:cxn modelId="{D7B48B4C-A5B3-49EC-86A9-6F0165FFA389}" type="presParOf" srcId="{4A79D9E0-9EAA-4E5B-BE45-CAC1D0D9ED71}" destId="{90242DB1-FABC-4324-AFB8-99A22CE705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B186F-5B46-468C-AF55-E024DAAFAA39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9E79064-68C8-483E-A861-C4EFA5F54ACA}">
      <dgm:prSet phldrT="[文字]" custT="1"/>
      <dgm:spPr/>
      <dgm:t>
        <a:bodyPr/>
        <a:lstStyle/>
        <a:p>
          <a:r>
            <a:rPr lang="en-US" altLang="zh-TW" sz="2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112</a:t>
          </a:r>
          <a:r>
            <a:rPr lang="zh-TW" altLang="en-US" sz="2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學年度桃連區特色招生</a:t>
          </a:r>
          <a:r>
            <a:rPr lang="zh-TW" altLang="en-US" sz="24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甄選</a:t>
          </a:r>
        </a:p>
      </dgm:t>
    </dgm:pt>
    <dgm:pt modelId="{83CD7FB1-65A5-4620-A94D-7E1A4C92B777}" type="par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88A2C6E5-2988-49BF-B1B1-289F0A496B89}" type="sib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7112B98-6EF3-4FE7-BF3D-C59D1B368008}">
      <dgm:prSet phldrT="[文字]" custT="1"/>
      <dgm:spPr/>
      <dgm:t>
        <a:bodyPr/>
        <a:lstStyle/>
        <a:p>
          <a:endParaRPr lang="en-US" altLang="zh-TW" sz="2800" dirty="0">
            <a:latin typeface="標楷體" pitchFamily="65" charset="-120"/>
            <a:ea typeface="標楷體" pitchFamily="65" charset="-120"/>
          </a:endParaRPr>
        </a:p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考試分發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>-2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2800" dirty="0">
            <a:latin typeface="標楷體" pitchFamily="65" charset="-120"/>
            <a:ea typeface="標楷體" pitchFamily="65" charset="-120"/>
          </a:endParaRPr>
        </a:p>
        <a:p>
          <a:r>
            <a:rPr lang="en-US" altLang="zh-TW" sz="2800" dirty="0">
              <a:latin typeface="標楷體" pitchFamily="65" charset="-120"/>
              <a:ea typeface="標楷體" pitchFamily="65" charset="-120"/>
            </a:rPr>
            <a:t>50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個名額</a:t>
          </a:r>
          <a:endParaRPr lang="en-US" altLang="zh-TW" sz="2800" dirty="0">
            <a:latin typeface="標楷體" pitchFamily="65" charset="-120"/>
            <a:ea typeface="標楷體" pitchFamily="65" charset="-120"/>
          </a:endParaRPr>
        </a:p>
      </dgm:t>
    </dgm:pt>
    <dgm:pt modelId="{D565FFC9-7E5F-4E16-B5CB-8356BB01A266}" type="par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5566B29-EA1D-499F-BCA4-71D0AE10D7B6}" type="sib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63E3733-E3DE-4603-B81D-A07920279013}">
      <dgm:prSet phldrT="[文字]" custT="1"/>
      <dgm:spPr/>
      <dgm:t>
        <a:bodyPr/>
        <a:lstStyle/>
        <a:p>
          <a:endParaRPr lang="en-US" altLang="zh-TW" sz="2800" dirty="0">
            <a:latin typeface="標楷體" pitchFamily="65" charset="-120"/>
            <a:ea typeface="標楷體" pitchFamily="65" charset="-120"/>
          </a:endParaRPr>
        </a:p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專業群科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>-79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dirty="0">
              <a:latin typeface="標楷體" pitchFamily="65" charset="-120"/>
              <a:ea typeface="標楷體" pitchFamily="65" charset="-120"/>
            </a:rPr>
          </a:br>
          <a:r>
            <a:rPr lang="en-US" altLang="zh-TW" sz="2800" dirty="0">
              <a:latin typeface="標楷體" pitchFamily="65" charset="-120"/>
              <a:ea typeface="標楷體" pitchFamily="65" charset="-120"/>
            </a:rPr>
            <a:t>2375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個名額</a:t>
          </a:r>
        </a:p>
      </dgm:t>
    </dgm:pt>
    <dgm:pt modelId="{6CB1DB07-AA8B-4C48-A29B-559FCF6B1F87}" type="par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EB7CB51-D528-4B27-BF94-CC9191BAC249}" type="sib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549D92B-83E7-4382-BCE2-AD411F4B9095}">
      <dgm:prSet phldrT="[文字]" custT="1"/>
      <dgm:spPr/>
      <dgm:t>
        <a:bodyPr anchor="t"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科學班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dirty="0">
              <a:latin typeface="標楷體" pitchFamily="65" charset="-120"/>
              <a:ea typeface="標楷體" pitchFamily="65" charset="-120"/>
            </a:rPr>
          </a:br>
          <a:r>
            <a:rPr lang="en-US" altLang="zh-TW" sz="2800" dirty="0">
              <a:latin typeface="標楷體" pitchFamily="65" charset="-120"/>
              <a:ea typeface="標楷體" pitchFamily="65" charset="-120"/>
            </a:rPr>
            <a:t>25</a:t>
          </a:r>
          <a:r>
            <a:rPr lang="zh-TW" altLang="en-US" sz="2800" dirty="0">
              <a:latin typeface="標楷體" pitchFamily="65" charset="-120"/>
              <a:ea typeface="標楷體" pitchFamily="65" charset="-120"/>
            </a:rPr>
            <a:t>個名額</a:t>
          </a:r>
        </a:p>
      </dgm:t>
    </dgm:pt>
    <dgm:pt modelId="{97738555-1C5B-4877-B0B6-5F0D62AC8F85}" type="par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C9B512C-8C6C-417C-9FE7-3CA82609C85E}" type="sib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2B8C07D-43F5-4C65-A23A-D2D80650E3E0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itchFamily="65" charset="-120"/>
              <a:ea typeface="標楷體" pitchFamily="65" charset="-120"/>
            </a:rPr>
            <a:t> 體育班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-15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  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473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>
              <a:latin typeface="標楷體" pitchFamily="65" charset="-120"/>
              <a:ea typeface="標楷體" pitchFamily="65" charset="-120"/>
            </a:rPr>
            <a:t> 藝才美術班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-4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100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>
              <a:latin typeface="標楷體" pitchFamily="65" charset="-120"/>
              <a:ea typeface="標楷體" pitchFamily="65" charset="-120"/>
            </a:rPr>
            <a:t> 藝才音樂班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-3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75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>
              <a:latin typeface="標楷體" pitchFamily="65" charset="-120"/>
              <a:ea typeface="標楷體" pitchFamily="65" charset="-120"/>
            </a:rPr>
            <a:t> 藝才舞蹈班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dirty="0">
              <a:latin typeface="標楷體" pitchFamily="65" charset="-120"/>
              <a:ea typeface="標楷體" pitchFamily="65" charset="-120"/>
            </a:rPr>
            <a:t>25</a:t>
          </a:r>
          <a:r>
            <a:rPr lang="zh-TW" altLang="en-US" sz="2400" dirty="0">
              <a:latin typeface="標楷體" pitchFamily="65" charset="-120"/>
              <a:ea typeface="標楷體" pitchFamily="65" charset="-120"/>
            </a:rPr>
            <a:t>個名額</a:t>
          </a:r>
        </a:p>
      </dgm:t>
    </dgm:pt>
    <dgm:pt modelId="{477E55E1-8396-468B-AFE0-22BEDD77F5B7}" type="par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DACF4943-C3D6-4084-BAB5-AE5B368DB4A7}" type="sib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946C596-4121-4021-BADA-B7DCCC57B3BE}" type="pres">
      <dgm:prSet presAssocID="{827B186F-5B46-468C-AF55-E024DAAFAA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023388-E77E-4DEB-AB21-039C45EBC052}" type="pres">
      <dgm:prSet presAssocID="{827B186F-5B46-468C-AF55-E024DAAFAA39}" presName="matrix" presStyleCnt="0"/>
      <dgm:spPr/>
    </dgm:pt>
    <dgm:pt modelId="{CD18A5EF-14CC-4D99-B9B5-ADC491578342}" type="pres">
      <dgm:prSet presAssocID="{827B186F-5B46-468C-AF55-E024DAAFAA39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C4C3389C-960C-45F0-B12F-65FC46FCDAAF}" type="pres">
      <dgm:prSet presAssocID="{827B186F-5B46-468C-AF55-E024DAAFAA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2D15B-CF76-4202-AA22-9C6B1404492F}" type="pres">
      <dgm:prSet presAssocID="{827B186F-5B46-468C-AF55-E024DAAFAA39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DBDCC4B-9364-4C26-897D-9D5279936C4A}" type="pres">
      <dgm:prSet presAssocID="{827B186F-5B46-468C-AF55-E024DAAFAA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F4473-6895-42D5-9283-BB264002653F}" type="pres">
      <dgm:prSet presAssocID="{827B186F-5B46-468C-AF55-E024DAAFAA39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CD12BA36-16AB-4F0D-9947-4D905491FE95}" type="pres">
      <dgm:prSet presAssocID="{827B186F-5B46-468C-AF55-E024DAAFAA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B11538-AE62-4BBD-9767-0683C1A64A5B}" type="pres">
      <dgm:prSet presAssocID="{827B186F-5B46-468C-AF55-E024DAAFAA39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D9475630-C8AD-44A0-9DDF-60B3D2C6E705}" type="pres">
      <dgm:prSet presAssocID="{827B186F-5B46-468C-AF55-E024DAAFAA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5E15C-553B-471B-9ADC-ED155AB191E3}" type="pres">
      <dgm:prSet presAssocID="{827B186F-5B46-468C-AF55-E024DAAFAA39}" presName="centerTile" presStyleLbl="fgShp" presStyleIdx="0" presStyleCnt="1" custScaleX="11492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BCE403-CB0C-4BE2-91D4-3546BCAB2FE4}" type="presOf" srcId="{B2B8C07D-43F5-4C65-A23A-D2D80650E3E0}" destId="{D9475630-C8AD-44A0-9DDF-60B3D2C6E705}" srcOrd="1" destOrd="0" presId="urn:microsoft.com/office/officeart/2005/8/layout/matrix1"/>
    <dgm:cxn modelId="{D0D89CFF-2DDC-42B9-97EF-165D11C67010}" srcId="{F9E79064-68C8-483E-A861-C4EFA5F54ACA}" destId="{163E3733-E3DE-4603-B81D-A07920279013}" srcOrd="1" destOrd="0" parTransId="{6CB1DB07-AA8B-4C48-A29B-559FCF6B1F87}" sibTransId="{EEB7CB51-D528-4B27-BF94-CC9191BAC249}"/>
    <dgm:cxn modelId="{B8E52097-6F15-4A50-BF78-7099EEA29761}" type="presOf" srcId="{A7112B98-6EF3-4FE7-BF3D-C59D1B368008}" destId="{C4C3389C-960C-45F0-B12F-65FC46FCDAAF}" srcOrd="1" destOrd="0" presId="urn:microsoft.com/office/officeart/2005/8/layout/matrix1"/>
    <dgm:cxn modelId="{9D160516-9950-49E4-9CDB-BCBFB7A07F4D}" type="presOf" srcId="{163E3733-E3DE-4603-B81D-A07920279013}" destId="{2DBDCC4B-9364-4C26-897D-9D5279936C4A}" srcOrd="1" destOrd="0" presId="urn:microsoft.com/office/officeart/2005/8/layout/matrix1"/>
    <dgm:cxn modelId="{8A8EC1C7-C0B7-449F-8137-E30D2D4C16A7}" type="presOf" srcId="{A7112B98-6EF3-4FE7-BF3D-C59D1B368008}" destId="{CD18A5EF-14CC-4D99-B9B5-ADC491578342}" srcOrd="0" destOrd="0" presId="urn:microsoft.com/office/officeart/2005/8/layout/matrix1"/>
    <dgm:cxn modelId="{DE024195-E350-41E0-843C-07E1C18E238A}" srcId="{F9E79064-68C8-483E-A861-C4EFA5F54ACA}" destId="{6549D92B-83E7-4382-BCE2-AD411F4B9095}" srcOrd="2" destOrd="0" parTransId="{97738555-1C5B-4877-B0B6-5F0D62AC8F85}" sibTransId="{4C9B512C-8C6C-417C-9FE7-3CA82609C85E}"/>
    <dgm:cxn modelId="{41D125F7-4F59-44F9-B8B1-BE12B712D02E}" srcId="{827B186F-5B46-468C-AF55-E024DAAFAA39}" destId="{F9E79064-68C8-483E-A861-C4EFA5F54ACA}" srcOrd="0" destOrd="0" parTransId="{83CD7FB1-65A5-4620-A94D-7E1A4C92B777}" sibTransId="{88A2C6E5-2988-49BF-B1B1-289F0A496B89}"/>
    <dgm:cxn modelId="{6D7DEF88-D32A-4953-A58A-951ACC9EE33F}" srcId="{F9E79064-68C8-483E-A861-C4EFA5F54ACA}" destId="{B2B8C07D-43F5-4C65-A23A-D2D80650E3E0}" srcOrd="3" destOrd="0" parTransId="{477E55E1-8396-468B-AFE0-22BEDD77F5B7}" sibTransId="{DACF4943-C3D6-4084-BAB5-AE5B368DB4A7}"/>
    <dgm:cxn modelId="{7D0DF172-2D4C-4736-A1C9-C6A40E1738A8}" type="presOf" srcId="{163E3733-E3DE-4603-B81D-A07920279013}" destId="{3FA2D15B-CF76-4202-AA22-9C6B1404492F}" srcOrd="0" destOrd="0" presId="urn:microsoft.com/office/officeart/2005/8/layout/matrix1"/>
    <dgm:cxn modelId="{CBBEBA60-98D4-4755-8C06-38CAB34B57BC}" type="presOf" srcId="{F9E79064-68C8-483E-A861-C4EFA5F54ACA}" destId="{7595E15C-553B-471B-9ADC-ED155AB191E3}" srcOrd="0" destOrd="0" presId="urn:microsoft.com/office/officeart/2005/8/layout/matrix1"/>
    <dgm:cxn modelId="{B0DBCE13-AB09-4A29-B70A-02676696CE97}" srcId="{F9E79064-68C8-483E-A861-C4EFA5F54ACA}" destId="{A7112B98-6EF3-4FE7-BF3D-C59D1B368008}" srcOrd="0" destOrd="0" parTransId="{D565FFC9-7E5F-4E16-B5CB-8356BB01A266}" sibTransId="{C5566B29-EA1D-499F-BCA4-71D0AE10D7B6}"/>
    <dgm:cxn modelId="{3E57DD3C-0E76-4D82-999F-F042A1D4EAD3}" type="presOf" srcId="{827B186F-5B46-468C-AF55-E024DAAFAA39}" destId="{7946C596-4121-4021-BADA-B7DCCC57B3BE}" srcOrd="0" destOrd="0" presId="urn:microsoft.com/office/officeart/2005/8/layout/matrix1"/>
    <dgm:cxn modelId="{9706C1E4-9394-4AB7-9DB2-15FFAE90EED2}" type="presOf" srcId="{6549D92B-83E7-4382-BCE2-AD411F4B9095}" destId="{CD12BA36-16AB-4F0D-9947-4D905491FE95}" srcOrd="1" destOrd="0" presId="urn:microsoft.com/office/officeart/2005/8/layout/matrix1"/>
    <dgm:cxn modelId="{0EAC0723-F21B-42D8-BB1D-DEBABC705C01}" type="presOf" srcId="{6549D92B-83E7-4382-BCE2-AD411F4B9095}" destId="{E95F4473-6895-42D5-9283-BB264002653F}" srcOrd="0" destOrd="0" presId="urn:microsoft.com/office/officeart/2005/8/layout/matrix1"/>
    <dgm:cxn modelId="{74DBB36C-D354-4FA2-9DA8-A0E168984570}" type="presOf" srcId="{B2B8C07D-43F5-4C65-A23A-D2D80650E3E0}" destId="{6AB11538-AE62-4BBD-9767-0683C1A64A5B}" srcOrd="0" destOrd="0" presId="urn:microsoft.com/office/officeart/2005/8/layout/matrix1"/>
    <dgm:cxn modelId="{A688965F-892B-4D54-9FF3-71D2E2BEAF3A}" type="presParOf" srcId="{7946C596-4121-4021-BADA-B7DCCC57B3BE}" destId="{6D023388-E77E-4DEB-AB21-039C45EBC052}" srcOrd="0" destOrd="0" presId="urn:microsoft.com/office/officeart/2005/8/layout/matrix1"/>
    <dgm:cxn modelId="{423F1F94-E63D-45DB-A6C1-6F50B119E892}" type="presParOf" srcId="{6D023388-E77E-4DEB-AB21-039C45EBC052}" destId="{CD18A5EF-14CC-4D99-B9B5-ADC491578342}" srcOrd="0" destOrd="0" presId="urn:microsoft.com/office/officeart/2005/8/layout/matrix1"/>
    <dgm:cxn modelId="{8CCC026E-028C-4E58-9211-2BFD44633BD5}" type="presParOf" srcId="{6D023388-E77E-4DEB-AB21-039C45EBC052}" destId="{C4C3389C-960C-45F0-B12F-65FC46FCDAAF}" srcOrd="1" destOrd="0" presId="urn:microsoft.com/office/officeart/2005/8/layout/matrix1"/>
    <dgm:cxn modelId="{8D484ACC-9F7B-4B80-88CD-A8AB5B9670A5}" type="presParOf" srcId="{6D023388-E77E-4DEB-AB21-039C45EBC052}" destId="{3FA2D15B-CF76-4202-AA22-9C6B1404492F}" srcOrd="2" destOrd="0" presId="urn:microsoft.com/office/officeart/2005/8/layout/matrix1"/>
    <dgm:cxn modelId="{919CA2E1-0AAF-4B03-88DC-9A8485343CF5}" type="presParOf" srcId="{6D023388-E77E-4DEB-AB21-039C45EBC052}" destId="{2DBDCC4B-9364-4C26-897D-9D5279936C4A}" srcOrd="3" destOrd="0" presId="urn:microsoft.com/office/officeart/2005/8/layout/matrix1"/>
    <dgm:cxn modelId="{8CDAFE73-4E03-4869-AC41-08119AF4956D}" type="presParOf" srcId="{6D023388-E77E-4DEB-AB21-039C45EBC052}" destId="{E95F4473-6895-42D5-9283-BB264002653F}" srcOrd="4" destOrd="0" presId="urn:microsoft.com/office/officeart/2005/8/layout/matrix1"/>
    <dgm:cxn modelId="{F48F502C-0E39-49C1-AF98-D522AB36B30E}" type="presParOf" srcId="{6D023388-E77E-4DEB-AB21-039C45EBC052}" destId="{CD12BA36-16AB-4F0D-9947-4D905491FE95}" srcOrd="5" destOrd="0" presId="urn:microsoft.com/office/officeart/2005/8/layout/matrix1"/>
    <dgm:cxn modelId="{4C90B553-AE3D-494C-ADE8-CE12D85FB267}" type="presParOf" srcId="{6D023388-E77E-4DEB-AB21-039C45EBC052}" destId="{6AB11538-AE62-4BBD-9767-0683C1A64A5B}" srcOrd="6" destOrd="0" presId="urn:microsoft.com/office/officeart/2005/8/layout/matrix1"/>
    <dgm:cxn modelId="{2034EDBF-692C-4341-9B3A-715272154AAF}" type="presParOf" srcId="{6D023388-E77E-4DEB-AB21-039C45EBC052}" destId="{D9475630-C8AD-44A0-9DDF-60B3D2C6E705}" srcOrd="7" destOrd="0" presId="urn:microsoft.com/office/officeart/2005/8/layout/matrix1"/>
    <dgm:cxn modelId="{E3FEFF03-E424-4779-A8E9-06981EFC1500}" type="presParOf" srcId="{7946C596-4121-4021-BADA-B7DCCC57B3BE}" destId="{7595E15C-553B-471B-9ADC-ED155AB191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E0582-8A69-4FF2-9586-9EA340E20EFC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E75EF65C-A32A-42A7-BA52-E32F50E45EB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學生完成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志願選填</a:t>
          </a:r>
        </a:p>
      </dgm:t>
    </dgm:pt>
    <dgm:pt modelId="{3CA4357C-A2AB-45A4-B318-AE75F7BAF62F}" type="parTrans" cxnId="{B123C3B4-4873-4434-8B5C-97165FEB9EB6}">
      <dgm:prSet/>
      <dgm:spPr/>
      <dgm:t>
        <a:bodyPr/>
        <a:lstStyle/>
        <a:p>
          <a:endParaRPr lang="zh-TW" altLang="en-US"/>
        </a:p>
      </dgm:t>
    </dgm:pt>
    <dgm:pt modelId="{520CBC95-2F81-495F-814B-1821FF9FFA17}" type="sibTrans" cxnId="{B123C3B4-4873-4434-8B5C-97165FEB9EB6}">
      <dgm:prSet/>
      <dgm:spPr/>
      <dgm:t>
        <a:bodyPr/>
        <a:lstStyle/>
        <a:p>
          <a:endParaRPr lang="zh-TW" altLang="en-US"/>
        </a:p>
      </dgm:t>
    </dgm:pt>
    <dgm:pt modelId="{23E9064C-244D-4D26-84A0-FD97D4B57D63}">
      <dgm:prSet phldrT="[文字]"/>
      <dgm:spPr/>
      <dgm:t>
        <a:bodyPr/>
        <a:lstStyle/>
        <a:p>
          <a:r>
            <a:rPr lang="zh-TW" altLang="en-US" b="0" dirty="0">
              <a:latin typeface="標楷體" panose="03000509000000000000" pitchFamily="65" charset="-120"/>
              <a:ea typeface="標楷體" panose="03000509000000000000" pitchFamily="65" charset="-120"/>
            </a:rPr>
            <a:t>電腦系統作業</a:t>
          </a:r>
        </a:p>
      </dgm:t>
    </dgm:pt>
    <dgm:pt modelId="{3D4D2145-B297-46A4-8AC2-33FB551254F9}" type="parTrans" cxnId="{E08A3ABF-2CD5-49CC-97AB-C3761C5F15EF}">
      <dgm:prSet/>
      <dgm:spPr/>
      <dgm:t>
        <a:bodyPr/>
        <a:lstStyle/>
        <a:p>
          <a:endParaRPr lang="zh-TW" altLang="en-US"/>
        </a:p>
      </dgm:t>
    </dgm:pt>
    <dgm:pt modelId="{A8ADD80F-37E0-43C7-BE56-1158151AAAF5}" type="sibTrans" cxnId="{E08A3ABF-2CD5-49CC-97AB-C3761C5F15EF}">
      <dgm:prSet/>
      <dgm:spPr/>
      <dgm:t>
        <a:bodyPr/>
        <a:lstStyle/>
        <a:p>
          <a:endParaRPr lang="zh-TW" altLang="en-US"/>
        </a:p>
      </dgm:t>
    </dgm:pt>
    <dgm:pt modelId="{F77E90C5-8103-4E2D-BD0E-648E9F589ADD}">
      <dgm:prSet phldrT="[文字]"/>
      <dgm:spPr/>
      <dgm:t>
        <a:bodyPr/>
        <a:lstStyle/>
        <a:p>
          <a:r>
            <a:rPr lang="zh-TW" altLang="en-US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校內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優先免試入學名額競爭</a:t>
          </a:r>
        </a:p>
      </dgm:t>
    </dgm:pt>
    <dgm:pt modelId="{C7BA4ED7-70C1-482F-9E72-A3728EF35837}" type="parTrans" cxnId="{FBFF8CCB-C111-4EEA-A872-5AB7AA188D59}">
      <dgm:prSet/>
      <dgm:spPr/>
      <dgm:t>
        <a:bodyPr/>
        <a:lstStyle/>
        <a:p>
          <a:endParaRPr lang="zh-TW" altLang="en-US"/>
        </a:p>
      </dgm:t>
    </dgm:pt>
    <dgm:pt modelId="{936F9589-D74A-45E8-97A8-42F94461C909}" type="sibTrans" cxnId="{FBFF8CCB-C111-4EEA-A872-5AB7AA188D59}">
      <dgm:prSet/>
      <dgm:spPr/>
      <dgm:t>
        <a:bodyPr/>
        <a:lstStyle/>
        <a:p>
          <a:endParaRPr lang="zh-TW" altLang="en-US"/>
        </a:p>
      </dgm:t>
    </dgm:pt>
    <dgm:pt modelId="{F7C07E81-14DD-4672-A7BB-A4EEA2FBF7EF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依照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超額比序項目積分對照表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進行比序</a:t>
          </a:r>
        </a:p>
      </dgm:t>
    </dgm:pt>
    <dgm:pt modelId="{1038949C-D51F-40A5-9C84-DFE579966A21}" type="parTrans" cxnId="{EF0FE117-C916-4E28-A9B5-277DEC444DC6}">
      <dgm:prSet/>
      <dgm:spPr/>
      <dgm:t>
        <a:bodyPr/>
        <a:lstStyle/>
        <a:p>
          <a:endParaRPr lang="zh-TW" altLang="en-US"/>
        </a:p>
      </dgm:t>
    </dgm:pt>
    <dgm:pt modelId="{796950C3-73BF-4C44-A94B-EB16EBF692C3}" type="sibTrans" cxnId="{EF0FE117-C916-4E28-A9B5-277DEC444DC6}">
      <dgm:prSet/>
      <dgm:spPr/>
      <dgm:t>
        <a:bodyPr/>
        <a:lstStyle/>
        <a:p>
          <a:endParaRPr lang="zh-TW" altLang="en-US"/>
        </a:p>
      </dgm:t>
    </dgm:pt>
    <dgm:pt modelId="{5AD57A04-5596-48B7-8F63-7701CDD2C544}">
      <dgm:prSet phldrT="[文字]"/>
      <dgm:spPr/>
      <dgm:t>
        <a:bodyPr/>
        <a:lstStyle/>
        <a:p>
          <a:r>
            <a:rPr lang="zh-TW" altLang="en-US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全區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免試入學名額競爭</a:t>
          </a:r>
        </a:p>
      </dgm:t>
    </dgm:pt>
    <dgm:pt modelId="{5266F451-07D7-4355-BF50-74A92ABD71EF}" type="parTrans" cxnId="{00C08074-F650-41CA-9D1C-714193948E52}">
      <dgm:prSet/>
      <dgm:spPr/>
      <dgm:t>
        <a:bodyPr/>
        <a:lstStyle/>
        <a:p>
          <a:endParaRPr lang="zh-TW" altLang="en-US"/>
        </a:p>
      </dgm:t>
    </dgm:pt>
    <dgm:pt modelId="{2F977A56-DB2B-4658-A69E-8942B453181D}" type="sibTrans" cxnId="{00C08074-F650-41CA-9D1C-714193948E52}">
      <dgm:prSet/>
      <dgm:spPr/>
      <dgm:t>
        <a:bodyPr/>
        <a:lstStyle/>
        <a:p>
          <a:endParaRPr lang="zh-TW" altLang="en-US"/>
        </a:p>
      </dgm:t>
    </dgm:pt>
    <dgm:pt modelId="{3C67D129-C02B-4025-9170-B483A8AD179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依照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超額比序項目積分對照表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進行比序</a:t>
          </a:r>
        </a:p>
      </dgm:t>
    </dgm:pt>
    <dgm:pt modelId="{7306B469-32C7-4B19-91F6-35333BF77620}" type="parTrans" cxnId="{B63AE876-F5FA-4BC5-9D3E-ACB0A0A200F7}">
      <dgm:prSet/>
      <dgm:spPr/>
      <dgm:t>
        <a:bodyPr/>
        <a:lstStyle/>
        <a:p>
          <a:endParaRPr lang="zh-TW" altLang="en-US"/>
        </a:p>
      </dgm:t>
    </dgm:pt>
    <dgm:pt modelId="{94A88286-0DC1-483F-AAC4-B68FB7BC8CAB}" type="sibTrans" cxnId="{B63AE876-F5FA-4BC5-9D3E-ACB0A0A200F7}">
      <dgm:prSet/>
      <dgm:spPr/>
      <dgm:t>
        <a:bodyPr/>
        <a:lstStyle/>
        <a:p>
          <a:endParaRPr lang="zh-TW" altLang="en-US"/>
        </a:p>
      </dgm:t>
    </dgm:pt>
    <dgm:pt modelId="{79CF48E1-4349-402F-886E-7E877064EC3E}" type="pres">
      <dgm:prSet presAssocID="{819E0582-8A69-4FF2-9586-9EA340E20E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0E0C60F-1865-4D25-9FFE-8894FEC2C68A}" type="pres">
      <dgm:prSet presAssocID="{E75EF65C-A32A-42A7-BA52-E32F50E45EB7}" presName="composite" presStyleCnt="0"/>
      <dgm:spPr/>
    </dgm:pt>
    <dgm:pt modelId="{027F9858-D3C3-4FCA-917D-35C035C74CAF}" type="pres">
      <dgm:prSet presAssocID="{E75EF65C-A32A-42A7-BA52-E32F50E45EB7}" presName="bentUpArrow1" presStyleLbl="alignImgPlace1" presStyleIdx="0" presStyleCnt="2"/>
      <dgm:spPr>
        <a:solidFill>
          <a:schemeClr val="accent4">
            <a:lumMod val="40000"/>
            <a:lumOff val="60000"/>
          </a:schemeClr>
        </a:solidFill>
      </dgm:spPr>
    </dgm:pt>
    <dgm:pt modelId="{A23AFC8E-793D-4832-B3BF-A9D36AB4DB95}" type="pres">
      <dgm:prSet presAssocID="{E75EF65C-A32A-42A7-BA52-E32F50E45EB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960891-8CFA-48C6-A4A0-E51DFE375C78}" type="pres">
      <dgm:prSet presAssocID="{E75EF65C-A32A-42A7-BA52-E32F50E45EB7}" presName="ChildText" presStyleLbl="revTx" presStyleIdx="0" presStyleCnt="3" custScaleX="120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4F57CA-2F27-43D8-8900-F534525563EC}" type="pres">
      <dgm:prSet presAssocID="{520CBC95-2F81-495F-814B-1821FF9FFA17}" presName="sibTrans" presStyleCnt="0"/>
      <dgm:spPr/>
    </dgm:pt>
    <dgm:pt modelId="{E9E13642-220F-4F4C-802C-FBBA378B70F2}" type="pres">
      <dgm:prSet presAssocID="{F77E90C5-8103-4E2D-BD0E-648E9F589ADD}" presName="composite" presStyleCnt="0"/>
      <dgm:spPr/>
    </dgm:pt>
    <dgm:pt modelId="{1D9C0877-8921-4B27-9AD6-455C8AAD698E}" type="pres">
      <dgm:prSet presAssocID="{F77E90C5-8103-4E2D-BD0E-648E9F589ADD}" presName="bentUpArrow1" presStyleLbl="alignImgPlace1" presStyleIdx="1" presStyleCnt="2"/>
      <dgm:spPr>
        <a:solidFill>
          <a:schemeClr val="accent4">
            <a:lumMod val="40000"/>
            <a:lumOff val="60000"/>
          </a:schemeClr>
        </a:solidFill>
      </dgm:spPr>
    </dgm:pt>
    <dgm:pt modelId="{F7165F76-2E7C-4FCD-BED1-FAE3A9AA6C39}" type="pres">
      <dgm:prSet presAssocID="{F77E90C5-8103-4E2D-BD0E-648E9F589AD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DFF86-EA19-4978-BBF5-5AA4C84D0E7F}" type="pres">
      <dgm:prSet presAssocID="{F77E90C5-8103-4E2D-BD0E-648E9F589ADD}" presName="ChildText" presStyleLbl="revTx" presStyleIdx="1" presStyleCnt="3" custScaleX="113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6138EB-E65D-42B2-875A-2C8C1E3AC80F}" type="pres">
      <dgm:prSet presAssocID="{936F9589-D74A-45E8-97A8-42F94461C909}" presName="sibTrans" presStyleCnt="0"/>
      <dgm:spPr/>
    </dgm:pt>
    <dgm:pt modelId="{2699ADFA-A7CC-4608-8C67-6174C237953A}" type="pres">
      <dgm:prSet presAssocID="{5AD57A04-5596-48B7-8F63-7701CDD2C544}" presName="composite" presStyleCnt="0"/>
      <dgm:spPr/>
    </dgm:pt>
    <dgm:pt modelId="{02AA28D9-CD31-43D5-AC39-C36245675FE1}" type="pres">
      <dgm:prSet presAssocID="{5AD57A04-5596-48B7-8F63-7701CDD2C54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781162-F9D7-49E3-A997-54EBD80670C0}" type="pres">
      <dgm:prSet presAssocID="{5AD57A04-5596-48B7-8F63-7701CDD2C54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0FE117-C916-4E28-A9B5-277DEC444DC6}" srcId="{F77E90C5-8103-4E2D-BD0E-648E9F589ADD}" destId="{F7C07E81-14DD-4672-A7BB-A4EEA2FBF7EF}" srcOrd="0" destOrd="0" parTransId="{1038949C-D51F-40A5-9C84-DFE579966A21}" sibTransId="{796950C3-73BF-4C44-A94B-EB16EBF692C3}"/>
    <dgm:cxn modelId="{FBFF8CCB-C111-4EEA-A872-5AB7AA188D59}" srcId="{819E0582-8A69-4FF2-9586-9EA340E20EFC}" destId="{F77E90C5-8103-4E2D-BD0E-648E9F589ADD}" srcOrd="1" destOrd="0" parTransId="{C7BA4ED7-70C1-482F-9E72-A3728EF35837}" sibTransId="{936F9589-D74A-45E8-97A8-42F94461C909}"/>
    <dgm:cxn modelId="{D1F2F1FC-4F1D-4D64-B830-DB7A68EDBA43}" type="presOf" srcId="{3C67D129-C02B-4025-9170-B483A8AD1794}" destId="{6B781162-F9D7-49E3-A997-54EBD80670C0}" srcOrd="0" destOrd="0" presId="urn:microsoft.com/office/officeart/2005/8/layout/StepDownProcess"/>
    <dgm:cxn modelId="{692A7797-7E11-4254-AE16-C665AA962BC0}" type="presOf" srcId="{819E0582-8A69-4FF2-9586-9EA340E20EFC}" destId="{79CF48E1-4349-402F-886E-7E877064EC3E}" srcOrd="0" destOrd="0" presId="urn:microsoft.com/office/officeart/2005/8/layout/StepDownProcess"/>
    <dgm:cxn modelId="{859875C1-EE24-4745-96DF-80975CAB7AD5}" type="presOf" srcId="{5AD57A04-5596-48B7-8F63-7701CDD2C544}" destId="{02AA28D9-CD31-43D5-AC39-C36245675FE1}" srcOrd="0" destOrd="0" presId="urn:microsoft.com/office/officeart/2005/8/layout/StepDownProcess"/>
    <dgm:cxn modelId="{B123C3B4-4873-4434-8B5C-97165FEB9EB6}" srcId="{819E0582-8A69-4FF2-9586-9EA340E20EFC}" destId="{E75EF65C-A32A-42A7-BA52-E32F50E45EB7}" srcOrd="0" destOrd="0" parTransId="{3CA4357C-A2AB-45A4-B318-AE75F7BAF62F}" sibTransId="{520CBC95-2F81-495F-814B-1821FF9FFA17}"/>
    <dgm:cxn modelId="{B63AE876-F5FA-4BC5-9D3E-ACB0A0A200F7}" srcId="{5AD57A04-5596-48B7-8F63-7701CDD2C544}" destId="{3C67D129-C02B-4025-9170-B483A8AD1794}" srcOrd="0" destOrd="0" parTransId="{7306B469-32C7-4B19-91F6-35333BF77620}" sibTransId="{94A88286-0DC1-483F-AAC4-B68FB7BC8CAB}"/>
    <dgm:cxn modelId="{6097CEA8-77A9-4437-8D42-3D6FA75B0300}" type="presOf" srcId="{23E9064C-244D-4D26-84A0-FD97D4B57D63}" destId="{22960891-8CFA-48C6-A4A0-E51DFE375C78}" srcOrd="0" destOrd="0" presId="urn:microsoft.com/office/officeart/2005/8/layout/StepDownProcess"/>
    <dgm:cxn modelId="{00C08074-F650-41CA-9D1C-714193948E52}" srcId="{819E0582-8A69-4FF2-9586-9EA340E20EFC}" destId="{5AD57A04-5596-48B7-8F63-7701CDD2C544}" srcOrd="2" destOrd="0" parTransId="{5266F451-07D7-4355-BF50-74A92ABD71EF}" sibTransId="{2F977A56-DB2B-4658-A69E-8942B453181D}"/>
    <dgm:cxn modelId="{686FCE61-FFF1-40AA-A5E7-9770DD2D6EB9}" type="presOf" srcId="{F77E90C5-8103-4E2D-BD0E-648E9F589ADD}" destId="{F7165F76-2E7C-4FCD-BED1-FAE3A9AA6C39}" srcOrd="0" destOrd="0" presId="urn:microsoft.com/office/officeart/2005/8/layout/StepDownProcess"/>
    <dgm:cxn modelId="{6675FC17-6D2E-4C9C-82BB-B89DBB4E6E32}" type="presOf" srcId="{E75EF65C-A32A-42A7-BA52-E32F50E45EB7}" destId="{A23AFC8E-793D-4832-B3BF-A9D36AB4DB95}" srcOrd="0" destOrd="0" presId="urn:microsoft.com/office/officeart/2005/8/layout/StepDownProcess"/>
    <dgm:cxn modelId="{E08A3ABF-2CD5-49CC-97AB-C3761C5F15EF}" srcId="{E75EF65C-A32A-42A7-BA52-E32F50E45EB7}" destId="{23E9064C-244D-4D26-84A0-FD97D4B57D63}" srcOrd="0" destOrd="0" parTransId="{3D4D2145-B297-46A4-8AC2-33FB551254F9}" sibTransId="{A8ADD80F-37E0-43C7-BE56-1158151AAAF5}"/>
    <dgm:cxn modelId="{341CB1E3-C026-47CF-8DED-F78DDD8C15EC}" type="presOf" srcId="{F7C07E81-14DD-4672-A7BB-A4EEA2FBF7EF}" destId="{D28DFF86-EA19-4978-BBF5-5AA4C84D0E7F}" srcOrd="0" destOrd="0" presId="urn:microsoft.com/office/officeart/2005/8/layout/StepDownProcess"/>
    <dgm:cxn modelId="{3DF4F3EA-502F-43DF-9D74-76D40A9F8733}" type="presParOf" srcId="{79CF48E1-4349-402F-886E-7E877064EC3E}" destId="{A0E0C60F-1865-4D25-9FFE-8894FEC2C68A}" srcOrd="0" destOrd="0" presId="urn:microsoft.com/office/officeart/2005/8/layout/StepDownProcess"/>
    <dgm:cxn modelId="{33534B56-858F-492D-9B31-E931F7560CFD}" type="presParOf" srcId="{A0E0C60F-1865-4D25-9FFE-8894FEC2C68A}" destId="{027F9858-D3C3-4FCA-917D-35C035C74CAF}" srcOrd="0" destOrd="0" presId="urn:microsoft.com/office/officeart/2005/8/layout/StepDownProcess"/>
    <dgm:cxn modelId="{4A43F092-2F53-4609-8F29-663CEBA27C6F}" type="presParOf" srcId="{A0E0C60F-1865-4D25-9FFE-8894FEC2C68A}" destId="{A23AFC8E-793D-4832-B3BF-A9D36AB4DB95}" srcOrd="1" destOrd="0" presId="urn:microsoft.com/office/officeart/2005/8/layout/StepDownProcess"/>
    <dgm:cxn modelId="{5E5FB699-5A1D-4334-B3D5-61F39F2752DB}" type="presParOf" srcId="{A0E0C60F-1865-4D25-9FFE-8894FEC2C68A}" destId="{22960891-8CFA-48C6-A4A0-E51DFE375C78}" srcOrd="2" destOrd="0" presId="urn:microsoft.com/office/officeart/2005/8/layout/StepDownProcess"/>
    <dgm:cxn modelId="{2CE0534C-6495-4795-8F3A-1D3116B14733}" type="presParOf" srcId="{79CF48E1-4349-402F-886E-7E877064EC3E}" destId="{6A4F57CA-2F27-43D8-8900-F534525563EC}" srcOrd="1" destOrd="0" presId="urn:microsoft.com/office/officeart/2005/8/layout/StepDownProcess"/>
    <dgm:cxn modelId="{85AB9E5B-5B60-47B9-8B0C-9DD4DE4C0C59}" type="presParOf" srcId="{79CF48E1-4349-402F-886E-7E877064EC3E}" destId="{E9E13642-220F-4F4C-802C-FBBA378B70F2}" srcOrd="2" destOrd="0" presId="urn:microsoft.com/office/officeart/2005/8/layout/StepDownProcess"/>
    <dgm:cxn modelId="{7D124D38-8D84-4378-A264-D34FB27B671D}" type="presParOf" srcId="{E9E13642-220F-4F4C-802C-FBBA378B70F2}" destId="{1D9C0877-8921-4B27-9AD6-455C8AAD698E}" srcOrd="0" destOrd="0" presId="urn:microsoft.com/office/officeart/2005/8/layout/StepDownProcess"/>
    <dgm:cxn modelId="{4007768C-1A06-4B57-8FC5-4C58C606336D}" type="presParOf" srcId="{E9E13642-220F-4F4C-802C-FBBA378B70F2}" destId="{F7165F76-2E7C-4FCD-BED1-FAE3A9AA6C39}" srcOrd="1" destOrd="0" presId="urn:microsoft.com/office/officeart/2005/8/layout/StepDownProcess"/>
    <dgm:cxn modelId="{3C850EA6-C4E9-4E3F-90AB-2460B58EEDA2}" type="presParOf" srcId="{E9E13642-220F-4F4C-802C-FBBA378B70F2}" destId="{D28DFF86-EA19-4978-BBF5-5AA4C84D0E7F}" srcOrd="2" destOrd="0" presId="urn:microsoft.com/office/officeart/2005/8/layout/StepDownProcess"/>
    <dgm:cxn modelId="{0516FFCB-B712-4607-B657-C0181507CB93}" type="presParOf" srcId="{79CF48E1-4349-402F-886E-7E877064EC3E}" destId="{EE6138EB-E65D-42B2-875A-2C8C1E3AC80F}" srcOrd="3" destOrd="0" presId="urn:microsoft.com/office/officeart/2005/8/layout/StepDownProcess"/>
    <dgm:cxn modelId="{5C2B0F6D-7659-4FD3-AB4A-C8A58E35101F}" type="presParOf" srcId="{79CF48E1-4349-402F-886E-7E877064EC3E}" destId="{2699ADFA-A7CC-4608-8C67-6174C237953A}" srcOrd="4" destOrd="0" presId="urn:microsoft.com/office/officeart/2005/8/layout/StepDownProcess"/>
    <dgm:cxn modelId="{C41091F5-34C6-4DD3-A95F-67FEBE436A66}" type="presParOf" srcId="{2699ADFA-A7CC-4608-8C67-6174C237953A}" destId="{02AA28D9-CD31-43D5-AC39-C36245675FE1}" srcOrd="0" destOrd="0" presId="urn:microsoft.com/office/officeart/2005/8/layout/StepDownProcess"/>
    <dgm:cxn modelId="{3672439F-24B6-402B-9F92-F5C3B9F124CB}" type="presParOf" srcId="{2699ADFA-A7CC-4608-8C67-6174C237953A}" destId="{6B781162-F9D7-49E3-A997-54EBD80670C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E4696-CE36-40FB-8726-EC24909286A6}" type="doc">
      <dgm:prSet loTypeId="urn:microsoft.com/office/officeart/2005/8/layout/vList6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B625F2EB-10E5-4149-8948-148379F6CACA}">
      <dgm:prSet phldrT="[文字]" custT="1"/>
      <dgm:spPr/>
      <dgm:t>
        <a:bodyPr/>
        <a:lstStyle/>
        <a:p>
          <a:r>
            <a:rPr lang="zh-TW" altLang="en-US" sz="2800" b="1" cap="none" spc="0" dirty="0">
              <a:ln w="19050">
                <a:prstDash val="solid"/>
              </a:ln>
              <a:effectLst/>
            </a:rPr>
            <a:t>適性輔導</a:t>
          </a:r>
        </a:p>
      </dgm:t>
    </dgm:pt>
    <dgm:pt modelId="{4538D5EC-F26F-48D5-A6E0-75ECE2C745A7}" type="par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BCB96-AAC9-4331-A6E3-92D55FF819FA}" type="sib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BA452B-58F9-4D08-9C12-EE745668566A}">
      <dgm:prSet phldrT="[文字]" custT="1"/>
      <dgm:spPr>
        <a:solidFill>
          <a:srgbClr val="CCFF99"/>
        </a:solidFill>
      </dgm:spPr>
      <dgm:t>
        <a:bodyPr/>
        <a:lstStyle/>
        <a:p>
          <a:r>
            <a:rPr lang="zh-TW" altLang="en-US" sz="2800" b="1" cap="none" spc="0" dirty="0">
              <a:ln w="19050">
                <a:prstDash val="solid"/>
              </a:ln>
              <a:effectLst/>
            </a:rPr>
            <a:t>多元</a:t>
          </a:r>
          <a:r>
            <a:rPr lang="zh-TW" altLang="en-US" sz="2800" b="1" cap="none" spc="0" dirty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學習</a:t>
          </a:r>
        </a:p>
      </dgm:t>
    </dgm:pt>
    <dgm:pt modelId="{288EAFA3-7AFA-4E08-9F83-DD1D789A95C9}" type="sib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0D173E7-34E4-45CD-8598-B168AA3E55AE}" type="par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249124-F0DD-4A7E-A6ED-2EC7309F368E}">
      <dgm:prSet phldrT="[文字]" custT="1"/>
      <dgm:spPr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>
            <a:lnSpc>
              <a:spcPts val="2400"/>
            </a:lnSpc>
            <a:spcAft>
              <a:spcPts val="0"/>
            </a:spcAft>
          </a:pPr>
          <a:r>
            <a:rPr lang="zh-TW" altLang="en-US" sz="1600" b="1" u="sng" dirty="0">
              <a:solidFill>
                <a:srgbClr val="0000CC"/>
              </a:solidFill>
            </a:rPr>
            <a:t>採計</a:t>
          </a:r>
          <a:r>
            <a:rPr lang="en-US" altLang="zh-TW" sz="1600" b="1" u="sng" dirty="0">
              <a:solidFill>
                <a:srgbClr val="0000CC"/>
              </a:solidFill>
            </a:rPr>
            <a:t>32</a:t>
          </a:r>
          <a:r>
            <a:rPr lang="zh-TW" altLang="en-US" sz="1600" b="1" u="sng" dirty="0">
              <a:solidFill>
                <a:srgbClr val="0000CC"/>
              </a:solidFill>
            </a:rPr>
            <a:t>分</a:t>
          </a:r>
        </a:p>
      </dgm:t>
    </dgm:pt>
    <dgm:pt modelId="{10AC73A9-FE8C-49C0-8B57-082B3D964D3F}" type="sib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F6AF54F-00ED-444A-B0F9-39340F8718BE}" type="par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F3883D0-7001-44C2-901B-A585C73FBE5F}">
      <dgm:prSet phldrT="[文字]" custT="1"/>
      <dgm:spPr>
        <a:solidFill>
          <a:srgbClr val="CCFFCC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>
            <a:lnSpc>
              <a:spcPts val="2400"/>
            </a:lnSpc>
          </a:pPr>
          <a:r>
            <a:rPr lang="zh-TW" altLang="en-US" sz="1600" b="1" u="sng" dirty="0">
              <a:solidFill>
                <a:srgbClr val="0000CC"/>
              </a:solidFill>
            </a:rPr>
            <a:t>採計</a:t>
          </a:r>
          <a:r>
            <a:rPr lang="en-US" altLang="zh-TW" sz="1600" b="1" u="sng" dirty="0">
              <a:solidFill>
                <a:srgbClr val="0000CC"/>
              </a:solidFill>
            </a:rPr>
            <a:t>35</a:t>
          </a:r>
          <a:r>
            <a:rPr lang="zh-TW" altLang="en-US" sz="1600" b="1" u="sng" dirty="0">
              <a:solidFill>
                <a:srgbClr val="0000CC"/>
              </a:solidFill>
            </a:rPr>
            <a:t>分</a:t>
          </a:r>
        </a:p>
      </dgm:t>
    </dgm:pt>
    <dgm:pt modelId="{BB0400D1-699A-4D9A-8473-DB385D4EF011}" type="sib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5525506-3FA0-4083-BB46-A2AC44E20EED}" type="par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1DF83-6FA8-491B-AE46-8C5470B6695B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800" b="1" cap="none" spc="0" dirty="0">
              <a:ln w="19050">
                <a:prstDash val="solid"/>
              </a:ln>
              <a:effectLst/>
            </a:rPr>
            <a:t>教育會考</a:t>
          </a:r>
        </a:p>
      </dgm:t>
    </dgm:pt>
    <dgm:pt modelId="{26971985-E956-48B4-8640-A3266AF6487F}" type="par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706A68-CA4F-4245-B745-AD5B3F276025}" type="sib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ACA794B-7619-4EA6-A915-1A29521C5590}">
      <dgm:prSet phldrT="[文字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 lIns="39600" rIns="0" anchor="ctr"/>
        <a:lstStyle/>
        <a:p>
          <a:pPr marL="252000" algn="l">
            <a:spcBef>
              <a:spcPts val="200"/>
            </a:spcBef>
          </a:pPr>
          <a:r>
            <a:rPr lang="en-US" altLang="zh-TW" sz="2000" b="1" u="dbl" baseline="0" dirty="0">
              <a:solidFill>
                <a:srgbClr val="C00000"/>
              </a:solidFill>
              <a:latin typeface="+mn-lt"/>
            </a:rPr>
            <a:t>33</a:t>
          </a:r>
          <a:r>
            <a:rPr lang="zh-TW" altLang="en-US" sz="2000" b="1" u="dbl" baseline="0" dirty="0">
              <a:solidFill>
                <a:srgbClr val="C00000"/>
              </a:solidFill>
              <a:latin typeface="+mn-lt"/>
            </a:rPr>
            <a:t>分</a:t>
          </a:r>
        </a:p>
      </dgm:t>
    </dgm:pt>
    <dgm:pt modelId="{2D0225E2-6BD3-4B84-9D92-A2D917DC64A4}" type="sib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282500-FB3A-4304-91B5-CDB2E162DBBD}" type="par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F8D0DE0-7183-4802-A472-D51DF5A0C91C}">
      <dgm:prSet phldrT="[文字]" custT="1"/>
      <dgm:spPr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>
            <a:lnSpc>
              <a:spcPts val="2400"/>
            </a:lnSpc>
            <a:spcAft>
              <a:spcPts val="0"/>
            </a:spcAft>
          </a:pPr>
          <a:r>
            <a:rPr lang="zh-TW" altLang="en-US" sz="1600" dirty="0"/>
            <a:t>總分</a:t>
          </a:r>
          <a:r>
            <a:rPr lang="en-US" altLang="zh-TW" sz="1600" dirty="0"/>
            <a:t>32</a:t>
          </a:r>
          <a:r>
            <a:rPr lang="zh-TW" altLang="en-US" sz="1600" dirty="0"/>
            <a:t>分</a:t>
          </a:r>
        </a:p>
      </dgm:t>
    </dgm:pt>
    <dgm:pt modelId="{D36406B9-0E8F-42DA-8278-1758A98C6133}" type="par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30C475B-951E-4ADF-9023-BB44AC0D2AC6}" type="sib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089FB6-1069-40A4-A70D-663009CAC143}">
      <dgm:prSet phldrT="[文字]" custT="1"/>
      <dgm:spPr>
        <a:solidFill>
          <a:srgbClr val="CCFFCC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>
            <a:lnSpc>
              <a:spcPts val="2400"/>
            </a:lnSpc>
          </a:pPr>
          <a:r>
            <a:rPr lang="zh-TW" altLang="en-US" sz="1600" b="1" dirty="0">
              <a:solidFill>
                <a:srgbClr val="FF0000"/>
              </a:solidFill>
            </a:rPr>
            <a:t>總分</a:t>
          </a:r>
          <a:r>
            <a:rPr lang="en-US" altLang="zh-TW" sz="1600" b="1" dirty="0">
              <a:solidFill>
                <a:srgbClr val="FF0000"/>
              </a:solidFill>
            </a:rPr>
            <a:t>42</a:t>
          </a:r>
          <a:r>
            <a:rPr lang="zh-TW" altLang="en-US" sz="1600" b="1" dirty="0">
              <a:solidFill>
                <a:srgbClr val="FF0000"/>
              </a:solidFill>
            </a:rPr>
            <a:t>分</a:t>
          </a:r>
        </a:p>
      </dgm:t>
    </dgm:pt>
    <dgm:pt modelId="{30E778EF-CB4F-4134-807F-3F99E87F8A13}" type="par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3D7343-E26D-48D8-B684-5E4ACA35AC45}" type="sib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E63D85C-3837-4D2B-B9A0-FCAAE26FC636}" type="pres">
      <dgm:prSet presAssocID="{205E4696-CE36-40FB-8726-EC24909286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D551B06-B7DE-448B-B9EE-0C60CE3408D6}" type="pres">
      <dgm:prSet presAssocID="{B625F2EB-10E5-4149-8948-148379F6CACA}" presName="linNode" presStyleCnt="0"/>
      <dgm:spPr/>
    </dgm:pt>
    <dgm:pt modelId="{50818BBC-F477-4D9E-837A-21259D15C457}" type="pres">
      <dgm:prSet presAssocID="{B625F2EB-10E5-4149-8948-148379F6CACA}" presName="parentShp" presStyleLbl="node1" presStyleIdx="0" presStyleCnt="3" custScaleX="1770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39567-1F23-4E76-A758-5A862BB9EFFC}" type="pres">
      <dgm:prSet presAssocID="{B625F2EB-10E5-4149-8948-148379F6CACA}" presName="childShp" presStyleLbl="bgAccFollowNode1" presStyleIdx="0" presStyleCnt="3" custScaleX="1113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41B67-E6BB-4A55-AB99-60DBC347093E}" type="pres">
      <dgm:prSet presAssocID="{F6CBCB96-AAC9-4331-A6E3-92D55FF819FA}" presName="spacing" presStyleCnt="0"/>
      <dgm:spPr/>
    </dgm:pt>
    <dgm:pt modelId="{670EE82C-C216-48D5-9379-19F889DB8888}" type="pres">
      <dgm:prSet presAssocID="{C0BA452B-58F9-4D08-9C12-EE745668566A}" presName="linNode" presStyleCnt="0"/>
      <dgm:spPr/>
    </dgm:pt>
    <dgm:pt modelId="{09D89B46-01BD-4CE7-8FF2-34FB9ACC1234}" type="pres">
      <dgm:prSet presAssocID="{C0BA452B-58F9-4D08-9C12-EE745668566A}" presName="parentShp" presStyleLbl="node1" presStyleIdx="1" presStyleCnt="3" custScaleX="198283" custLinFactNeighborX="-58" custLinFactNeighborY="12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F2826-A93F-484E-809F-0952285A6A23}" type="pres">
      <dgm:prSet presAssocID="{C0BA452B-58F9-4D08-9C12-EE745668566A}" presName="childShp" presStyleLbl="bgAccFollowNode1" presStyleIdx="1" presStyleCnt="3" custScaleX="1247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1293-0E6F-4BE0-9B3D-3779AF0E7BDB}" type="pres">
      <dgm:prSet presAssocID="{288EAFA3-7AFA-4E08-9F83-DD1D789A95C9}" presName="spacing" presStyleCnt="0"/>
      <dgm:spPr/>
    </dgm:pt>
    <dgm:pt modelId="{18881F29-BE38-41C9-9182-D08C73E20DEA}" type="pres">
      <dgm:prSet presAssocID="{33D1DF83-6FA8-491B-AE46-8C5470B6695B}" presName="linNode" presStyleCnt="0"/>
      <dgm:spPr/>
    </dgm:pt>
    <dgm:pt modelId="{BDD9785E-5988-4D9A-BEBF-25DE815D2930}" type="pres">
      <dgm:prSet presAssocID="{33D1DF83-6FA8-491B-AE46-8C5470B6695B}" presName="parentShp" presStyleLbl="node1" presStyleIdx="2" presStyleCnt="3" custScaleX="204054" custLinFactNeighborX="1274" custLinFactNeighborY="11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3D0A37-9639-43F8-AAA7-6563C960F0FF}" type="pres">
      <dgm:prSet presAssocID="{33D1DF83-6FA8-491B-AE46-8C5470B6695B}" presName="childShp" presStyleLbl="bgAccFollowNode1" presStyleIdx="2" presStyleCnt="3" custScaleX="127867" custLinFactNeighborX="311" custLinFactNeighborY="18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17EA43-2ED0-474E-BCE7-D55C89223B8B}" type="presOf" srcId="{5ACA794B-7619-4EA6-A915-1A29521C5590}" destId="{413D0A37-9639-43F8-AAA7-6563C960F0FF}" srcOrd="0" destOrd="0" presId="urn:microsoft.com/office/officeart/2005/8/layout/vList6"/>
    <dgm:cxn modelId="{FAC25FA9-73F4-4151-9AB1-14B2A6F7D99B}" srcId="{205E4696-CE36-40FB-8726-EC24909286A6}" destId="{33D1DF83-6FA8-491B-AE46-8C5470B6695B}" srcOrd="2" destOrd="0" parTransId="{26971985-E956-48B4-8640-A3266AF6487F}" sibTransId="{20706A68-CA4F-4245-B745-AD5B3F276025}"/>
    <dgm:cxn modelId="{098F245B-042A-4729-A996-24DD4446AD25}" srcId="{205E4696-CE36-40FB-8726-EC24909286A6}" destId="{C0BA452B-58F9-4D08-9C12-EE745668566A}" srcOrd="1" destOrd="0" parTransId="{F0D173E7-34E4-45CD-8598-B168AA3E55AE}" sibTransId="{288EAFA3-7AFA-4E08-9F83-DD1D789A95C9}"/>
    <dgm:cxn modelId="{AA46A550-B32A-4B48-A96A-62F939492A22}" type="presOf" srcId="{33D1DF83-6FA8-491B-AE46-8C5470B6695B}" destId="{BDD9785E-5988-4D9A-BEBF-25DE815D2930}" srcOrd="0" destOrd="0" presId="urn:microsoft.com/office/officeart/2005/8/layout/vList6"/>
    <dgm:cxn modelId="{89B086EC-A8B6-4CAE-ACE9-C7149DFA28B7}" srcId="{B625F2EB-10E5-4149-8948-148379F6CACA}" destId="{FF8D0DE0-7183-4802-A472-D51DF5A0C91C}" srcOrd="1" destOrd="0" parTransId="{D36406B9-0E8F-42DA-8278-1758A98C6133}" sibTransId="{530C475B-951E-4ADF-9023-BB44AC0D2AC6}"/>
    <dgm:cxn modelId="{24AF1BD1-829D-4895-ABC1-3C3826106667}" srcId="{C0BA452B-58F9-4D08-9C12-EE745668566A}" destId="{82089FB6-1069-40A4-A70D-663009CAC143}" srcOrd="1" destOrd="0" parTransId="{30E778EF-CB4F-4134-807F-3F99E87F8A13}" sibTransId="{273D7343-E26D-48D8-B684-5E4ACA35AC45}"/>
    <dgm:cxn modelId="{BC569A12-B331-4C2F-9EC3-EF10C2CC684A}" type="presOf" srcId="{C0BA452B-58F9-4D08-9C12-EE745668566A}" destId="{09D89B46-01BD-4CE7-8FF2-34FB9ACC1234}" srcOrd="0" destOrd="0" presId="urn:microsoft.com/office/officeart/2005/8/layout/vList6"/>
    <dgm:cxn modelId="{87D4FEEE-CC21-4C22-87C8-4DCFCB83206E}" srcId="{B625F2EB-10E5-4149-8948-148379F6CACA}" destId="{19249124-F0DD-4A7E-A6ED-2EC7309F368E}" srcOrd="0" destOrd="0" parTransId="{7F6AF54F-00ED-444A-B0F9-39340F8718BE}" sibTransId="{10AC73A9-FE8C-49C0-8B57-082B3D964D3F}"/>
    <dgm:cxn modelId="{E415098C-D1CE-420A-BC45-9B838516483B}" type="presOf" srcId="{BF3883D0-7001-44C2-901B-A585C73FBE5F}" destId="{B9BF2826-A93F-484E-809F-0952285A6A23}" srcOrd="0" destOrd="0" presId="urn:microsoft.com/office/officeart/2005/8/layout/vList6"/>
    <dgm:cxn modelId="{5D2E48A1-04EF-48E6-A0E6-C3A6399D4992}" type="presOf" srcId="{19249124-F0DD-4A7E-A6ED-2EC7309F368E}" destId="{3F539567-1F23-4E76-A758-5A862BB9EFFC}" srcOrd="0" destOrd="0" presId="urn:microsoft.com/office/officeart/2005/8/layout/vList6"/>
    <dgm:cxn modelId="{6E3925E8-3950-49DD-B576-1730647D7EB2}" srcId="{C0BA452B-58F9-4D08-9C12-EE745668566A}" destId="{BF3883D0-7001-44C2-901B-A585C73FBE5F}" srcOrd="0" destOrd="0" parTransId="{B5525506-3FA0-4083-BB46-A2AC44E20EED}" sibTransId="{BB0400D1-699A-4D9A-8473-DB385D4EF011}"/>
    <dgm:cxn modelId="{F742B727-C1BB-4AEB-BBE2-D98CA0B8360B}" type="presOf" srcId="{B625F2EB-10E5-4149-8948-148379F6CACA}" destId="{50818BBC-F477-4D9E-837A-21259D15C457}" srcOrd="0" destOrd="0" presId="urn:microsoft.com/office/officeart/2005/8/layout/vList6"/>
    <dgm:cxn modelId="{B2AC77E8-F3D0-4040-862B-60F02C14D72E}" type="presOf" srcId="{FF8D0DE0-7183-4802-A472-D51DF5A0C91C}" destId="{3F539567-1F23-4E76-A758-5A862BB9EFFC}" srcOrd="0" destOrd="1" presId="urn:microsoft.com/office/officeart/2005/8/layout/vList6"/>
    <dgm:cxn modelId="{DE954ED6-D966-4ADE-B96B-11239B33A9DE}" srcId="{205E4696-CE36-40FB-8726-EC24909286A6}" destId="{B625F2EB-10E5-4149-8948-148379F6CACA}" srcOrd="0" destOrd="0" parTransId="{4538D5EC-F26F-48D5-A6E0-75ECE2C745A7}" sibTransId="{F6CBCB96-AAC9-4331-A6E3-92D55FF819FA}"/>
    <dgm:cxn modelId="{FFACDE75-6543-456E-AED7-A50F0B56DBFB}" type="presOf" srcId="{205E4696-CE36-40FB-8726-EC24909286A6}" destId="{4E63D85C-3837-4D2B-B9A0-FCAAE26FC636}" srcOrd="0" destOrd="0" presId="urn:microsoft.com/office/officeart/2005/8/layout/vList6"/>
    <dgm:cxn modelId="{E8188E15-19F6-44D6-8C9E-A501B8D06447}" type="presOf" srcId="{82089FB6-1069-40A4-A70D-663009CAC143}" destId="{B9BF2826-A93F-484E-809F-0952285A6A23}" srcOrd="0" destOrd="1" presId="urn:microsoft.com/office/officeart/2005/8/layout/vList6"/>
    <dgm:cxn modelId="{D7CB9603-4DEC-4CE0-9854-2308A7D4ACCA}" srcId="{33D1DF83-6FA8-491B-AE46-8C5470B6695B}" destId="{5ACA794B-7619-4EA6-A915-1A29521C5590}" srcOrd="0" destOrd="0" parTransId="{32282500-FB3A-4304-91B5-CDB2E162DBBD}" sibTransId="{2D0225E2-6BD3-4B84-9D92-A2D917DC64A4}"/>
    <dgm:cxn modelId="{8AF676AE-5C80-45BA-822E-332534D708E7}" type="presParOf" srcId="{4E63D85C-3837-4D2B-B9A0-FCAAE26FC636}" destId="{ED551B06-B7DE-448B-B9EE-0C60CE3408D6}" srcOrd="0" destOrd="0" presId="urn:microsoft.com/office/officeart/2005/8/layout/vList6"/>
    <dgm:cxn modelId="{5CB92BAC-C34A-4277-9BC0-6C9B65EC6498}" type="presParOf" srcId="{ED551B06-B7DE-448B-B9EE-0C60CE3408D6}" destId="{50818BBC-F477-4D9E-837A-21259D15C457}" srcOrd="0" destOrd="0" presId="urn:microsoft.com/office/officeart/2005/8/layout/vList6"/>
    <dgm:cxn modelId="{306F05CC-B9B4-4C5C-8CCA-19B4AC3305BE}" type="presParOf" srcId="{ED551B06-B7DE-448B-B9EE-0C60CE3408D6}" destId="{3F539567-1F23-4E76-A758-5A862BB9EFFC}" srcOrd="1" destOrd="0" presId="urn:microsoft.com/office/officeart/2005/8/layout/vList6"/>
    <dgm:cxn modelId="{2A819C46-AF09-4AD7-82AF-3C8C38C2288B}" type="presParOf" srcId="{4E63D85C-3837-4D2B-B9A0-FCAAE26FC636}" destId="{25541B67-E6BB-4A55-AB99-60DBC347093E}" srcOrd="1" destOrd="0" presId="urn:microsoft.com/office/officeart/2005/8/layout/vList6"/>
    <dgm:cxn modelId="{FEFEBFBE-3960-4AF1-B591-A59E77CEAA72}" type="presParOf" srcId="{4E63D85C-3837-4D2B-B9A0-FCAAE26FC636}" destId="{670EE82C-C216-48D5-9379-19F889DB8888}" srcOrd="2" destOrd="0" presId="urn:microsoft.com/office/officeart/2005/8/layout/vList6"/>
    <dgm:cxn modelId="{B45742B1-6FFB-46E6-9D90-42A961180D65}" type="presParOf" srcId="{670EE82C-C216-48D5-9379-19F889DB8888}" destId="{09D89B46-01BD-4CE7-8FF2-34FB9ACC1234}" srcOrd="0" destOrd="0" presId="urn:microsoft.com/office/officeart/2005/8/layout/vList6"/>
    <dgm:cxn modelId="{9C54D1D7-8872-4598-9579-0D2446DB92A8}" type="presParOf" srcId="{670EE82C-C216-48D5-9379-19F889DB8888}" destId="{B9BF2826-A93F-484E-809F-0952285A6A23}" srcOrd="1" destOrd="0" presId="urn:microsoft.com/office/officeart/2005/8/layout/vList6"/>
    <dgm:cxn modelId="{35088A67-6421-4DA6-8ADC-E9DD8BD9FFE2}" type="presParOf" srcId="{4E63D85C-3837-4D2B-B9A0-FCAAE26FC636}" destId="{FC401293-0E6F-4BE0-9B3D-3779AF0E7BDB}" srcOrd="3" destOrd="0" presId="urn:microsoft.com/office/officeart/2005/8/layout/vList6"/>
    <dgm:cxn modelId="{E063046B-CACB-412F-9DDC-60E204A007F6}" type="presParOf" srcId="{4E63D85C-3837-4D2B-B9A0-FCAAE26FC636}" destId="{18881F29-BE38-41C9-9182-D08C73E20DEA}" srcOrd="4" destOrd="0" presId="urn:microsoft.com/office/officeart/2005/8/layout/vList6"/>
    <dgm:cxn modelId="{A6D4FA1F-525F-404F-AAA7-61B467F1ACD0}" type="presParOf" srcId="{18881F29-BE38-41C9-9182-D08C73E20DEA}" destId="{BDD9785E-5988-4D9A-BEBF-25DE815D2930}" srcOrd="0" destOrd="0" presId="urn:microsoft.com/office/officeart/2005/8/layout/vList6"/>
    <dgm:cxn modelId="{DB162783-8909-487C-B744-1E7EACDB4B69}" type="presParOf" srcId="{18881F29-BE38-41C9-9182-D08C73E20DEA}" destId="{413D0A37-9639-43F8-AAA7-6563C960F0F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#2" qsCatId="simple" csTypeId="urn:microsoft.com/office/officeart/2005/8/colors/accent3_5#1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0013" custLinFactNeighborX="-376" custLinFactNeighborY="-385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C657AF35-2DB1-48B5-9F7A-829426C34301}" type="presOf" srcId="{EC5F123D-1D8B-A64F-8933-66F4CD9661C6}" destId="{FE7AF7D2-F977-8C4F-B1D3-FB091098CF13}" srcOrd="0" destOrd="0" presId="urn:microsoft.com/office/officeart/2005/8/layout/hProcess3"/>
    <dgm:cxn modelId="{2AD22F42-7EAC-4AA0-9646-070123A95584}" type="presParOf" srcId="{FE7AF7D2-F977-8C4F-B1D3-FB091098CF13}" destId="{7A6D126A-797E-0540-ABFC-E950EE998E9F}" srcOrd="0" destOrd="0" presId="urn:microsoft.com/office/officeart/2005/8/layout/hProcess3"/>
    <dgm:cxn modelId="{836C83D8-4FE5-4981-B68A-AB392B46CB81}" type="presParOf" srcId="{FE7AF7D2-F977-8C4F-B1D3-FB091098CF13}" destId="{BAD02919-DF43-644F-B79E-0B985C83C920}" srcOrd="1" destOrd="0" presId="urn:microsoft.com/office/officeart/2005/8/layout/hProcess3"/>
    <dgm:cxn modelId="{F91F7FD2-68F9-49DC-A0D7-1A99C1C80615}" type="presParOf" srcId="{BAD02919-DF43-644F-B79E-0B985C83C920}" destId="{C5CFC8FC-6174-4D43-88CC-6B962C344BCF}" srcOrd="0" destOrd="0" presId="urn:microsoft.com/office/officeart/2005/8/layout/hProcess3"/>
    <dgm:cxn modelId="{BE4E98DE-EFE9-428F-9687-7D9CD0490635}" type="presParOf" srcId="{BAD02919-DF43-644F-B79E-0B985C83C920}" destId="{4EC8E62C-140B-4B44-AEFD-9E3ED296488A}" srcOrd="1" destOrd="0" presId="urn:microsoft.com/office/officeart/2005/8/layout/hProcess3"/>
    <dgm:cxn modelId="{CB523139-9615-41D7-A8A5-085D24CB4558}" type="presParOf" srcId="{BAD02919-DF43-644F-B79E-0B985C83C920}" destId="{945DAF16-BC05-C248-889B-68E77D2C912B}" srcOrd="2" destOrd="0" presId="urn:microsoft.com/office/officeart/2005/8/layout/hProcess3"/>
    <dgm:cxn modelId="{15792F0B-3290-43BF-94D4-0AB6C4F1FE60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#2" qsCatId="simple" csTypeId="urn:microsoft.com/office/officeart/2005/8/colors/accent3_5#1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0013" custLinFactNeighborX="-376" custLinFactNeighborY="-385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C657AF35-2DB1-48B5-9F7A-829426C34301}" type="presOf" srcId="{EC5F123D-1D8B-A64F-8933-66F4CD9661C6}" destId="{FE7AF7D2-F977-8C4F-B1D3-FB091098CF13}" srcOrd="0" destOrd="0" presId="urn:microsoft.com/office/officeart/2005/8/layout/hProcess3"/>
    <dgm:cxn modelId="{2AD22F42-7EAC-4AA0-9646-070123A95584}" type="presParOf" srcId="{FE7AF7D2-F977-8C4F-B1D3-FB091098CF13}" destId="{7A6D126A-797E-0540-ABFC-E950EE998E9F}" srcOrd="0" destOrd="0" presId="urn:microsoft.com/office/officeart/2005/8/layout/hProcess3"/>
    <dgm:cxn modelId="{836C83D8-4FE5-4981-B68A-AB392B46CB81}" type="presParOf" srcId="{FE7AF7D2-F977-8C4F-B1D3-FB091098CF13}" destId="{BAD02919-DF43-644F-B79E-0B985C83C920}" srcOrd="1" destOrd="0" presId="urn:microsoft.com/office/officeart/2005/8/layout/hProcess3"/>
    <dgm:cxn modelId="{F91F7FD2-68F9-49DC-A0D7-1A99C1C80615}" type="presParOf" srcId="{BAD02919-DF43-644F-B79E-0B985C83C920}" destId="{C5CFC8FC-6174-4D43-88CC-6B962C344BCF}" srcOrd="0" destOrd="0" presId="urn:microsoft.com/office/officeart/2005/8/layout/hProcess3"/>
    <dgm:cxn modelId="{BE4E98DE-EFE9-428F-9687-7D9CD0490635}" type="presParOf" srcId="{BAD02919-DF43-644F-B79E-0B985C83C920}" destId="{4EC8E62C-140B-4B44-AEFD-9E3ED296488A}" srcOrd="1" destOrd="0" presId="urn:microsoft.com/office/officeart/2005/8/layout/hProcess3"/>
    <dgm:cxn modelId="{CB523139-9615-41D7-A8A5-085D24CB4558}" type="presParOf" srcId="{BAD02919-DF43-644F-B79E-0B985C83C920}" destId="{945DAF16-BC05-C248-889B-68E77D2C912B}" srcOrd="2" destOrd="0" presId="urn:microsoft.com/office/officeart/2005/8/layout/hProcess3"/>
    <dgm:cxn modelId="{15792F0B-3290-43BF-94D4-0AB6C4F1FE60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DED7EB-94B0-4652-A576-FC9C88E30C38}" type="doc">
      <dgm:prSet loTypeId="urn:microsoft.com/office/officeart/2005/8/layout/target3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B2CBB9C-8D17-42F7-9D3F-925D477897A1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學生個人特質、能力、興趣</a:t>
          </a:r>
        </a:p>
      </dgm:t>
    </dgm:pt>
    <dgm:pt modelId="{FAE52A64-9A67-4283-8365-D8CD8B5B21A8}" type="parTrans" cxnId="{71E38F64-2324-40CF-A41A-0782FD56C202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B1FDEBCF-F56E-46A1-A6E8-BEAF31FE15DC}" type="sibTrans" cxnId="{71E38F64-2324-40CF-A41A-0782FD56C202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CB935B6A-E4E1-49FA-A893-C9A4E4E9A01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自我覺察及生涯探索歷程</a:t>
          </a:r>
          <a:endParaRPr lang="en-US" altLang="zh-TW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F74D11AA-FFEB-4F64-9985-592612F93B4C}" type="parTrans" cxnId="{91144CB4-CA09-4A03-B6E3-01B53CBFE62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26B0D3B6-4E33-4B50-8897-57393A9DAA91}" type="sibTrans" cxnId="{91144CB4-CA09-4A03-B6E3-01B53CBFE62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8BCD9CB2-BB31-40F3-8395-8C8AE8AEA47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國中學生生涯輔導紀錄手冊</a:t>
          </a:r>
          <a:endParaRPr lang="en-US" alt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CCBE3059-C1E4-4C44-BE5E-CFD54122F102}" type="parTrans" cxnId="{32092E62-57E0-4892-9D8F-61AEEC13A49E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6C1F630C-4D45-4187-9A9A-6CBF8FC0AD5D}" type="sibTrans" cxnId="{32092E62-57E0-4892-9D8F-61AEEC13A49E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9D8983B4-539E-4CF3-B9A0-14C3E295412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成長背景與家長期待</a:t>
          </a:r>
          <a:endParaRPr lang="en-US" altLang="zh-TW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0982113F-D55E-493F-8395-EC4D6CA00B10}" type="parTrans" cxnId="{922B8B4B-7FC2-48B0-96ED-6C0532E28B19}">
      <dgm:prSet/>
      <dgm:spPr/>
      <dgm:t>
        <a:bodyPr/>
        <a:lstStyle/>
        <a:p>
          <a:endParaRPr lang="zh-TW" altLang="en-US"/>
        </a:p>
      </dgm:t>
    </dgm:pt>
    <dgm:pt modelId="{6FDD356B-D409-41C7-8B68-B0008389BB94}" type="sibTrans" cxnId="{922B8B4B-7FC2-48B0-96ED-6C0532E28B19}">
      <dgm:prSet/>
      <dgm:spPr/>
      <dgm:t>
        <a:bodyPr/>
        <a:lstStyle/>
        <a:p>
          <a:endParaRPr lang="zh-TW" altLang="en-US"/>
        </a:p>
      </dgm:t>
    </dgm:pt>
    <dgm:pt modelId="{02435530-D8BB-463C-AA58-41804F4B529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生涯檔案</a:t>
          </a:r>
          <a:endParaRPr lang="en-US" altLang="zh-TW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29A7C1A7-A9FA-4D30-9321-409047145832}" type="parTrans" cxnId="{2CBDC952-2D0F-41C5-AF3B-ADF69F457B27}">
      <dgm:prSet/>
      <dgm:spPr/>
      <dgm:t>
        <a:bodyPr/>
        <a:lstStyle/>
        <a:p>
          <a:endParaRPr lang="zh-TW" altLang="en-US"/>
        </a:p>
      </dgm:t>
    </dgm:pt>
    <dgm:pt modelId="{E018987F-D33B-40A9-9B6A-5471C73C80AD}" type="sibTrans" cxnId="{2CBDC952-2D0F-41C5-AF3B-ADF69F457B27}">
      <dgm:prSet/>
      <dgm:spPr/>
      <dgm:t>
        <a:bodyPr/>
        <a:lstStyle/>
        <a:p>
          <a:endParaRPr lang="zh-TW" altLang="en-US"/>
        </a:p>
      </dgm:t>
    </dgm:pt>
    <dgm:pt modelId="{912A932C-06D9-41A0-8C97-6B05576CB6A3}" type="pres">
      <dgm:prSet presAssocID="{4ADED7EB-94B0-4652-A576-FC9C88E30C3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0502D24-771F-432A-B695-3D897BC8F479}" type="pres">
      <dgm:prSet presAssocID="{DB2CBB9C-8D17-42F7-9D3F-925D477897A1}" presName="circle1" presStyleLbl="node1" presStyleIdx="0" presStyleCnt="5"/>
      <dgm:spPr>
        <a:solidFill>
          <a:schemeClr val="accent6">
            <a:lumMod val="75000"/>
          </a:schemeClr>
        </a:solidFill>
      </dgm:spPr>
    </dgm:pt>
    <dgm:pt modelId="{C63C6240-D1AE-4600-A2A1-64CA749BD3D2}" type="pres">
      <dgm:prSet presAssocID="{DB2CBB9C-8D17-42F7-9D3F-925D477897A1}" presName="space" presStyleCnt="0"/>
      <dgm:spPr/>
    </dgm:pt>
    <dgm:pt modelId="{6B205877-69BB-4992-B38E-E23AB6473A4C}" type="pres">
      <dgm:prSet presAssocID="{DB2CBB9C-8D17-42F7-9D3F-925D477897A1}" presName="rect1" presStyleLbl="alignAcc1" presStyleIdx="0" presStyleCnt="5"/>
      <dgm:spPr/>
      <dgm:t>
        <a:bodyPr/>
        <a:lstStyle/>
        <a:p>
          <a:endParaRPr lang="zh-TW" altLang="en-US"/>
        </a:p>
      </dgm:t>
    </dgm:pt>
    <dgm:pt modelId="{1331511B-D4D1-49CB-8762-810154FF1CAD}" type="pres">
      <dgm:prSet presAssocID="{CB935B6A-E4E1-49FA-A893-C9A4E4E9A01D}" presName="vertSpace2" presStyleLbl="node1" presStyleIdx="0" presStyleCnt="5"/>
      <dgm:spPr/>
    </dgm:pt>
    <dgm:pt modelId="{A60DB8EC-5122-49F8-9F5E-2E1AFDEFEA02}" type="pres">
      <dgm:prSet presAssocID="{CB935B6A-E4E1-49FA-A893-C9A4E4E9A01D}" presName="circle2" presStyleLbl="node1" presStyleIdx="1" presStyleCnt="5"/>
      <dgm:spPr/>
    </dgm:pt>
    <dgm:pt modelId="{1BDE4CE8-D63F-4BF6-8C63-65974327F6C2}" type="pres">
      <dgm:prSet presAssocID="{CB935B6A-E4E1-49FA-A893-C9A4E4E9A01D}" presName="rect2" presStyleLbl="alignAcc1" presStyleIdx="1" presStyleCnt="5"/>
      <dgm:spPr/>
      <dgm:t>
        <a:bodyPr/>
        <a:lstStyle/>
        <a:p>
          <a:endParaRPr lang="zh-TW" altLang="en-US"/>
        </a:p>
      </dgm:t>
    </dgm:pt>
    <dgm:pt modelId="{8BE344DC-F043-4064-B905-14305029B061}" type="pres">
      <dgm:prSet presAssocID="{8BCD9CB2-BB31-40F3-8395-8C8AE8AEA47F}" presName="vertSpace3" presStyleLbl="node1" presStyleIdx="1" presStyleCnt="5"/>
      <dgm:spPr/>
    </dgm:pt>
    <dgm:pt modelId="{72DF94C4-368E-4084-AAEF-6A27E5C22B57}" type="pres">
      <dgm:prSet presAssocID="{8BCD9CB2-BB31-40F3-8395-8C8AE8AEA47F}" presName="circle3" presStyleLbl="node1" presStyleIdx="2" presStyleCnt="5"/>
      <dgm:spPr/>
    </dgm:pt>
    <dgm:pt modelId="{2BF77710-0A5C-4D72-8418-C0EF72C7798E}" type="pres">
      <dgm:prSet presAssocID="{8BCD9CB2-BB31-40F3-8395-8C8AE8AEA47F}" presName="rect3" presStyleLbl="alignAcc1" presStyleIdx="2" presStyleCnt="5"/>
      <dgm:spPr/>
      <dgm:t>
        <a:bodyPr/>
        <a:lstStyle/>
        <a:p>
          <a:endParaRPr lang="zh-TW" altLang="en-US"/>
        </a:p>
      </dgm:t>
    </dgm:pt>
    <dgm:pt modelId="{2A9A6C6F-2AB9-42B5-9B4C-ED20F18BBA3F}" type="pres">
      <dgm:prSet presAssocID="{02435530-D8BB-463C-AA58-41804F4B5294}" presName="vertSpace4" presStyleLbl="node1" presStyleIdx="2" presStyleCnt="5"/>
      <dgm:spPr/>
    </dgm:pt>
    <dgm:pt modelId="{F1179B17-C9B4-4417-8E54-A3BD982DCBCF}" type="pres">
      <dgm:prSet presAssocID="{02435530-D8BB-463C-AA58-41804F4B5294}" presName="circle4" presStyleLbl="node1" presStyleIdx="3" presStyleCnt="5"/>
      <dgm:spPr/>
    </dgm:pt>
    <dgm:pt modelId="{181AE565-3545-418A-9CE9-5F34A9DA5B3B}" type="pres">
      <dgm:prSet presAssocID="{02435530-D8BB-463C-AA58-41804F4B5294}" presName="rect4" presStyleLbl="alignAcc1" presStyleIdx="3" presStyleCnt="5"/>
      <dgm:spPr/>
      <dgm:t>
        <a:bodyPr/>
        <a:lstStyle/>
        <a:p>
          <a:endParaRPr lang="zh-TW" altLang="en-US"/>
        </a:p>
      </dgm:t>
    </dgm:pt>
    <dgm:pt modelId="{39107A58-E890-4EED-8910-E9F2DDE150A8}" type="pres">
      <dgm:prSet presAssocID="{9D8983B4-539E-4CF3-B9A0-14C3E2954126}" presName="vertSpace5" presStyleLbl="node1" presStyleIdx="3" presStyleCnt="5"/>
      <dgm:spPr/>
    </dgm:pt>
    <dgm:pt modelId="{C7F34E13-41D2-4312-A295-F36C9706C158}" type="pres">
      <dgm:prSet presAssocID="{9D8983B4-539E-4CF3-B9A0-14C3E2954126}" presName="circle5" presStyleLbl="node1" presStyleIdx="4" presStyleCnt="5"/>
      <dgm:spPr/>
    </dgm:pt>
    <dgm:pt modelId="{B2045E14-692F-44B1-8475-28843B0ABCEF}" type="pres">
      <dgm:prSet presAssocID="{9D8983B4-539E-4CF3-B9A0-14C3E2954126}" presName="rect5" presStyleLbl="alignAcc1" presStyleIdx="4" presStyleCnt="5"/>
      <dgm:spPr/>
      <dgm:t>
        <a:bodyPr/>
        <a:lstStyle/>
        <a:p>
          <a:endParaRPr lang="zh-TW" altLang="en-US"/>
        </a:p>
      </dgm:t>
    </dgm:pt>
    <dgm:pt modelId="{4E891975-F07B-4313-8C04-D1C6D85491E8}" type="pres">
      <dgm:prSet presAssocID="{DB2CBB9C-8D17-42F7-9D3F-925D477897A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9010EB-071D-498F-A900-849CE223602D}" type="pres">
      <dgm:prSet presAssocID="{CB935B6A-E4E1-49FA-A893-C9A4E4E9A01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C70D63-96F9-44FE-B174-BD7C742FE7D8}" type="pres">
      <dgm:prSet presAssocID="{8BCD9CB2-BB31-40F3-8395-8C8AE8AEA47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1CB80D-4DB8-4C95-B1A1-11A16E6211C9}" type="pres">
      <dgm:prSet presAssocID="{02435530-D8BB-463C-AA58-41804F4B529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9F7746-50B4-4E14-8EDC-D83BAB558F1B}" type="pres">
      <dgm:prSet presAssocID="{9D8983B4-539E-4CF3-B9A0-14C3E295412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184A22-BF17-4465-828F-A6A63DBA9B5A}" type="presOf" srcId="{9D8983B4-539E-4CF3-B9A0-14C3E2954126}" destId="{C99F7746-50B4-4E14-8EDC-D83BAB558F1B}" srcOrd="1" destOrd="0" presId="urn:microsoft.com/office/officeart/2005/8/layout/target3"/>
    <dgm:cxn modelId="{922B8B4B-7FC2-48B0-96ED-6C0532E28B19}" srcId="{4ADED7EB-94B0-4652-A576-FC9C88E30C38}" destId="{9D8983B4-539E-4CF3-B9A0-14C3E2954126}" srcOrd="4" destOrd="0" parTransId="{0982113F-D55E-493F-8395-EC4D6CA00B10}" sibTransId="{6FDD356B-D409-41C7-8B68-B0008389BB94}"/>
    <dgm:cxn modelId="{7B1453B8-664D-4E4E-A77B-AE6E767DBD34}" type="presOf" srcId="{8BCD9CB2-BB31-40F3-8395-8C8AE8AEA47F}" destId="{A8C70D63-96F9-44FE-B174-BD7C742FE7D8}" srcOrd="1" destOrd="0" presId="urn:microsoft.com/office/officeart/2005/8/layout/target3"/>
    <dgm:cxn modelId="{91995F6F-14F4-47EF-B7B3-7B34B5A7010A}" type="presOf" srcId="{DB2CBB9C-8D17-42F7-9D3F-925D477897A1}" destId="{6B205877-69BB-4992-B38E-E23AB6473A4C}" srcOrd="0" destOrd="0" presId="urn:microsoft.com/office/officeart/2005/8/layout/target3"/>
    <dgm:cxn modelId="{DD70828A-C6BB-414E-B994-1009C67F11E9}" type="presOf" srcId="{CB935B6A-E4E1-49FA-A893-C9A4E4E9A01D}" destId="{1BDE4CE8-D63F-4BF6-8C63-65974327F6C2}" srcOrd="0" destOrd="0" presId="urn:microsoft.com/office/officeart/2005/8/layout/target3"/>
    <dgm:cxn modelId="{0AE42A85-CF95-413B-9F5D-1A5E5A88ADBE}" type="presOf" srcId="{CB935B6A-E4E1-49FA-A893-C9A4E4E9A01D}" destId="{199010EB-071D-498F-A900-849CE223602D}" srcOrd="1" destOrd="0" presId="urn:microsoft.com/office/officeart/2005/8/layout/target3"/>
    <dgm:cxn modelId="{91144CB4-CA09-4A03-B6E3-01B53CBFE62B}" srcId="{4ADED7EB-94B0-4652-A576-FC9C88E30C38}" destId="{CB935B6A-E4E1-49FA-A893-C9A4E4E9A01D}" srcOrd="1" destOrd="0" parTransId="{F74D11AA-FFEB-4F64-9985-592612F93B4C}" sibTransId="{26B0D3B6-4E33-4B50-8897-57393A9DAA91}"/>
    <dgm:cxn modelId="{A1550045-15D8-4E1E-B119-E7205E5A3B95}" type="presOf" srcId="{02435530-D8BB-463C-AA58-41804F4B5294}" destId="{181AE565-3545-418A-9CE9-5F34A9DA5B3B}" srcOrd="0" destOrd="0" presId="urn:microsoft.com/office/officeart/2005/8/layout/target3"/>
    <dgm:cxn modelId="{5BB6B6D9-F0B3-4707-B93B-B3C138843484}" type="presOf" srcId="{4ADED7EB-94B0-4652-A576-FC9C88E30C38}" destId="{912A932C-06D9-41A0-8C97-6B05576CB6A3}" srcOrd="0" destOrd="0" presId="urn:microsoft.com/office/officeart/2005/8/layout/target3"/>
    <dgm:cxn modelId="{EF7F4061-A9B8-4C9E-8755-71F3666B5FBF}" type="presOf" srcId="{02435530-D8BB-463C-AA58-41804F4B5294}" destId="{671CB80D-4DB8-4C95-B1A1-11A16E6211C9}" srcOrd="1" destOrd="0" presId="urn:microsoft.com/office/officeart/2005/8/layout/target3"/>
    <dgm:cxn modelId="{32092E62-57E0-4892-9D8F-61AEEC13A49E}" srcId="{4ADED7EB-94B0-4652-A576-FC9C88E30C38}" destId="{8BCD9CB2-BB31-40F3-8395-8C8AE8AEA47F}" srcOrd="2" destOrd="0" parTransId="{CCBE3059-C1E4-4C44-BE5E-CFD54122F102}" sibTransId="{6C1F630C-4D45-4187-9A9A-6CBF8FC0AD5D}"/>
    <dgm:cxn modelId="{71E38F64-2324-40CF-A41A-0782FD56C202}" srcId="{4ADED7EB-94B0-4652-A576-FC9C88E30C38}" destId="{DB2CBB9C-8D17-42F7-9D3F-925D477897A1}" srcOrd="0" destOrd="0" parTransId="{FAE52A64-9A67-4283-8365-D8CD8B5B21A8}" sibTransId="{B1FDEBCF-F56E-46A1-A6E8-BEAF31FE15DC}"/>
    <dgm:cxn modelId="{E2306482-BF65-4015-902C-37EA6482E3F9}" type="presOf" srcId="{8BCD9CB2-BB31-40F3-8395-8C8AE8AEA47F}" destId="{2BF77710-0A5C-4D72-8418-C0EF72C7798E}" srcOrd="0" destOrd="0" presId="urn:microsoft.com/office/officeart/2005/8/layout/target3"/>
    <dgm:cxn modelId="{D7CB6B56-5A68-4E8E-9BAB-C61AD2DBBD04}" type="presOf" srcId="{9D8983B4-539E-4CF3-B9A0-14C3E2954126}" destId="{B2045E14-692F-44B1-8475-28843B0ABCEF}" srcOrd="0" destOrd="0" presId="urn:microsoft.com/office/officeart/2005/8/layout/target3"/>
    <dgm:cxn modelId="{2CBDC952-2D0F-41C5-AF3B-ADF69F457B27}" srcId="{4ADED7EB-94B0-4652-A576-FC9C88E30C38}" destId="{02435530-D8BB-463C-AA58-41804F4B5294}" srcOrd="3" destOrd="0" parTransId="{29A7C1A7-A9FA-4D30-9321-409047145832}" sibTransId="{E018987F-D33B-40A9-9B6A-5471C73C80AD}"/>
    <dgm:cxn modelId="{D76F43F7-2172-462F-AB9F-D110ACE01FE6}" type="presOf" srcId="{DB2CBB9C-8D17-42F7-9D3F-925D477897A1}" destId="{4E891975-F07B-4313-8C04-D1C6D85491E8}" srcOrd="1" destOrd="0" presId="urn:microsoft.com/office/officeart/2005/8/layout/target3"/>
    <dgm:cxn modelId="{918F42C6-98AA-4CA1-9B4F-517A0E13A75D}" type="presParOf" srcId="{912A932C-06D9-41A0-8C97-6B05576CB6A3}" destId="{F0502D24-771F-432A-B695-3D897BC8F479}" srcOrd="0" destOrd="0" presId="urn:microsoft.com/office/officeart/2005/8/layout/target3"/>
    <dgm:cxn modelId="{89AEB3CC-FB12-4A68-B1CF-373381319130}" type="presParOf" srcId="{912A932C-06D9-41A0-8C97-6B05576CB6A3}" destId="{C63C6240-D1AE-4600-A2A1-64CA749BD3D2}" srcOrd="1" destOrd="0" presId="urn:microsoft.com/office/officeart/2005/8/layout/target3"/>
    <dgm:cxn modelId="{7597A20F-967F-4C89-88EC-B51532A2DE93}" type="presParOf" srcId="{912A932C-06D9-41A0-8C97-6B05576CB6A3}" destId="{6B205877-69BB-4992-B38E-E23AB6473A4C}" srcOrd="2" destOrd="0" presId="urn:microsoft.com/office/officeart/2005/8/layout/target3"/>
    <dgm:cxn modelId="{0AD67385-12B3-4648-A215-1106960A4A2F}" type="presParOf" srcId="{912A932C-06D9-41A0-8C97-6B05576CB6A3}" destId="{1331511B-D4D1-49CB-8762-810154FF1CAD}" srcOrd="3" destOrd="0" presId="urn:microsoft.com/office/officeart/2005/8/layout/target3"/>
    <dgm:cxn modelId="{87A6FECC-BF11-4AD5-9E25-E199467DE6BF}" type="presParOf" srcId="{912A932C-06D9-41A0-8C97-6B05576CB6A3}" destId="{A60DB8EC-5122-49F8-9F5E-2E1AFDEFEA02}" srcOrd="4" destOrd="0" presId="urn:microsoft.com/office/officeart/2005/8/layout/target3"/>
    <dgm:cxn modelId="{A2308522-E3F2-449D-97D7-9B55E8347169}" type="presParOf" srcId="{912A932C-06D9-41A0-8C97-6B05576CB6A3}" destId="{1BDE4CE8-D63F-4BF6-8C63-65974327F6C2}" srcOrd="5" destOrd="0" presId="urn:microsoft.com/office/officeart/2005/8/layout/target3"/>
    <dgm:cxn modelId="{684CC971-28A6-400D-B29B-7BB57C14D7A3}" type="presParOf" srcId="{912A932C-06D9-41A0-8C97-6B05576CB6A3}" destId="{8BE344DC-F043-4064-B905-14305029B061}" srcOrd="6" destOrd="0" presId="urn:microsoft.com/office/officeart/2005/8/layout/target3"/>
    <dgm:cxn modelId="{7E3A5C3B-6695-450C-A604-B5DB93B303BA}" type="presParOf" srcId="{912A932C-06D9-41A0-8C97-6B05576CB6A3}" destId="{72DF94C4-368E-4084-AAEF-6A27E5C22B57}" srcOrd="7" destOrd="0" presId="urn:microsoft.com/office/officeart/2005/8/layout/target3"/>
    <dgm:cxn modelId="{DFB1CBE4-31C0-4DB7-8BA9-8BF0AD0161C3}" type="presParOf" srcId="{912A932C-06D9-41A0-8C97-6B05576CB6A3}" destId="{2BF77710-0A5C-4D72-8418-C0EF72C7798E}" srcOrd="8" destOrd="0" presId="urn:microsoft.com/office/officeart/2005/8/layout/target3"/>
    <dgm:cxn modelId="{CB626FC6-1BE6-4A5A-B038-800F148FE3FE}" type="presParOf" srcId="{912A932C-06D9-41A0-8C97-6B05576CB6A3}" destId="{2A9A6C6F-2AB9-42B5-9B4C-ED20F18BBA3F}" srcOrd="9" destOrd="0" presId="urn:microsoft.com/office/officeart/2005/8/layout/target3"/>
    <dgm:cxn modelId="{0835CF91-ABCB-4C3B-AA55-4C1C218AACBF}" type="presParOf" srcId="{912A932C-06D9-41A0-8C97-6B05576CB6A3}" destId="{F1179B17-C9B4-4417-8E54-A3BD982DCBCF}" srcOrd="10" destOrd="0" presId="urn:microsoft.com/office/officeart/2005/8/layout/target3"/>
    <dgm:cxn modelId="{6B414CC7-5D59-4980-A189-2BA80F475FF1}" type="presParOf" srcId="{912A932C-06D9-41A0-8C97-6B05576CB6A3}" destId="{181AE565-3545-418A-9CE9-5F34A9DA5B3B}" srcOrd="11" destOrd="0" presId="urn:microsoft.com/office/officeart/2005/8/layout/target3"/>
    <dgm:cxn modelId="{EF25FD02-04FD-4D8A-A623-BA9349991AD0}" type="presParOf" srcId="{912A932C-06D9-41A0-8C97-6B05576CB6A3}" destId="{39107A58-E890-4EED-8910-E9F2DDE150A8}" srcOrd="12" destOrd="0" presId="urn:microsoft.com/office/officeart/2005/8/layout/target3"/>
    <dgm:cxn modelId="{97E1E2F7-3589-459C-8791-4845F3E4412A}" type="presParOf" srcId="{912A932C-06D9-41A0-8C97-6B05576CB6A3}" destId="{C7F34E13-41D2-4312-A295-F36C9706C158}" srcOrd="13" destOrd="0" presId="urn:microsoft.com/office/officeart/2005/8/layout/target3"/>
    <dgm:cxn modelId="{C5E9D0C6-4B38-4B6C-B9D6-6C0FA4DAB55A}" type="presParOf" srcId="{912A932C-06D9-41A0-8C97-6B05576CB6A3}" destId="{B2045E14-692F-44B1-8475-28843B0ABCEF}" srcOrd="14" destOrd="0" presId="urn:microsoft.com/office/officeart/2005/8/layout/target3"/>
    <dgm:cxn modelId="{421252DF-5D79-415E-B596-AAC47CE23733}" type="presParOf" srcId="{912A932C-06D9-41A0-8C97-6B05576CB6A3}" destId="{4E891975-F07B-4313-8C04-D1C6D85491E8}" srcOrd="15" destOrd="0" presId="urn:microsoft.com/office/officeart/2005/8/layout/target3"/>
    <dgm:cxn modelId="{F397C0C9-7C52-4752-B607-74F4B1ADB3A6}" type="presParOf" srcId="{912A932C-06D9-41A0-8C97-6B05576CB6A3}" destId="{199010EB-071D-498F-A900-849CE223602D}" srcOrd="16" destOrd="0" presId="urn:microsoft.com/office/officeart/2005/8/layout/target3"/>
    <dgm:cxn modelId="{814A1319-E0E2-47BD-B7F9-6135E34AAC8B}" type="presParOf" srcId="{912A932C-06D9-41A0-8C97-6B05576CB6A3}" destId="{A8C70D63-96F9-44FE-B174-BD7C742FE7D8}" srcOrd="17" destOrd="0" presId="urn:microsoft.com/office/officeart/2005/8/layout/target3"/>
    <dgm:cxn modelId="{57D33A93-A64C-4496-AE8B-14152723F767}" type="presParOf" srcId="{912A932C-06D9-41A0-8C97-6B05576CB6A3}" destId="{671CB80D-4DB8-4C95-B1A1-11A16E6211C9}" srcOrd="18" destOrd="0" presId="urn:microsoft.com/office/officeart/2005/8/layout/target3"/>
    <dgm:cxn modelId="{BE03BF60-A435-4B90-9A0D-0418277C2953}" type="presParOf" srcId="{912A932C-06D9-41A0-8C97-6B05576CB6A3}" destId="{C99F7746-50B4-4E14-8EDC-D83BAB558F1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DED7EB-94B0-4652-A576-FC9C88E30C3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B2CBB9C-8D17-42F7-9D3F-925D477897A1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家庭年收入</a:t>
          </a:r>
          <a:r>
            <a: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148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萬免學費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經濟考量、高中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E52A64-9A67-4283-8365-D8CD8B5B21A8}" type="parTrans" cxnId="{71E38F64-2324-40CF-A41A-0782FD56C2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FDEBCF-F56E-46A1-A6E8-BEAF31FE15DC}" type="sibTrans" cxnId="{71E38F64-2324-40CF-A41A-0782FD56C2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1224FE-7EAB-4B59-8732-10876F140393}">
      <dgm:prSet custT="1"/>
      <dgm:spPr/>
      <dgm:t>
        <a:bodyPr/>
        <a:lstStyle/>
        <a:p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社區高中職就近入學獎學金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經濟考量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09E394D7-ECBA-4176-B629-EA812470FFA9}" type="parTrans" cxnId="{61666C7B-3D9F-494C-8A48-74373024D1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E81043-8753-4F44-A631-49057B5A4768}" type="sibTrans" cxnId="{61666C7B-3D9F-494C-8A48-74373024D1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E0A280-0A8D-422F-8C1D-B337DAF1A354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高中職學習扶助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學習弱勢協助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ECF18CA2-7DC7-48AA-B831-284FEDD1F5BE}" type="parTrans" cxnId="{08C083F7-8C89-4826-8195-BA5A31DD9C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040FE0-6A75-41B1-8FA8-5CE2AECDB1CD}" type="sibTrans" cxnId="{08C083F7-8C89-4826-8195-BA5A31DD9C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54EC5F-830F-4D87-AE37-EEA18F0C571C}">
      <dgm:prSet custT="1"/>
      <dgm:spPr/>
      <dgm:t>
        <a:bodyPr/>
        <a:lstStyle/>
        <a:p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身心障礙學生適性輔導安置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弱勢學生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A8B4EABD-FE8E-4D1A-BF7A-80F9979CFDB3}" type="parTrans" cxnId="{9D94269A-1AB3-4FFD-8A7B-AE3AA21155E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B49895-9AE9-4F39-877D-C8BCB82FC8CA}" type="sibTrans" cxnId="{9D94269A-1AB3-4FFD-8A7B-AE3AA21155E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077154-E3D6-4ADC-8202-B7EAC34EE5F4}" type="pres">
      <dgm:prSet presAssocID="{4ADED7EB-94B0-4652-A576-FC9C88E30C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4659E6-899F-4E00-84C2-74C6CFDA8717}" type="pres">
      <dgm:prSet presAssocID="{DB2CBB9C-8D17-42F7-9D3F-925D477897A1}" presName="parentLin" presStyleCnt="0"/>
      <dgm:spPr/>
    </dgm:pt>
    <dgm:pt modelId="{59E8ADE5-32A3-40C5-9D70-F13A96749C9B}" type="pres">
      <dgm:prSet presAssocID="{DB2CBB9C-8D17-42F7-9D3F-925D477897A1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2CC85A5-3FBB-4E1C-9F47-B722BC455CB0}" type="pres">
      <dgm:prSet presAssocID="{DB2CBB9C-8D17-42F7-9D3F-925D477897A1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3D4CD-3E71-49AA-9774-642800007C4A}" type="pres">
      <dgm:prSet presAssocID="{DB2CBB9C-8D17-42F7-9D3F-925D477897A1}" presName="negativeSpace" presStyleCnt="0"/>
      <dgm:spPr/>
    </dgm:pt>
    <dgm:pt modelId="{8A39D9EF-FF65-4EEB-934F-94E0A8540B3E}" type="pres">
      <dgm:prSet presAssocID="{DB2CBB9C-8D17-42F7-9D3F-925D477897A1}" presName="childText" presStyleLbl="conFgAcc1" presStyleIdx="0" presStyleCnt="4">
        <dgm:presLayoutVars>
          <dgm:bulletEnabled val="1"/>
        </dgm:presLayoutVars>
      </dgm:prSet>
      <dgm:spPr/>
    </dgm:pt>
    <dgm:pt modelId="{4ECE1747-D137-44A4-998E-F01FED2B36CB}" type="pres">
      <dgm:prSet presAssocID="{B1FDEBCF-F56E-46A1-A6E8-BEAF31FE15DC}" presName="spaceBetweenRectangles" presStyleCnt="0"/>
      <dgm:spPr/>
    </dgm:pt>
    <dgm:pt modelId="{3690BF96-E1EB-4513-A51F-ABCD2B8D38E2}" type="pres">
      <dgm:prSet presAssocID="{801224FE-7EAB-4B59-8732-10876F140393}" presName="parentLin" presStyleCnt="0"/>
      <dgm:spPr/>
    </dgm:pt>
    <dgm:pt modelId="{AE68F0E5-5581-4AC3-9E03-A1310ADAE706}" type="pres">
      <dgm:prSet presAssocID="{801224FE-7EAB-4B59-8732-10876F140393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AB6A2A4-595A-41FF-B2B1-7A9BEE85F55C}" type="pres">
      <dgm:prSet presAssocID="{801224FE-7EAB-4B59-8732-10876F140393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AE227-7833-4D67-825B-046E62356C05}" type="pres">
      <dgm:prSet presAssocID="{801224FE-7EAB-4B59-8732-10876F140393}" presName="negativeSpace" presStyleCnt="0"/>
      <dgm:spPr/>
    </dgm:pt>
    <dgm:pt modelId="{A32AAD09-7620-43E1-8BF8-1B58B9C129F7}" type="pres">
      <dgm:prSet presAssocID="{801224FE-7EAB-4B59-8732-10876F140393}" presName="childText" presStyleLbl="conFgAcc1" presStyleIdx="1" presStyleCnt="4">
        <dgm:presLayoutVars>
          <dgm:bulletEnabled val="1"/>
        </dgm:presLayoutVars>
      </dgm:prSet>
      <dgm:spPr/>
    </dgm:pt>
    <dgm:pt modelId="{E0D40E4D-95FA-4FB6-B009-68EB551A95D9}" type="pres">
      <dgm:prSet presAssocID="{48E81043-8753-4F44-A631-49057B5A4768}" presName="spaceBetweenRectangles" presStyleCnt="0"/>
      <dgm:spPr/>
    </dgm:pt>
    <dgm:pt modelId="{90EE9CD1-E221-49FB-AD3D-AC3BD231EADB}" type="pres">
      <dgm:prSet presAssocID="{39E0A280-0A8D-422F-8C1D-B337DAF1A354}" presName="parentLin" presStyleCnt="0"/>
      <dgm:spPr/>
    </dgm:pt>
    <dgm:pt modelId="{D29D94E1-832E-45F2-947F-B5214CF4C52A}" type="pres">
      <dgm:prSet presAssocID="{39E0A280-0A8D-422F-8C1D-B337DAF1A354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39F4C37F-618F-4C14-9ACE-DF013487D3A8}" type="pres">
      <dgm:prSet presAssocID="{39E0A280-0A8D-422F-8C1D-B337DAF1A354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3F5BF8-7A6D-49E0-BF0B-26DBEC489CC1}" type="pres">
      <dgm:prSet presAssocID="{39E0A280-0A8D-422F-8C1D-B337DAF1A354}" presName="negativeSpace" presStyleCnt="0"/>
      <dgm:spPr/>
    </dgm:pt>
    <dgm:pt modelId="{CA7A1F4C-41DD-4F58-9267-81004995B169}" type="pres">
      <dgm:prSet presAssocID="{39E0A280-0A8D-422F-8C1D-B337DAF1A354}" presName="childText" presStyleLbl="conFgAcc1" presStyleIdx="2" presStyleCnt="4">
        <dgm:presLayoutVars>
          <dgm:bulletEnabled val="1"/>
        </dgm:presLayoutVars>
      </dgm:prSet>
      <dgm:spPr/>
    </dgm:pt>
    <dgm:pt modelId="{B53883FF-E39C-43C9-9EBF-A82598F9454C}" type="pres">
      <dgm:prSet presAssocID="{DD040FE0-6A75-41B1-8FA8-5CE2AECDB1CD}" presName="spaceBetweenRectangles" presStyleCnt="0"/>
      <dgm:spPr/>
    </dgm:pt>
    <dgm:pt modelId="{F018E7C4-9AA5-4BA1-8B52-66D748E65988}" type="pres">
      <dgm:prSet presAssocID="{4554EC5F-830F-4D87-AE37-EEA18F0C571C}" presName="parentLin" presStyleCnt="0"/>
      <dgm:spPr/>
    </dgm:pt>
    <dgm:pt modelId="{96AFB7FC-63D4-4310-9CA2-7AE70EB94306}" type="pres">
      <dgm:prSet presAssocID="{4554EC5F-830F-4D87-AE37-EEA18F0C571C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9C2D5CD8-E735-4A64-81CC-31F4B92BF390}" type="pres">
      <dgm:prSet presAssocID="{4554EC5F-830F-4D87-AE37-EEA18F0C571C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B1FD45-BB83-470B-9F26-89416A3FE457}" type="pres">
      <dgm:prSet presAssocID="{4554EC5F-830F-4D87-AE37-EEA18F0C571C}" presName="negativeSpace" presStyleCnt="0"/>
      <dgm:spPr/>
    </dgm:pt>
    <dgm:pt modelId="{D5658559-4A64-4808-9C34-005366080D28}" type="pres">
      <dgm:prSet presAssocID="{4554EC5F-830F-4D87-AE37-EEA18F0C571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C083F7-8C89-4826-8195-BA5A31DD9CC8}" srcId="{4ADED7EB-94B0-4652-A576-FC9C88E30C38}" destId="{39E0A280-0A8D-422F-8C1D-B337DAF1A354}" srcOrd="2" destOrd="0" parTransId="{ECF18CA2-7DC7-48AA-B831-284FEDD1F5BE}" sibTransId="{DD040FE0-6A75-41B1-8FA8-5CE2AECDB1CD}"/>
    <dgm:cxn modelId="{B40E8D4D-3DBC-4FDD-BFE9-B690F09E6622}" type="presOf" srcId="{801224FE-7EAB-4B59-8732-10876F140393}" destId="{DAB6A2A4-595A-41FF-B2B1-7A9BEE85F55C}" srcOrd="1" destOrd="0" presId="urn:microsoft.com/office/officeart/2005/8/layout/list1"/>
    <dgm:cxn modelId="{26F334AD-1A24-4BBA-8032-DFC948B558D7}" type="presOf" srcId="{DB2CBB9C-8D17-42F7-9D3F-925D477897A1}" destId="{59E8ADE5-32A3-40C5-9D70-F13A96749C9B}" srcOrd="0" destOrd="0" presId="urn:microsoft.com/office/officeart/2005/8/layout/list1"/>
    <dgm:cxn modelId="{61666C7B-3D9F-494C-8A48-74373024D134}" srcId="{4ADED7EB-94B0-4652-A576-FC9C88E30C38}" destId="{801224FE-7EAB-4B59-8732-10876F140393}" srcOrd="1" destOrd="0" parTransId="{09E394D7-ECBA-4176-B629-EA812470FFA9}" sibTransId="{48E81043-8753-4F44-A631-49057B5A4768}"/>
    <dgm:cxn modelId="{9D94269A-1AB3-4FFD-8A7B-AE3AA21155E1}" srcId="{4ADED7EB-94B0-4652-A576-FC9C88E30C38}" destId="{4554EC5F-830F-4D87-AE37-EEA18F0C571C}" srcOrd="3" destOrd="0" parTransId="{A8B4EABD-FE8E-4D1A-BF7A-80F9979CFDB3}" sibTransId="{24B49895-9AE9-4F39-877D-C8BCB82FC8CA}"/>
    <dgm:cxn modelId="{DB91707C-D8D5-4D74-96DE-C1D3AEC932B2}" type="presOf" srcId="{4554EC5F-830F-4D87-AE37-EEA18F0C571C}" destId="{9C2D5CD8-E735-4A64-81CC-31F4B92BF390}" srcOrd="1" destOrd="0" presId="urn:microsoft.com/office/officeart/2005/8/layout/list1"/>
    <dgm:cxn modelId="{DF452408-E1D5-47DA-83B0-79C53856065D}" type="presOf" srcId="{39E0A280-0A8D-422F-8C1D-B337DAF1A354}" destId="{D29D94E1-832E-45F2-947F-B5214CF4C52A}" srcOrd="0" destOrd="0" presId="urn:microsoft.com/office/officeart/2005/8/layout/list1"/>
    <dgm:cxn modelId="{73281E43-766A-41B2-8D0E-5622B532E7AA}" type="presOf" srcId="{4554EC5F-830F-4D87-AE37-EEA18F0C571C}" destId="{96AFB7FC-63D4-4310-9CA2-7AE70EB94306}" srcOrd="0" destOrd="0" presId="urn:microsoft.com/office/officeart/2005/8/layout/list1"/>
    <dgm:cxn modelId="{06C79DEE-F03D-4C53-A434-935164331DEC}" type="presOf" srcId="{4ADED7EB-94B0-4652-A576-FC9C88E30C38}" destId="{60077154-E3D6-4ADC-8202-B7EAC34EE5F4}" srcOrd="0" destOrd="0" presId="urn:microsoft.com/office/officeart/2005/8/layout/list1"/>
    <dgm:cxn modelId="{71E38F64-2324-40CF-A41A-0782FD56C202}" srcId="{4ADED7EB-94B0-4652-A576-FC9C88E30C38}" destId="{DB2CBB9C-8D17-42F7-9D3F-925D477897A1}" srcOrd="0" destOrd="0" parTransId="{FAE52A64-9A67-4283-8365-D8CD8B5B21A8}" sibTransId="{B1FDEBCF-F56E-46A1-A6E8-BEAF31FE15DC}"/>
    <dgm:cxn modelId="{75BDD01C-9D04-41E9-9CC6-A7E5754EEF22}" type="presOf" srcId="{801224FE-7EAB-4B59-8732-10876F140393}" destId="{AE68F0E5-5581-4AC3-9E03-A1310ADAE706}" srcOrd="0" destOrd="0" presId="urn:microsoft.com/office/officeart/2005/8/layout/list1"/>
    <dgm:cxn modelId="{51512FC9-4A52-438A-8DE1-FD2258E0AF93}" type="presOf" srcId="{39E0A280-0A8D-422F-8C1D-B337DAF1A354}" destId="{39F4C37F-618F-4C14-9ACE-DF013487D3A8}" srcOrd="1" destOrd="0" presId="urn:microsoft.com/office/officeart/2005/8/layout/list1"/>
    <dgm:cxn modelId="{A1CD2C7D-F825-49B5-BC0E-1BFA34F80643}" type="presOf" srcId="{DB2CBB9C-8D17-42F7-9D3F-925D477897A1}" destId="{F2CC85A5-3FBB-4E1C-9F47-B722BC455CB0}" srcOrd="1" destOrd="0" presId="urn:microsoft.com/office/officeart/2005/8/layout/list1"/>
    <dgm:cxn modelId="{7FFED332-5C90-4908-89BE-3F3EEDDF44A6}" type="presParOf" srcId="{60077154-E3D6-4ADC-8202-B7EAC34EE5F4}" destId="{7E4659E6-899F-4E00-84C2-74C6CFDA8717}" srcOrd="0" destOrd="0" presId="urn:microsoft.com/office/officeart/2005/8/layout/list1"/>
    <dgm:cxn modelId="{E9E64909-815A-45CC-AFF9-FF2B5854BBBF}" type="presParOf" srcId="{7E4659E6-899F-4E00-84C2-74C6CFDA8717}" destId="{59E8ADE5-32A3-40C5-9D70-F13A96749C9B}" srcOrd="0" destOrd="0" presId="urn:microsoft.com/office/officeart/2005/8/layout/list1"/>
    <dgm:cxn modelId="{438A15B4-607E-48B7-BADF-E2A48BD5C3AE}" type="presParOf" srcId="{7E4659E6-899F-4E00-84C2-74C6CFDA8717}" destId="{F2CC85A5-3FBB-4E1C-9F47-B722BC455CB0}" srcOrd="1" destOrd="0" presId="urn:microsoft.com/office/officeart/2005/8/layout/list1"/>
    <dgm:cxn modelId="{A89A80A8-F63A-4492-887D-DDF297D3CA3E}" type="presParOf" srcId="{60077154-E3D6-4ADC-8202-B7EAC34EE5F4}" destId="{CE73D4CD-3E71-49AA-9774-642800007C4A}" srcOrd="1" destOrd="0" presId="urn:microsoft.com/office/officeart/2005/8/layout/list1"/>
    <dgm:cxn modelId="{3E0EA569-BDA1-4D7B-A652-1C4ECA84982E}" type="presParOf" srcId="{60077154-E3D6-4ADC-8202-B7EAC34EE5F4}" destId="{8A39D9EF-FF65-4EEB-934F-94E0A8540B3E}" srcOrd="2" destOrd="0" presId="urn:microsoft.com/office/officeart/2005/8/layout/list1"/>
    <dgm:cxn modelId="{BF623F00-9E7F-49BF-B981-9F62ADB7A8C1}" type="presParOf" srcId="{60077154-E3D6-4ADC-8202-B7EAC34EE5F4}" destId="{4ECE1747-D137-44A4-998E-F01FED2B36CB}" srcOrd="3" destOrd="0" presId="urn:microsoft.com/office/officeart/2005/8/layout/list1"/>
    <dgm:cxn modelId="{600482DE-3EF4-4E91-BA20-408BDC63B053}" type="presParOf" srcId="{60077154-E3D6-4ADC-8202-B7EAC34EE5F4}" destId="{3690BF96-E1EB-4513-A51F-ABCD2B8D38E2}" srcOrd="4" destOrd="0" presId="urn:microsoft.com/office/officeart/2005/8/layout/list1"/>
    <dgm:cxn modelId="{30E59864-B33A-4DB9-BBFC-2C84D5675901}" type="presParOf" srcId="{3690BF96-E1EB-4513-A51F-ABCD2B8D38E2}" destId="{AE68F0E5-5581-4AC3-9E03-A1310ADAE706}" srcOrd="0" destOrd="0" presId="urn:microsoft.com/office/officeart/2005/8/layout/list1"/>
    <dgm:cxn modelId="{69AFFAF0-2B11-4B77-BC0C-4A8B8B6112B2}" type="presParOf" srcId="{3690BF96-E1EB-4513-A51F-ABCD2B8D38E2}" destId="{DAB6A2A4-595A-41FF-B2B1-7A9BEE85F55C}" srcOrd="1" destOrd="0" presId="urn:microsoft.com/office/officeart/2005/8/layout/list1"/>
    <dgm:cxn modelId="{8A02D111-8452-4FFB-B137-ABB464876ADD}" type="presParOf" srcId="{60077154-E3D6-4ADC-8202-B7EAC34EE5F4}" destId="{95CAE227-7833-4D67-825B-046E62356C05}" srcOrd="5" destOrd="0" presId="urn:microsoft.com/office/officeart/2005/8/layout/list1"/>
    <dgm:cxn modelId="{EEE40C4C-A116-4A61-B69B-AE4B830E4178}" type="presParOf" srcId="{60077154-E3D6-4ADC-8202-B7EAC34EE5F4}" destId="{A32AAD09-7620-43E1-8BF8-1B58B9C129F7}" srcOrd="6" destOrd="0" presId="urn:microsoft.com/office/officeart/2005/8/layout/list1"/>
    <dgm:cxn modelId="{73343B22-5FEA-4F14-92F0-BC9642658C7C}" type="presParOf" srcId="{60077154-E3D6-4ADC-8202-B7EAC34EE5F4}" destId="{E0D40E4D-95FA-4FB6-B009-68EB551A95D9}" srcOrd="7" destOrd="0" presId="urn:microsoft.com/office/officeart/2005/8/layout/list1"/>
    <dgm:cxn modelId="{B1A5A2F0-9E43-49D5-B804-F4B2C5ED4DC4}" type="presParOf" srcId="{60077154-E3D6-4ADC-8202-B7EAC34EE5F4}" destId="{90EE9CD1-E221-49FB-AD3D-AC3BD231EADB}" srcOrd="8" destOrd="0" presId="urn:microsoft.com/office/officeart/2005/8/layout/list1"/>
    <dgm:cxn modelId="{985FF93F-3AD4-42A3-BA2C-A5DD214D6A5B}" type="presParOf" srcId="{90EE9CD1-E221-49FB-AD3D-AC3BD231EADB}" destId="{D29D94E1-832E-45F2-947F-B5214CF4C52A}" srcOrd="0" destOrd="0" presId="urn:microsoft.com/office/officeart/2005/8/layout/list1"/>
    <dgm:cxn modelId="{9FB59346-3843-4653-8780-A93847CFE650}" type="presParOf" srcId="{90EE9CD1-E221-49FB-AD3D-AC3BD231EADB}" destId="{39F4C37F-618F-4C14-9ACE-DF013487D3A8}" srcOrd="1" destOrd="0" presId="urn:microsoft.com/office/officeart/2005/8/layout/list1"/>
    <dgm:cxn modelId="{D7354DE2-728C-4F38-91C8-F264E06A60DC}" type="presParOf" srcId="{60077154-E3D6-4ADC-8202-B7EAC34EE5F4}" destId="{663F5BF8-7A6D-49E0-BF0B-26DBEC489CC1}" srcOrd="9" destOrd="0" presId="urn:microsoft.com/office/officeart/2005/8/layout/list1"/>
    <dgm:cxn modelId="{C7D9E7DE-53E3-47BE-92C5-994F150AFBF3}" type="presParOf" srcId="{60077154-E3D6-4ADC-8202-B7EAC34EE5F4}" destId="{CA7A1F4C-41DD-4F58-9267-81004995B169}" srcOrd="10" destOrd="0" presId="urn:microsoft.com/office/officeart/2005/8/layout/list1"/>
    <dgm:cxn modelId="{C594F7AC-B070-4AD6-B3BC-6FB81BC6B107}" type="presParOf" srcId="{60077154-E3D6-4ADC-8202-B7EAC34EE5F4}" destId="{B53883FF-E39C-43C9-9EBF-A82598F9454C}" srcOrd="11" destOrd="0" presId="urn:microsoft.com/office/officeart/2005/8/layout/list1"/>
    <dgm:cxn modelId="{A15F35AD-8F20-4F20-9442-7F27456144FB}" type="presParOf" srcId="{60077154-E3D6-4ADC-8202-B7EAC34EE5F4}" destId="{F018E7C4-9AA5-4BA1-8B52-66D748E65988}" srcOrd="12" destOrd="0" presId="urn:microsoft.com/office/officeart/2005/8/layout/list1"/>
    <dgm:cxn modelId="{16B3FA20-B501-4DA2-95CC-6A8A82B15CA2}" type="presParOf" srcId="{F018E7C4-9AA5-4BA1-8B52-66D748E65988}" destId="{96AFB7FC-63D4-4310-9CA2-7AE70EB94306}" srcOrd="0" destOrd="0" presId="urn:microsoft.com/office/officeart/2005/8/layout/list1"/>
    <dgm:cxn modelId="{DA10D095-C156-4869-91F2-A44143D5D4C0}" type="presParOf" srcId="{F018E7C4-9AA5-4BA1-8B52-66D748E65988}" destId="{9C2D5CD8-E735-4A64-81CC-31F4B92BF390}" srcOrd="1" destOrd="0" presId="urn:microsoft.com/office/officeart/2005/8/layout/list1"/>
    <dgm:cxn modelId="{3B4E3910-AD47-4EE2-B089-0B6756CF900E}" type="presParOf" srcId="{60077154-E3D6-4ADC-8202-B7EAC34EE5F4}" destId="{A2B1FD45-BB83-470B-9F26-89416A3FE457}" srcOrd="13" destOrd="0" presId="urn:microsoft.com/office/officeart/2005/8/layout/list1"/>
    <dgm:cxn modelId="{2D22A718-9126-478A-8F9E-CE87DD93A000}" type="presParOf" srcId="{60077154-E3D6-4ADC-8202-B7EAC34EE5F4}" destId="{D5658559-4A64-4808-9C34-005366080D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0FB11-191F-42ED-A61C-A4E908BF40AB}">
      <dsp:nvSpPr>
        <dsp:cNvPr id="0" name=""/>
        <dsp:cNvSpPr/>
      </dsp:nvSpPr>
      <dsp:spPr>
        <a:xfrm>
          <a:off x="8" y="1014"/>
          <a:ext cx="8864601" cy="571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Adobe 繁黑體 Std B" pitchFamily="34" charset="-120"/>
              <a:ea typeface="Adobe 繁黑體 Std B" pitchFamily="34" charset="-120"/>
            </a:rPr>
            <a:t>國、英、數、社、自五科─難易適中</a:t>
          </a:r>
        </a:p>
      </dsp:txBody>
      <dsp:txXfrm>
        <a:off x="16751" y="17757"/>
        <a:ext cx="8831115" cy="538172"/>
      </dsp:txXfrm>
    </dsp:sp>
    <dsp:sp modelId="{D51F9016-D34B-4097-8B58-ECFAF94F457D}">
      <dsp:nvSpPr>
        <dsp:cNvPr id="0" name=""/>
        <dsp:cNvSpPr/>
      </dsp:nvSpPr>
      <dsp:spPr>
        <a:xfrm>
          <a:off x="120316" y="749618"/>
          <a:ext cx="2729704" cy="166533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en-US" altLang="zh-TW" sz="3200" b="1" kern="1200" dirty="0">
              <a:latin typeface="Adobe 繁黑體 Std B" pitchFamily="34" charset="-120"/>
              <a:ea typeface="Adobe 繁黑體 Std B" pitchFamily="34" charset="-120"/>
            </a:rPr>
            <a:t>A</a:t>
          </a:r>
          <a:br>
            <a:rPr lang="en-US" altLang="zh-TW" sz="32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zh-TW" altLang="en-US" sz="3200" b="1" kern="1200" dirty="0">
              <a:latin typeface="Adobe 繁黑體 Std B" pitchFamily="34" charset="-120"/>
              <a:ea typeface="Adobe 繁黑體 Std B" pitchFamily="34" charset="-120"/>
            </a:rPr>
            <a:t>精熟</a:t>
          </a:r>
          <a:r>
            <a:rPr lang="en-US" altLang="zh-TW" sz="3200" b="1" kern="1200" dirty="0">
              <a:latin typeface="Adobe 繁黑體 Std B" pitchFamily="34" charset="-120"/>
              <a:ea typeface="Adobe 繁黑體 Std B" pitchFamily="34" charset="-120"/>
            </a:rPr>
            <a:t>10%~20%</a:t>
          </a:r>
          <a:endParaRPr lang="zh-TW" altLang="en-US" sz="32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69092" y="798394"/>
        <a:ext cx="2632152" cy="1567782"/>
      </dsp:txXfrm>
    </dsp:sp>
    <dsp:sp modelId="{5907107C-8F2D-478C-87DB-8AE8D750049F}">
      <dsp:nvSpPr>
        <dsp:cNvPr id="0" name=""/>
        <dsp:cNvSpPr/>
      </dsp:nvSpPr>
      <dsp:spPr>
        <a:xfrm>
          <a:off x="0" y="2602140"/>
          <a:ext cx="995566" cy="14630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>
              <a:latin typeface="Adobe 繁黑體 Std B" pitchFamily="34" charset="-120"/>
              <a:ea typeface="Adobe 繁黑體 Std B" pitchFamily="34" charset="-120"/>
            </a:rPr>
            <a:t>A++ </a:t>
          </a:r>
          <a:r>
            <a:rPr lang="en-US" altLang="zh-TW" sz="2800" b="1" kern="1200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28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1800" b="1" kern="1200" dirty="0">
              <a:latin typeface="Adobe 繁黑體 Std B" pitchFamily="34" charset="-120"/>
              <a:ea typeface="Adobe 繁黑體 Std B" pitchFamily="34" charset="-120"/>
            </a:rPr>
            <a:t>(</a:t>
          </a:r>
          <a:r>
            <a:rPr lang="zh-TW" altLang="en-US" sz="1800" b="1" kern="1200" dirty="0">
              <a:latin typeface="Adobe 繁黑體 Std B" pitchFamily="34" charset="-120"/>
              <a:ea typeface="Adobe 繁黑體 Std B" pitchFamily="34" charset="-120"/>
            </a:rPr>
            <a:t>前</a:t>
          </a:r>
          <a:r>
            <a:rPr lang="en-US" altLang="zh-TW" sz="1800" b="1" kern="1200" dirty="0">
              <a:latin typeface="Adobe 繁黑體 Std B" pitchFamily="34" charset="-120"/>
              <a:ea typeface="Adobe 繁黑體 Std B" pitchFamily="34" charset="-120"/>
            </a:rPr>
            <a:t>25%)</a:t>
          </a:r>
          <a:endParaRPr lang="zh-TW" altLang="en-US" sz="18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29159" y="2631299"/>
        <a:ext cx="937248" cy="1404696"/>
      </dsp:txXfrm>
    </dsp:sp>
    <dsp:sp modelId="{3C66C250-9DE2-4A67-8729-28E76F8C31FD}">
      <dsp:nvSpPr>
        <dsp:cNvPr id="0" name=""/>
        <dsp:cNvSpPr/>
      </dsp:nvSpPr>
      <dsp:spPr>
        <a:xfrm>
          <a:off x="1058425" y="2591899"/>
          <a:ext cx="985982" cy="14630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>
              <a:latin typeface="Adobe 繁黑體 Std B" pitchFamily="34" charset="-120"/>
              <a:ea typeface="Adobe 繁黑體 Std B" pitchFamily="34" charset="-120"/>
            </a:rPr>
            <a:t>A+</a:t>
          </a:r>
          <a:r>
            <a:rPr lang="zh-TW" altLang="en-US" sz="1200" b="1" kern="1200" dirty="0">
              <a:latin typeface="Adobe 繁黑體 Std B" pitchFamily="34" charset="-120"/>
              <a:ea typeface="Adobe 繁黑體 Std B" pitchFamily="34" charset="-120"/>
            </a:rPr>
            <a:t> </a:t>
          </a:r>
          <a:r>
            <a:rPr lang="en-US" altLang="zh-TW" sz="1600" b="1" kern="1200" dirty="0">
              <a:latin typeface="Adobe 繁黑體 Std B" pitchFamily="34" charset="-120"/>
              <a:ea typeface="Adobe 繁黑體 Std B" pitchFamily="34" charset="-120"/>
            </a:rPr>
            <a:t>(26%~</a:t>
          </a:r>
          <a:br>
            <a:rPr lang="en-US" altLang="zh-TW" sz="16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1600" b="1" kern="1200" dirty="0">
              <a:latin typeface="Adobe 繁黑體 Std B" pitchFamily="34" charset="-120"/>
              <a:ea typeface="Adobe 繁黑體 Std B" pitchFamily="34" charset="-120"/>
            </a:rPr>
            <a:t>50%)</a:t>
          </a:r>
          <a:endParaRPr lang="zh-TW" altLang="en-US" sz="16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087303" y="2620777"/>
        <a:ext cx="928226" cy="1405258"/>
      </dsp:txXfrm>
    </dsp:sp>
    <dsp:sp modelId="{BBF2EBE7-81EE-4149-9CEA-94B5A4F62A3D}">
      <dsp:nvSpPr>
        <dsp:cNvPr id="0" name=""/>
        <dsp:cNvSpPr/>
      </dsp:nvSpPr>
      <dsp:spPr>
        <a:xfrm>
          <a:off x="2096753" y="2591899"/>
          <a:ext cx="863071" cy="14630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>
              <a:latin typeface="Adobe 繁黑體 Std B" pitchFamily="34" charset="-120"/>
              <a:ea typeface="Adobe 繁黑體 Std B" pitchFamily="34" charset="-120"/>
            </a:rPr>
            <a:t>A</a:t>
          </a:r>
          <a:r>
            <a:rPr lang="en-US" altLang="zh-TW" sz="1800" b="1" kern="1200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18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1600" b="1" kern="1200" dirty="0">
              <a:latin typeface="Adobe 繁黑體 Std B" pitchFamily="34" charset="-120"/>
              <a:ea typeface="Adobe 繁黑體 Std B" pitchFamily="34" charset="-120"/>
            </a:rPr>
            <a:t>(50%~)</a:t>
          </a:r>
          <a:endParaRPr lang="zh-TW" altLang="en-US" sz="16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2122031" y="2617177"/>
        <a:ext cx="812515" cy="1412458"/>
      </dsp:txXfrm>
    </dsp:sp>
    <dsp:sp modelId="{46E2B52A-8B52-492C-B877-3125378BC34F}">
      <dsp:nvSpPr>
        <dsp:cNvPr id="0" name=""/>
        <dsp:cNvSpPr/>
      </dsp:nvSpPr>
      <dsp:spPr>
        <a:xfrm>
          <a:off x="3064514" y="749618"/>
          <a:ext cx="3843626" cy="171386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600200">
            <a:lnSpc>
              <a:spcPts val="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B</a:t>
          </a:r>
          <a:b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</a:br>
          <a:r>
            <a:rPr lang="zh-TW" altLang="en-US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基礎 </a:t>
          </a:r>
          <a: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/>
          </a:r>
          <a:b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</a:br>
          <a:r>
            <a:rPr lang="en-US" altLang="zh-TW" sz="3200" b="1" kern="1200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  <a:cs typeface="+mn-cs"/>
            </a:rPr>
            <a:t>45%~60%</a:t>
          </a:r>
          <a:endParaRPr lang="zh-TW" altLang="en-US" sz="3200" b="1" kern="1200" dirty="0">
            <a:solidFill>
              <a:prstClr val="white"/>
            </a:solidFill>
            <a:latin typeface="Adobe 繁黑體 Std B" pitchFamily="34" charset="-120"/>
            <a:ea typeface="Adobe 繁黑體 Std B" pitchFamily="34" charset="-120"/>
            <a:cs typeface="+mn-cs"/>
          </a:endParaRPr>
        </a:p>
      </dsp:txBody>
      <dsp:txXfrm>
        <a:off x="3114711" y="799815"/>
        <a:ext cx="3743232" cy="1613468"/>
      </dsp:txXfrm>
    </dsp:sp>
    <dsp:sp modelId="{F04B4055-874F-4D7F-8E0A-E19E9C4182A4}">
      <dsp:nvSpPr>
        <dsp:cNvPr id="0" name=""/>
        <dsp:cNvSpPr/>
      </dsp:nvSpPr>
      <dsp:spPr>
        <a:xfrm>
          <a:off x="3064514" y="2640427"/>
          <a:ext cx="1246312" cy="14630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Adobe 繁黑體 Std B" pitchFamily="34" charset="-120"/>
              <a:ea typeface="Adobe 繁黑體 Std B" pitchFamily="34" charset="-120"/>
            </a:rPr>
            <a:t>B++ </a:t>
          </a:r>
          <a:r>
            <a:rPr lang="en-US" altLang="zh-TW" sz="3600" b="1" kern="1200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36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  <a:t>(</a:t>
          </a:r>
          <a:r>
            <a:rPr lang="zh-TW" altLang="en-US" sz="2000" b="1" kern="1200" dirty="0">
              <a:latin typeface="Adobe 繁黑體 Std B" pitchFamily="34" charset="-120"/>
              <a:ea typeface="Adobe 繁黑體 Std B" pitchFamily="34" charset="-120"/>
            </a:rPr>
            <a:t>前</a:t>
          </a:r>
          <a: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  <a:t>25%)</a:t>
          </a:r>
          <a:endParaRPr lang="zh-TW" altLang="en-US" sz="20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3101017" y="2676930"/>
        <a:ext cx="1173306" cy="1390008"/>
      </dsp:txXfrm>
    </dsp:sp>
    <dsp:sp modelId="{644B511A-A981-4E35-A697-2F6233CB0C53}">
      <dsp:nvSpPr>
        <dsp:cNvPr id="0" name=""/>
        <dsp:cNvSpPr/>
      </dsp:nvSpPr>
      <dsp:spPr>
        <a:xfrm>
          <a:off x="4363172" y="2640427"/>
          <a:ext cx="1246312" cy="14630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>
              <a:latin typeface="Adobe 繁黑體 Std B" pitchFamily="34" charset="-120"/>
              <a:ea typeface="Adobe 繁黑體 Std B" pitchFamily="34" charset="-120"/>
            </a:rPr>
            <a:t>B+</a:t>
          </a:r>
          <a:r>
            <a:rPr lang="zh-TW" altLang="en-US" sz="1600" b="1" kern="1200" dirty="0">
              <a:latin typeface="Adobe 繁黑體 Std B" pitchFamily="34" charset="-120"/>
              <a:ea typeface="Adobe 繁黑體 Std B" pitchFamily="34" charset="-120"/>
            </a:rPr>
            <a:t> </a:t>
          </a:r>
          <a: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  <a:t>(26%~</a:t>
          </a:r>
          <a:b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  <a:t>50%)</a:t>
          </a:r>
          <a:endParaRPr lang="zh-TW" altLang="en-US" sz="20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4399675" y="2676930"/>
        <a:ext cx="1173306" cy="1390008"/>
      </dsp:txXfrm>
    </dsp:sp>
    <dsp:sp modelId="{D4D73F13-BFFA-435B-B30F-37F099DA09A3}">
      <dsp:nvSpPr>
        <dsp:cNvPr id="0" name=""/>
        <dsp:cNvSpPr/>
      </dsp:nvSpPr>
      <dsp:spPr>
        <a:xfrm>
          <a:off x="5661829" y="2640427"/>
          <a:ext cx="1246312" cy="14630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>
              <a:latin typeface="Adobe 繁黑體 Std B" pitchFamily="34" charset="-120"/>
              <a:ea typeface="Adobe 繁黑體 Std B" pitchFamily="34" charset="-120"/>
            </a:rPr>
            <a:t>B</a:t>
          </a:r>
          <a:r>
            <a:rPr lang="en-US" altLang="zh-TW" sz="1800" b="1" kern="1200" dirty="0"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sz="18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  <a:t>(50%</a:t>
          </a:r>
          <a:b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</a:br>
          <a:r>
            <a:rPr lang="en-US" altLang="zh-TW" sz="2000" b="1" kern="1200" dirty="0">
              <a:latin typeface="Adobe 繁黑體 Std B" pitchFamily="34" charset="-120"/>
              <a:ea typeface="Adobe 繁黑體 Std B" pitchFamily="34" charset="-120"/>
            </a:rPr>
            <a:t>~)</a:t>
          </a:r>
          <a:endParaRPr lang="zh-TW" altLang="en-US" sz="20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5698332" y="2676930"/>
        <a:ext cx="1173306" cy="1390008"/>
      </dsp:txXfrm>
    </dsp:sp>
    <dsp:sp modelId="{84011A27-B680-42DE-A2B3-ACCAF6B82430}">
      <dsp:nvSpPr>
        <dsp:cNvPr id="0" name=""/>
        <dsp:cNvSpPr/>
      </dsp:nvSpPr>
      <dsp:spPr>
        <a:xfrm>
          <a:off x="7012831" y="749618"/>
          <a:ext cx="1841264" cy="299133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3200" b="1" i="0" u="none" strike="noStrike" kern="1200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  <a:t>C</a:t>
          </a:r>
          <a:br>
            <a:rPr kumimoji="0" lang="en-US" altLang="zh-TW" sz="3200" b="1" i="0" u="none" strike="noStrike" kern="1200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</a:br>
          <a:r>
            <a:rPr kumimoji="0" lang="zh-TW" altLang="en-US" sz="3200" b="1" i="0" u="none" strike="noStrike" kern="1200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  <a:t>待加強</a:t>
          </a:r>
          <a:r>
            <a:rPr kumimoji="0" lang="en-US" altLang="zh-TW" sz="2400" b="1" i="0" u="none" strike="noStrike" kern="1200" cap="none" normalizeH="0" baseline="0" dirty="0">
              <a:ln/>
              <a:effectLst/>
              <a:latin typeface="Adobe 繁黑體 Std B" pitchFamily="34" charset="-120"/>
              <a:ea typeface="Adobe 繁黑體 Std B" pitchFamily="34" charset="-120"/>
            </a:rPr>
            <a:t>20%~35%</a:t>
          </a:r>
          <a:endParaRPr lang="zh-TW" altLang="en-US" sz="24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7066760" y="803547"/>
        <a:ext cx="1733406" cy="288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AAD8AB90-F970-45B4-9480-CC621AAB21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B0537A52-00DF-4399-B8BA-00B26FA936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E021A1-0944-4D24-B143-90E81823B1CB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CAE90697-0DEE-4999-9E84-A5ABA504F1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4225BE3-AFA5-46A1-AF0C-F816123BD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871883-4138-4EDB-8BB2-BDD94BF21E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06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8E6B1C1-DC62-415D-A3E9-9B84E6BAAC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08E0B8-9537-4A7A-84FB-16DBC7D92D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5F32B3-DC1C-4C64-8C91-52122D9EF6A9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FE4CD77-A2A9-45B6-A02B-787BDACE9C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EF844CF-B96C-492D-8911-B84861F0A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5838" y="3228975"/>
            <a:ext cx="788511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0F7DCD-5F41-4EE4-A474-736140A9A8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0ED92A-9296-450F-A272-E90953D12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C39739-15F5-43BF-82FB-237DDFE4FB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6471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11172C70-232E-4E83-B965-BF133D8EC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495BBAD3-B18A-4C0C-8917-9987B7A66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759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>
            <a:extLst>
              <a:ext uri="{FF2B5EF4-FFF2-40B4-BE49-F238E27FC236}">
                <a16:creationId xmlns:a16="http://schemas.microsoft.com/office/drawing/2014/main" xmlns="" id="{C9266AE7-2CF8-4AA1-B543-C89AEF41F6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>
            <a:extLst>
              <a:ext uri="{FF2B5EF4-FFF2-40B4-BE49-F238E27FC236}">
                <a16:creationId xmlns:a16="http://schemas.microsoft.com/office/drawing/2014/main" xmlns="" id="{BA990D20-09B0-4F66-A375-560CD3F9E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82948" name="投影片編號版面配置區 3">
            <a:extLst>
              <a:ext uri="{FF2B5EF4-FFF2-40B4-BE49-F238E27FC236}">
                <a16:creationId xmlns:a16="http://schemas.microsoft.com/office/drawing/2014/main" xmlns="" id="{27BFA0BF-F5BC-41B3-8FE5-01CFC47F7AC6}"/>
              </a:ext>
            </a:extLst>
          </p:cNvPr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A484458-A0BB-4C54-980B-D109E384DEF0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17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71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>
            <a:extLst>
              <a:ext uri="{FF2B5EF4-FFF2-40B4-BE49-F238E27FC236}">
                <a16:creationId xmlns:a16="http://schemas.microsoft.com/office/drawing/2014/main" xmlns="" id="{3AF620CD-7321-476F-8871-300DD9C21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>
            <a:extLst>
              <a:ext uri="{FF2B5EF4-FFF2-40B4-BE49-F238E27FC236}">
                <a16:creationId xmlns:a16="http://schemas.microsoft.com/office/drawing/2014/main" xmlns="" id="{2A171220-6413-4933-B688-DB3C2DD67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7044" name="投影片編號版面配置區 3">
            <a:extLst>
              <a:ext uri="{FF2B5EF4-FFF2-40B4-BE49-F238E27FC236}">
                <a16:creationId xmlns:a16="http://schemas.microsoft.com/office/drawing/2014/main" xmlns="" id="{C16968D8-4B87-4132-A5C3-16C0612F7EC6}"/>
              </a:ext>
            </a:extLst>
          </p:cNvPr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B67A433-25F4-4BAE-8E8A-2AC419D415BD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18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68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124" name="投影片編號版面配置區 3"/>
          <p:cNvSpPr txBox="1">
            <a:spLocks noGrp="1"/>
          </p:cNvSpPr>
          <p:nvPr/>
        </p:nvSpPr>
        <p:spPr bwMode="auto">
          <a:xfrm>
            <a:off x="5833229" y="6656673"/>
            <a:ext cx="4466169" cy="3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6" tIns="47398" rIns="94796" bIns="47398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36DE07E0-C9C4-43B0-A8E8-BE8B57E28E01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29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8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EAA519B-ACB3-4F1F-9CD2-85E0E1D3D413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71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C1C24-0B99-4AA0-BEC6-B67720CCF62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748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8783" y="4715271"/>
            <a:ext cx="5440111" cy="44672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54" tIns="47828" rIns="95654" bIns="478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提供桃園區書面資料（</a:t>
            </a:r>
            <a:r>
              <a:rPr lang="en-US" altLang="zh-TW"/>
              <a:t>excel</a:t>
            </a:r>
            <a:r>
              <a:rPr lang="zh-TW" altLang="en-US"/>
              <a:t>檔）</a:t>
            </a:r>
          </a:p>
        </p:txBody>
      </p:sp>
      <p:sp>
        <p:nvSpPr>
          <p:cNvPr id="71684" name="投影片編號版面配置區 3"/>
          <p:cNvSpPr txBox="1">
            <a:spLocks noGrp="1"/>
          </p:cNvSpPr>
          <p:nvPr/>
        </p:nvSpPr>
        <p:spPr bwMode="auto">
          <a:xfrm>
            <a:off x="3850449" y="9428222"/>
            <a:ext cx="2946133" cy="49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4" tIns="47828" rIns="95654" bIns="47828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CE8104A-7C67-4497-865E-5AEEA16CAD22}" type="slidenum">
              <a:rPr lang="zh-TW" altLang="en-US" sz="1300"/>
              <a:pPr algn="r" eaLnBrk="1" hangingPunct="1"/>
              <a:t>34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95989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投影片影像版面配置區 1">
            <a:extLst>
              <a:ext uri="{FF2B5EF4-FFF2-40B4-BE49-F238E27FC236}">
                <a16:creationId xmlns:a16="http://schemas.microsoft.com/office/drawing/2014/main" xmlns="" id="{4CFAD497-ED7F-451B-9856-E050C291244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230563" y="509588"/>
            <a:ext cx="3397250" cy="2547937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備忘稿版面配置區 2">
            <a:extLst>
              <a:ext uri="{FF2B5EF4-FFF2-40B4-BE49-F238E27FC236}">
                <a16:creationId xmlns:a16="http://schemas.microsoft.com/office/drawing/2014/main" xmlns="" id="{A814F36D-01FD-4D5D-88CA-6B1DD928D1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82663" y="3228975"/>
            <a:ext cx="7891462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585" tIns="49293" rIns="98585" bIns="4929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摺頁資料</a:t>
            </a:r>
          </a:p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4147" name="投影片編號版面配置區 3">
            <a:extLst>
              <a:ext uri="{FF2B5EF4-FFF2-40B4-BE49-F238E27FC236}">
                <a16:creationId xmlns:a16="http://schemas.microsoft.com/office/drawing/2014/main" xmlns="" id="{EB415642-A95A-41DC-8598-DA6013DEDF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85" tIns="49293" rIns="98585" bIns="49293" anchor="b"/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18A1555C-A56E-4C84-8A2B-178A633362F5}" type="slidenum">
              <a:rPr lang="zh-TW" altLang="en-US" sz="1200">
                <a:latin typeface="Calibri" panose="020F0502020204030204" pitchFamily="34" charset="0"/>
              </a:rPr>
              <a:pPr algn="r"/>
              <a:t>35</a:t>
            </a:fld>
            <a:endParaRPr lang="zh-TW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8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投影片影像版面配置區 1">
            <a:extLst>
              <a:ext uri="{FF2B5EF4-FFF2-40B4-BE49-F238E27FC236}">
                <a16:creationId xmlns:a16="http://schemas.microsoft.com/office/drawing/2014/main" xmlns="" id="{4CFAD497-ED7F-451B-9856-E050C291244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230563" y="509588"/>
            <a:ext cx="3397250" cy="2547937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備忘稿版面配置區 2">
            <a:extLst>
              <a:ext uri="{FF2B5EF4-FFF2-40B4-BE49-F238E27FC236}">
                <a16:creationId xmlns:a16="http://schemas.microsoft.com/office/drawing/2014/main" xmlns="" id="{A814F36D-01FD-4D5D-88CA-6B1DD928D1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82663" y="3228975"/>
            <a:ext cx="7891462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585" tIns="49293" rIns="98585" bIns="4929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摺頁資料</a:t>
            </a:r>
          </a:p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4147" name="投影片編號版面配置區 3">
            <a:extLst>
              <a:ext uri="{FF2B5EF4-FFF2-40B4-BE49-F238E27FC236}">
                <a16:creationId xmlns:a16="http://schemas.microsoft.com/office/drawing/2014/main" xmlns="" id="{EB415642-A95A-41DC-8598-DA6013DEDF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85" tIns="49293" rIns="98585" bIns="49293" anchor="b"/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969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18A1555C-A56E-4C84-8A2B-178A633362F5}" type="slidenum">
              <a:rPr lang="zh-TW" altLang="en-US" sz="1200">
                <a:latin typeface="Calibri" panose="020F0502020204030204" pitchFamily="34" charset="0"/>
              </a:rPr>
              <a:pPr algn="r"/>
              <a:t>41</a:t>
            </a:fld>
            <a:endParaRPr lang="zh-TW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9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投影片圖像版面配置區 1">
            <a:extLst>
              <a:ext uri="{FF2B5EF4-FFF2-40B4-BE49-F238E27FC236}">
                <a16:creationId xmlns:a16="http://schemas.microsoft.com/office/drawing/2014/main" xmlns="" id="{F3C65BE1-0411-4CB1-BA16-FA51E0067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3056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備忘稿版面配置區 2">
            <a:extLst>
              <a:ext uri="{FF2B5EF4-FFF2-40B4-BE49-F238E27FC236}">
                <a16:creationId xmlns:a16="http://schemas.microsoft.com/office/drawing/2014/main" xmlns="" id="{039181E6-0F01-4437-9028-2FF8DF4D73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82663" y="3228975"/>
            <a:ext cx="78914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51" tIns="47376" rIns="94751" bIns="4737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>
                <a:latin typeface="Arial" panose="020B0604020202020204" pitchFamily="34" charset="0"/>
              </a:rPr>
              <a:t>如果八、九年級的家長尚未看過這本手冊，可詢問導師或學校輔導處。</a:t>
            </a:r>
          </a:p>
          <a:p>
            <a:pPr eaLnBrk="1" hangingPunct="1"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49508" name="投影片編號版面配置區 3">
            <a:extLst>
              <a:ext uri="{FF2B5EF4-FFF2-40B4-BE49-F238E27FC236}">
                <a16:creationId xmlns:a16="http://schemas.microsoft.com/office/drawing/2014/main" xmlns="" id="{1B8F3E74-F70F-4829-BEA4-9EB907CFFD5E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1" tIns="47376" rIns="94751" bIns="47376" anchor="b"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E5FF48C2-2968-4724-8FBA-5C5259FFD839}" type="slidenum">
              <a:rPr lang="zh-TW" altLang="en-US" sz="1200"/>
              <a:pPr algn="r"/>
              <a:t>48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872100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投影片圖像版面配置區 1">
            <a:extLst>
              <a:ext uri="{FF2B5EF4-FFF2-40B4-BE49-F238E27FC236}">
                <a16:creationId xmlns:a16="http://schemas.microsoft.com/office/drawing/2014/main" xmlns="" id="{CE8B6705-EE16-46D3-97E0-A094F72760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備忘稿版面配置區 2">
            <a:extLst>
              <a:ext uri="{FF2B5EF4-FFF2-40B4-BE49-F238E27FC236}">
                <a16:creationId xmlns:a16="http://schemas.microsoft.com/office/drawing/2014/main" xmlns="" id="{DF4CF598-2A79-4105-A995-D4F4E454A1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7156" name="投影片編號版面配置區 3">
            <a:extLst>
              <a:ext uri="{FF2B5EF4-FFF2-40B4-BE49-F238E27FC236}">
                <a16:creationId xmlns:a16="http://schemas.microsoft.com/office/drawing/2014/main" xmlns="" id="{9E7FA488-B9F7-4656-9137-18A2E9DD8F3B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8AF5DF0B-D15A-4A5B-A35B-BA44A9CEE31E}" type="slidenum">
              <a:rPr kumimoji="0" lang="zh-TW" altLang="en-US" sz="1200">
                <a:latin typeface="Calibri" panose="020F0502020204030204" pitchFamily="34" charset="0"/>
              </a:rPr>
              <a:pPr algn="r"/>
              <a:t>50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1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11462B01-EC1D-4EFB-A53B-8CE43F62F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D4893A8E-A371-4898-8CBF-346D424D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056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投影片圖像版面配置區 1">
            <a:extLst>
              <a:ext uri="{FF2B5EF4-FFF2-40B4-BE49-F238E27FC236}">
                <a16:creationId xmlns:a16="http://schemas.microsoft.com/office/drawing/2014/main" xmlns="" id="{CCAAECB3-C257-4BF5-8023-06903E984C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備忘稿版面配置區 2">
            <a:extLst>
              <a:ext uri="{FF2B5EF4-FFF2-40B4-BE49-F238E27FC236}">
                <a16:creationId xmlns:a16="http://schemas.microsoft.com/office/drawing/2014/main" xmlns="" id="{A69E2E70-6C71-4C81-85A4-85CA5A14C6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9204" name="投影片編號版面配置區 3">
            <a:extLst>
              <a:ext uri="{FF2B5EF4-FFF2-40B4-BE49-F238E27FC236}">
                <a16:creationId xmlns:a16="http://schemas.microsoft.com/office/drawing/2014/main" xmlns="" id="{27529087-2196-45E1-BE40-1A551D4584E3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51E5C646-A853-4D48-A88A-EB06BCDA9DC8}" type="slidenum">
              <a:rPr kumimoji="0" lang="zh-TW" altLang="en-US" sz="1200">
                <a:latin typeface="Calibri" panose="020F0502020204030204" pitchFamily="34" charset="0"/>
              </a:rPr>
              <a:pPr algn="r"/>
              <a:t>51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5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圖像版面配置區 1">
            <a:extLst>
              <a:ext uri="{FF2B5EF4-FFF2-40B4-BE49-F238E27FC236}">
                <a16:creationId xmlns:a16="http://schemas.microsoft.com/office/drawing/2014/main" xmlns="" id="{D20B0F7B-0AAE-4E56-84F3-8A3DC182A4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備忘稿版面配置區 2">
            <a:extLst>
              <a:ext uri="{FF2B5EF4-FFF2-40B4-BE49-F238E27FC236}">
                <a16:creationId xmlns:a16="http://schemas.microsoft.com/office/drawing/2014/main" xmlns="" id="{915A7E38-FF70-4847-8DD0-B0E3BEE5A7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1252" name="投影片編號版面配置區 3">
            <a:extLst>
              <a:ext uri="{FF2B5EF4-FFF2-40B4-BE49-F238E27FC236}">
                <a16:creationId xmlns:a16="http://schemas.microsoft.com/office/drawing/2014/main" xmlns="" id="{15111E54-5D0D-424B-B676-4D0484C2BDC5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1A82AD08-91DE-48A8-B75C-8C393C4DCD61}" type="slidenum">
              <a:rPr kumimoji="0" lang="zh-TW" altLang="en-US" sz="1200">
                <a:latin typeface="Calibri" panose="020F0502020204030204" pitchFamily="34" charset="0"/>
              </a:rPr>
              <a:pPr algn="r"/>
              <a:t>52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96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投影片圖像版面配置區 1">
            <a:extLst>
              <a:ext uri="{FF2B5EF4-FFF2-40B4-BE49-F238E27FC236}">
                <a16:creationId xmlns:a16="http://schemas.microsoft.com/office/drawing/2014/main" xmlns="" id="{FE1F4437-BF61-420A-A782-3A127EB0F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備忘稿版面配置區 2">
            <a:extLst>
              <a:ext uri="{FF2B5EF4-FFF2-40B4-BE49-F238E27FC236}">
                <a16:creationId xmlns:a16="http://schemas.microsoft.com/office/drawing/2014/main" xmlns="" id="{B734F7FC-B6B2-4139-BAA0-794CC5E88F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3300" name="投影片編號版面配置區 3">
            <a:extLst>
              <a:ext uri="{FF2B5EF4-FFF2-40B4-BE49-F238E27FC236}">
                <a16:creationId xmlns:a16="http://schemas.microsoft.com/office/drawing/2014/main" xmlns="" id="{7FF298DD-8AA8-4DBB-AAD8-FA4258AD4820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18619E1F-5592-4BF5-91DC-5448B7328188}" type="slidenum">
              <a:rPr kumimoji="0" lang="zh-TW" altLang="en-US" sz="1200">
                <a:latin typeface="Calibri" panose="020F0502020204030204" pitchFamily="34" charset="0"/>
              </a:rPr>
              <a:pPr algn="r"/>
              <a:t>53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50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投影片圖像版面配置區 1">
            <a:extLst>
              <a:ext uri="{FF2B5EF4-FFF2-40B4-BE49-F238E27FC236}">
                <a16:creationId xmlns:a16="http://schemas.microsoft.com/office/drawing/2014/main" xmlns="" id="{05F5E959-5722-4CD7-A322-A95EADABD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備忘稿版面配置區 2">
            <a:extLst>
              <a:ext uri="{FF2B5EF4-FFF2-40B4-BE49-F238E27FC236}">
                <a16:creationId xmlns:a16="http://schemas.microsoft.com/office/drawing/2014/main" xmlns="" id="{1B1E1A19-AD61-4880-94A5-114DBC9C0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4868" name="投影片編號版面配置區 3">
            <a:extLst>
              <a:ext uri="{FF2B5EF4-FFF2-40B4-BE49-F238E27FC236}">
                <a16:creationId xmlns:a16="http://schemas.microsoft.com/office/drawing/2014/main" xmlns="" id="{28BDBC54-B462-4504-A549-5801D300A20E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204C94EE-2458-43E9-B2FD-9DB820CB0A4A}" type="slidenum">
              <a:rPr kumimoji="0" lang="zh-TW" altLang="en-US" sz="1200">
                <a:latin typeface="Calibri" panose="020F0502020204030204" pitchFamily="34" charset="0"/>
              </a:rPr>
              <a:pPr algn="r"/>
              <a:t>54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70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投影片圖像版面配置區 1">
            <a:extLst>
              <a:ext uri="{FF2B5EF4-FFF2-40B4-BE49-F238E27FC236}">
                <a16:creationId xmlns:a16="http://schemas.microsoft.com/office/drawing/2014/main" xmlns="" id="{E004D795-76E2-43B4-BA6A-FC426DF1B5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備忘稿版面配置區 2">
            <a:extLst>
              <a:ext uri="{FF2B5EF4-FFF2-40B4-BE49-F238E27FC236}">
                <a16:creationId xmlns:a16="http://schemas.microsoft.com/office/drawing/2014/main" xmlns="" id="{F04E5FB3-7F69-45E4-AB4F-13B2A713B1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6916" name="投影片編號版面配置區 3">
            <a:extLst>
              <a:ext uri="{FF2B5EF4-FFF2-40B4-BE49-F238E27FC236}">
                <a16:creationId xmlns:a16="http://schemas.microsoft.com/office/drawing/2014/main" xmlns="" id="{182D84C6-E73B-40EF-9A59-19652032510C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356A0114-F7E3-4F1E-80BB-785054EEB58D}" type="slidenum">
              <a:rPr kumimoji="0" lang="zh-TW" altLang="en-US" sz="1200">
                <a:latin typeface="Calibri" panose="020F0502020204030204" pitchFamily="34" charset="0"/>
              </a:rPr>
              <a:pPr algn="r"/>
              <a:t>55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9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投影片圖像版面配置區 1">
            <a:extLst>
              <a:ext uri="{FF2B5EF4-FFF2-40B4-BE49-F238E27FC236}">
                <a16:creationId xmlns:a16="http://schemas.microsoft.com/office/drawing/2014/main" xmlns="" id="{8F0EB98F-BC7F-4A9F-B596-9C51D2837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備忘稿版面配置區 2">
            <a:extLst>
              <a:ext uri="{FF2B5EF4-FFF2-40B4-BE49-F238E27FC236}">
                <a16:creationId xmlns:a16="http://schemas.microsoft.com/office/drawing/2014/main" xmlns="" id="{852A74B9-BBDC-4C0B-8A21-53E058A84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8964" name="投影片編號版面配置區 3">
            <a:extLst>
              <a:ext uri="{FF2B5EF4-FFF2-40B4-BE49-F238E27FC236}">
                <a16:creationId xmlns:a16="http://schemas.microsoft.com/office/drawing/2014/main" xmlns="" id="{E09F9CC6-F24E-4B72-8975-81946D5EE896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ED54CD89-EF89-4E00-98C3-571518BC1028}" type="slidenum">
              <a:rPr kumimoji="0" lang="zh-TW" altLang="en-US" sz="1200">
                <a:latin typeface="Calibri" panose="020F0502020204030204" pitchFamily="34" charset="0"/>
              </a:rPr>
              <a:pPr algn="r"/>
              <a:t>56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71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hape 624">
            <a:extLst>
              <a:ext uri="{FF2B5EF4-FFF2-40B4-BE49-F238E27FC236}">
                <a16:creationId xmlns:a16="http://schemas.microsoft.com/office/drawing/2014/main" xmlns="" id="{BFB01E61-1B72-479D-A0A1-1632CF5F14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230563" y="511175"/>
            <a:ext cx="3397250" cy="25479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7875" name="Shape 625">
            <a:extLst>
              <a:ext uri="{FF2B5EF4-FFF2-40B4-BE49-F238E27FC236}">
                <a16:creationId xmlns:a16="http://schemas.microsoft.com/office/drawing/2014/main" xmlns="" id="{B4DF7894-1CF3-4C2A-AD36-D69C9E6D5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81075" y="3227388"/>
            <a:ext cx="7894638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25" tIns="45762" rIns="91525" bIns="4576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07876" name="Shape 626">
            <a:extLst>
              <a:ext uri="{FF2B5EF4-FFF2-40B4-BE49-F238E27FC236}">
                <a16:creationId xmlns:a16="http://schemas.microsoft.com/office/drawing/2014/main" xmlns="" id="{67231B4E-CB68-4104-932A-B2CD8169A0D6}"/>
              </a:ext>
            </a:extLst>
          </p:cNvPr>
          <p:cNvSpPr txBox="1">
            <a:spLocks noGrp="1"/>
          </p:cNvSpPr>
          <p:nvPr/>
        </p:nvSpPr>
        <p:spPr bwMode="auto">
          <a:xfrm>
            <a:off x="5583238" y="6456363"/>
            <a:ext cx="427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62" rIns="91525" bIns="45762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SzPct val="25000"/>
            </a:pPr>
            <a:r>
              <a:rPr lang="zh-TW" altLang="zh-TW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370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投影片圖像版面配置區 1">
            <a:extLst>
              <a:ext uri="{FF2B5EF4-FFF2-40B4-BE49-F238E27FC236}">
                <a16:creationId xmlns:a16="http://schemas.microsoft.com/office/drawing/2014/main" xmlns="" id="{8467F805-7833-4AE6-8EF8-169C92E20E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備忘稿版面配置區 2">
            <a:extLst>
              <a:ext uri="{FF2B5EF4-FFF2-40B4-BE49-F238E27FC236}">
                <a16:creationId xmlns:a16="http://schemas.microsoft.com/office/drawing/2014/main" xmlns="" id="{D11CE874-D429-4974-87D6-71DF8C76D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9140" name="投影片編號版面配置區 3">
            <a:extLst>
              <a:ext uri="{FF2B5EF4-FFF2-40B4-BE49-F238E27FC236}">
                <a16:creationId xmlns:a16="http://schemas.microsoft.com/office/drawing/2014/main" xmlns="" id="{75C0B697-B70C-49CB-A6D0-11479F30D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89E19FF-8B1E-4711-9E8E-846D3CC355DE}" type="slidenum">
              <a:rPr lang="en-US" altLang="zh-TW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63</a:t>
            </a:fld>
            <a:endParaRPr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>
            <a:extLst>
              <a:ext uri="{FF2B5EF4-FFF2-40B4-BE49-F238E27FC236}">
                <a16:creationId xmlns:a16="http://schemas.microsoft.com/office/drawing/2014/main" xmlns="" id="{9D89F165-277F-47D2-B21E-D5787BF2B2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>
            <a:extLst>
              <a:ext uri="{FF2B5EF4-FFF2-40B4-BE49-F238E27FC236}">
                <a16:creationId xmlns:a16="http://schemas.microsoft.com/office/drawing/2014/main" xmlns="" id="{D52C138B-7F7B-4C31-B327-89D5DF4D65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xmlns="" id="{16703CBB-3E60-4DA2-B08A-89CDDF498EB4}"/>
              </a:ext>
            </a:extLst>
          </p:cNvPr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BFBD790-19FB-4321-B4AF-D2A9F8096D61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3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7B8FD4E4-EFFB-4467-9558-96F0DA064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532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A5A82299-1BDC-42F7-BDA0-DE1F0A021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3228975"/>
            <a:ext cx="78914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26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F6CE28A2-0BEA-4EBE-B3C6-8B308BFB2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114B7D41-B6EB-4200-92E1-3363408EE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17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>
            <a:extLst>
              <a:ext uri="{FF2B5EF4-FFF2-40B4-BE49-F238E27FC236}">
                <a16:creationId xmlns:a16="http://schemas.microsoft.com/office/drawing/2014/main" xmlns="" id="{98337BF9-F475-4219-AA42-2484AF2D83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>
            <a:extLst>
              <a:ext uri="{FF2B5EF4-FFF2-40B4-BE49-F238E27FC236}">
                <a16:creationId xmlns:a16="http://schemas.microsoft.com/office/drawing/2014/main" xmlns="" id="{529684D7-3DCC-44CC-AD0A-BC4FEC1BF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8852" name="投影片編號版面配置區 3">
            <a:extLst>
              <a:ext uri="{FF2B5EF4-FFF2-40B4-BE49-F238E27FC236}">
                <a16:creationId xmlns:a16="http://schemas.microsoft.com/office/drawing/2014/main" xmlns="" id="{EF844000-56F1-4989-9B01-42A33D8A7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89AF5C8-7D01-49A0-9DB2-456BCDEBF9E5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7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>
            <a:extLst>
              <a:ext uri="{FF2B5EF4-FFF2-40B4-BE49-F238E27FC236}">
                <a16:creationId xmlns:a16="http://schemas.microsoft.com/office/drawing/2014/main" xmlns="" id="{512480B5-DA67-47A3-BC8C-AE817891D3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897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>
            <a:extLst>
              <a:ext uri="{FF2B5EF4-FFF2-40B4-BE49-F238E27FC236}">
                <a16:creationId xmlns:a16="http://schemas.microsoft.com/office/drawing/2014/main" xmlns="" id="{A89DABBB-A503-42DD-BE59-028301223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9092" name="投影片編號版面配置區 3">
            <a:extLst>
              <a:ext uri="{FF2B5EF4-FFF2-40B4-BE49-F238E27FC236}">
                <a16:creationId xmlns:a16="http://schemas.microsoft.com/office/drawing/2014/main" xmlns="" id="{D6E4F2D9-1621-488D-8C0F-C3F32E47A8B3}"/>
              </a:ext>
            </a:extLst>
          </p:cNvPr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A755-3524-47A5-A8AF-DB803D23A39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55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編號版面配置區 6">
            <a:extLst>
              <a:ext uri="{FF2B5EF4-FFF2-40B4-BE49-F238E27FC236}">
                <a16:creationId xmlns:a16="http://schemas.microsoft.com/office/drawing/2014/main" xmlns="" id="{8269827E-9E36-4461-9948-99CD448C4A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84825" y="6456363"/>
            <a:ext cx="4270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1" tIns="45661" rIns="91321" bIns="4566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4B0F2707-A177-440A-97EF-FBC9457F851F}" type="slidenum">
              <a:rPr lang="zh-TW" altLang="en-US" sz="1200">
                <a:latin typeface="Calibri" panose="020F0502020204030204" pitchFamily="34" charset="0"/>
              </a:rPr>
              <a:pPr algn="r"/>
              <a:t>14</a:t>
            </a:fld>
            <a:endParaRPr lang="zh-TW" altLang="en-US" sz="1200">
              <a:latin typeface="Calibri" panose="020F0502020204030204" pitchFamily="34" charset="0"/>
            </a:endParaRPr>
          </a:p>
        </p:txBody>
      </p:sp>
      <p:sp>
        <p:nvSpPr>
          <p:cNvPr id="80898" name="投影片圖像版面配置區 1">
            <a:extLst>
              <a:ext uri="{FF2B5EF4-FFF2-40B4-BE49-F238E27FC236}">
                <a16:creationId xmlns:a16="http://schemas.microsoft.com/office/drawing/2014/main" xmlns="" id="{6DD74C1B-BE7C-4CCD-9C05-BF7D8DAC6C1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228975" y="509588"/>
            <a:ext cx="3398838" cy="25495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備忘稿版面配置區 2">
            <a:extLst>
              <a:ext uri="{FF2B5EF4-FFF2-40B4-BE49-F238E27FC236}">
                <a16:creationId xmlns:a16="http://schemas.microsoft.com/office/drawing/2014/main" xmlns="" id="{86F64046-A586-4860-90C3-8919D9E3BB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:a16="http://schemas.microsoft.com/office/drawing/2014/main" xmlns="" id="{62DC52C3-D883-47FB-8890-53C9DA442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84825" y="6456363"/>
            <a:ext cx="4270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1" tIns="45661" rIns="91321" bIns="45661" anchor="b"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9112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9112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9112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9112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266FA23D-5E56-4A53-A903-EEE34B7FF6A1}" type="slidenum">
              <a:rPr lang="en-US" altLang="zh-TW" sz="1200">
                <a:latin typeface="Calibri" panose="020F0502020204030204" pitchFamily="34" charset="0"/>
              </a:rPr>
              <a:pPr algn="r"/>
              <a:t>14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5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投影片圖像版面配置區 1">
            <a:extLst>
              <a:ext uri="{FF2B5EF4-FFF2-40B4-BE49-F238E27FC236}">
                <a16:creationId xmlns:a16="http://schemas.microsoft.com/office/drawing/2014/main" xmlns="" id="{530DCC3C-3B8F-4F34-910C-614224C3BAA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228975" y="509588"/>
            <a:ext cx="3398838" cy="25495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備忘稿版面配置區 2">
            <a:extLst>
              <a:ext uri="{FF2B5EF4-FFF2-40B4-BE49-F238E27FC236}">
                <a16:creationId xmlns:a16="http://schemas.microsoft.com/office/drawing/2014/main" xmlns="" id="{9DE94505-C29F-49CA-883B-5079D56A20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2947" name="投影片編號版面配置區 3">
            <a:extLst>
              <a:ext uri="{FF2B5EF4-FFF2-40B4-BE49-F238E27FC236}">
                <a16:creationId xmlns:a16="http://schemas.microsoft.com/office/drawing/2014/main" xmlns="" id="{83899182-50C1-4C2E-8D0F-28D97A1B9E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0973632B-101D-45B7-821D-CC2ABF13E91B}" type="slidenum">
              <a:rPr lang="zh-TW" altLang="en-US" sz="1200">
                <a:latin typeface="Calibri" panose="020F0502020204030204" pitchFamily="34" charset="0"/>
              </a:rPr>
              <a:pPr algn="r"/>
              <a:t>15</a:t>
            </a:fld>
            <a:endParaRPr lang="zh-TW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6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D0DD6B62-D7F6-4CAC-B31C-85B7F9C121D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5D08CEA-FAB1-4238-9513-AD522F646EA8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84982E0-1C77-4674-A01D-F36B13461AFE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E1175BC7-10C1-4635-B816-A89E28EA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350" y="63039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1EF9-49E9-455D-846C-20AC4E66EC0E}" type="datetimeFigureOut">
              <a:rPr lang="zh-TW" altLang="en-US"/>
              <a:pPr>
                <a:defRPr/>
              </a:pPr>
              <a:t>2023/3/18</a:t>
            </a:fld>
            <a:endParaRPr lang="zh-TW" altLang="en-US" dirty="0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70C39CC4-8452-4E92-931C-3983E1E0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E675F765-19B3-401A-8AE0-CD7AA315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8E77-F542-4AFC-B3F6-FA60B810E8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4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998F1D3C-612B-4B1F-A225-AC4206C8D4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0D82BB42-0A0F-447A-A110-D72E40CBC29A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84618E7-153A-44BB-9640-404B23452E68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249730E3-FA1D-45A8-ABF3-4EFC5DF9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C222-C662-4625-B945-56CD45B50011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14217F6D-D2E1-420C-AA7E-3F11A160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A5B43819-2A20-4F81-A111-5927F9C0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78E6-2357-49A9-8B8D-89FA78BC73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38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0580021C-B33C-4F11-8F54-017AF97B752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E38054EA-D5D4-479A-9632-06EA67B3F151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DACE4DBF-F8B7-480A-A1C5-713D972E72B7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3115AF7E-8A44-4BC6-AD3C-68522645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DBF6-BC3A-4C97-894B-C8FF2A3F6926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E070ED3B-F7F6-4073-91C5-79A57F79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CB7D0E27-048F-49E2-8FBB-DE98653D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E2E7-10AD-4BB0-9C1F-4EDA72F77C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67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5" y="476672"/>
            <a:ext cx="9144000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49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C88FE2D9-4B49-49AB-BC62-0E999E0DA8F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0CF0970D-223C-4AC1-80EF-7D6F8549EC70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A6DE1EE-3F0F-4C80-A2F8-EA61CC53BC15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ADA2E4B8-6506-4612-AC52-672E7D9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1EF9-49E9-455D-846C-20AC4E66EC0E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02708962-BDA7-4887-9973-4E7F08F4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7EBFF40B-DC4B-49F0-9DDA-9D261D44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0254-677B-4708-A82C-5C22B15183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22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AA4ECD8A-C1A4-49DB-9E6B-90F155FF2C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9C4F335-7431-4F2A-AA44-6740C80EF62F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3F60767E-A40F-4C3C-B56E-A6F3BF2FD56D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23C961A9-8468-4577-AE7E-1C784478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1E6-AD3B-486C-895C-A8B162827E04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3919D0C2-D355-4DEE-8611-977781FE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D7DED1C9-5CFB-4BD7-BD38-3C48DF5C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94E0-5DDB-4563-8F50-4BC5E2A586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92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4DB32C65-59E8-4A6F-BDB0-3D5A20AE7D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F0BFCDE3-0370-44F8-892C-8291D238F071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C865E485-6DB1-4297-8ACE-0BA1C7EF263B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5F0627F9-F58B-4BDA-A1F4-920AB3EB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A6B1-8574-4E43-95E2-2B4C1EE1F9A2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CC6846A8-590F-4233-8F76-C7E4F7DF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5B7877A1-36AE-47AF-8C1A-730A4E34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F53B-C710-4EBA-8BB7-F5363717F1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6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xmlns="" id="{F10992F0-DA40-44B1-9F58-36A9B70DD7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D607DA4-E43C-41E7-AD02-B5B66CEF1D44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E237FEBA-6B13-40F0-8FDB-25BF9D7A60F7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xmlns="" id="{20D868B1-58F9-495A-8B63-93ED6203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DCB-0692-479A-849E-FEBACF250C80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xmlns="" id="{F6C48CD8-872C-4811-8FE9-4E06524D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xmlns="" id="{BCB70033-7A3E-4D54-84E2-CF41527A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7F49-3F76-4D16-A3CC-52E56DDA4F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190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17AD33A2-B828-45FD-97A4-31834AD857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A370ACB-C515-4251-B8D7-C3FD62C304C5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38276EE-C3A1-4278-AA93-D012E1B13D7E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xmlns="" id="{DBE75A41-B32C-457D-A859-85890E8C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3B4-DF43-4DFC-BA21-3B6746485679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xmlns="" id="{24CA06EF-79B0-49E0-A0F9-2E205E4E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xmlns="" id="{044A5B51-BFFC-4191-A633-08579454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C559-9EB3-4CA2-A2FF-E2E98315F9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8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6">
            <a:extLst>
              <a:ext uri="{FF2B5EF4-FFF2-40B4-BE49-F238E27FC236}">
                <a16:creationId xmlns:a16="http://schemas.microsoft.com/office/drawing/2014/main" xmlns="" id="{C7A14122-C659-48A4-B4B9-594E12AE82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445125"/>
            <a:ext cx="9145588" cy="863600"/>
            <a:chOff x="0" y="5733256"/>
            <a:chExt cx="9145016" cy="86409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7206483F-7BD7-41D5-907E-11723BAC4232}"/>
                </a:ext>
              </a:extLst>
            </p:cNvPr>
            <p:cNvSpPr/>
            <p:nvPr userDrawn="1"/>
          </p:nvSpPr>
          <p:spPr>
            <a:xfrm>
              <a:off x="0" y="6165304"/>
              <a:ext cx="914501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8A11493-90B8-482E-830B-719AE9AE36BB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xmlns="" id="{6FDC0FF0-429A-4DC8-BA13-1DFBCD6E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CF50-0246-4739-B775-C382B81F1FAA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xmlns="" id="{BFDD1EEC-5AA6-4DCC-B76B-950BF33E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xmlns="" id="{60212B9D-D73A-48A0-818B-76AAAF55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3276-3830-4FCC-ACD9-EF3AB6886A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84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9B0D42E2-377E-45EE-9CC7-09E240EB6A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314D66DA-8400-42E4-A9AD-EF4A9947A55D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0C20F4B9-F516-48EB-B53F-0E9466DAFE47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BC004A84-7BCC-4059-AFB9-7BC998F4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1E6-AD3B-486C-895C-A8B162827E04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D3AEDA9D-2533-4FE1-94EB-EF2B5CDD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ADDEAE7D-34CC-4506-8691-BC3BF9F0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7BE7-727E-4879-AF51-54E05F1B0A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6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">
            <a:extLst>
              <a:ext uri="{FF2B5EF4-FFF2-40B4-BE49-F238E27FC236}">
                <a16:creationId xmlns:a16="http://schemas.microsoft.com/office/drawing/2014/main" xmlns="" id="{58EC192D-F3D3-4D47-B0B3-E4FFDD0259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445125"/>
            <a:ext cx="9145588" cy="863600"/>
            <a:chOff x="0" y="5733256"/>
            <a:chExt cx="9145016" cy="86409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69F9A2F4-3AF6-4429-8E76-AA2D31FAC356}"/>
                </a:ext>
              </a:extLst>
            </p:cNvPr>
            <p:cNvSpPr/>
            <p:nvPr userDrawn="1"/>
          </p:nvSpPr>
          <p:spPr>
            <a:xfrm>
              <a:off x="0" y="6165304"/>
              <a:ext cx="914501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45845FA1-DE16-4B59-A68B-E3D5A39F06DE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35B64A1C-DD6E-4932-849D-04373D85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B9C1-BE3B-475F-87CA-C44C305CDC6A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9365B424-1F94-49DE-94DB-7A29918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CCCFD78B-4B54-4EDB-90C8-7D498738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9CE0-2145-415D-97AD-197574AC48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097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xmlns="" id="{41FCD6C9-DA39-4F29-A89C-15484233224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3533D58C-B0E0-4C0F-A908-97E20E1E658B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A683F1B-520B-484F-A992-5D9E56F0649F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xmlns="" id="{E121BB6F-D568-4574-8A87-B8726A7E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9C1-EDD4-4896-9F7B-8214C57B3A19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xmlns="" id="{E8A59132-E567-4747-84A6-0286280C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xmlns="" id="{C9171568-8043-4B21-B113-2C17D4C5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699E-3BDF-46A7-B74F-BC9E430960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772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xmlns="" id="{19264ADD-A87C-4A2A-A8EC-E4CF7FB88B8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664004B-636B-47BB-A859-CD7C2E82D42F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1D4BA00-06E6-4F37-AEEF-5B98374A32B0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xmlns="" id="{34D53129-8FE4-4FE1-90D0-0469CF97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2046-2B18-4374-A601-CD77D80FD82E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xmlns="" id="{61061716-C460-4D99-AA59-C4B5571F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xmlns="" id="{915D43DE-8C6B-4D40-9088-00DD43AD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029D-F40D-4287-89BB-F03C3D4189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31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4EC80DD8-8AE4-4280-A54E-B7447D1C71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77565DF-F50E-4ACE-B2B8-5664CA95E3C3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01CDECB4-BE49-4378-93D3-0C7579942CBD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BD5FCCCA-527C-460C-950F-CC970727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C222-C662-4625-B945-56CD45B50011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A9E93BFD-4884-48D2-B392-DF4079C5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885EB06C-D113-4786-AC10-90FB6B51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3B79-76B9-4A44-82AB-0DC0E27DFC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208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16764DA1-B170-449C-89FE-7C2ADC9184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4CE7EDE-8ACD-46F5-8FBA-D00A5A5F15BD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9F36DF68-B5A6-44A7-B475-CE6DC8BFC28C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20616F04-AC2B-4491-821E-BE3797ED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DBF6-BC3A-4C97-894B-C8FF2A3F6926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21D764C0-3901-48EB-9DF2-A6390C5E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3E03BEBE-4BBB-4C78-8CA8-ECB516C2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B2CB-465E-4222-A4FB-EF11BEB04E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99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10">
            <a:extLst>
              <a:ext uri="{FF2B5EF4-FFF2-40B4-BE49-F238E27FC236}">
                <a16:creationId xmlns:a16="http://schemas.microsoft.com/office/drawing/2014/main" xmlns="" id="{0BF28391-D8F4-40BE-BA83-7222529EF9AF}"/>
              </a:ext>
            </a:extLst>
          </p:cNvPr>
          <p:cNvSpPr/>
          <p:nvPr userDrawn="1"/>
        </p:nvSpPr>
        <p:spPr>
          <a:xfrm>
            <a:off x="8763000" y="150815"/>
            <a:ext cx="266700" cy="287337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 Diagonal Corner Rectangle 26">
            <a:extLst>
              <a:ext uri="{FF2B5EF4-FFF2-40B4-BE49-F238E27FC236}">
                <a16:creationId xmlns:a16="http://schemas.microsoft.com/office/drawing/2014/main" xmlns="" id="{A7FBC625-22D9-440A-8746-FA6F14E8DD92}"/>
              </a:ext>
            </a:extLst>
          </p:cNvPr>
          <p:cNvSpPr/>
          <p:nvPr userDrawn="1"/>
        </p:nvSpPr>
        <p:spPr>
          <a:xfrm>
            <a:off x="8748713" y="128590"/>
            <a:ext cx="268287" cy="287337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75B6FCF-238A-45D8-9E6D-644A1A904173}"/>
              </a:ext>
            </a:extLst>
          </p:cNvPr>
          <p:cNvSpPr txBox="1">
            <a:spLocks/>
          </p:cNvSpPr>
          <p:nvPr userDrawn="1"/>
        </p:nvSpPr>
        <p:spPr>
          <a:xfrm>
            <a:off x="8723313" y="173040"/>
            <a:ext cx="323850" cy="192087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F57D2E5-283E-4971-AD3D-2655C1F5C57A}" type="slidenum">
              <a:rPr lang="en-US" altLang="zh-TW" sz="600" smtClean="0">
                <a:solidFill>
                  <a:srgbClr val="FEFEFE"/>
                </a:solidFill>
                <a:latin typeface="Montserrat"/>
                <a:ea typeface="Montserrat"/>
                <a:cs typeface="Montserrat"/>
              </a:rPr>
              <a:pPr algn="ctr" eaLnBrk="1" hangingPunct="1">
                <a:defRPr/>
              </a:pPr>
              <a:t>‹#›</a:t>
            </a:fld>
            <a:endParaRPr lang="en-US" altLang="zh-TW" sz="600">
              <a:solidFill>
                <a:srgbClr val="FEFEFE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xmlns="" id="{88423354-F3B0-4939-A6EA-FCABE34A1D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723314" y="6542088"/>
            <a:ext cx="292100" cy="171450"/>
            <a:chOff x="11125576" y="6251575"/>
            <a:chExt cx="288549" cy="117476"/>
          </a:xfrm>
        </p:grpSpPr>
        <p:sp>
          <p:nvSpPr>
            <p:cNvPr id="7" name="Chevron 32">
              <a:hlinkClick r:id="" action="ppaction://hlinkshowjump?jump=nextslide" tooltip="Next Slide"/>
              <a:extLst>
                <a:ext uri="{FF2B5EF4-FFF2-40B4-BE49-F238E27FC236}">
                  <a16:creationId xmlns:a16="http://schemas.microsoft.com/office/drawing/2014/main" xmlns="" id="{A26435C1-B437-4756-955D-8D3A1E9B0D46}"/>
                </a:ext>
              </a:extLst>
            </p:cNvPr>
            <p:cNvSpPr/>
            <p:nvPr userDrawn="1"/>
          </p:nvSpPr>
          <p:spPr>
            <a:xfrm>
              <a:off x="11321601" y="6251575"/>
              <a:ext cx="92524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33">
              <a:hlinkClick r:id="" action="ppaction://hlinkshowjump?jump=previousslide" tooltip="Previous Slide"/>
              <a:extLst>
                <a:ext uri="{FF2B5EF4-FFF2-40B4-BE49-F238E27FC236}">
                  <a16:creationId xmlns:a16="http://schemas.microsoft.com/office/drawing/2014/main" xmlns="" id="{7A42F2CB-8FB2-407A-A27B-4788A3F85BAD}"/>
                </a:ext>
              </a:extLst>
            </p:cNvPr>
            <p:cNvSpPr/>
            <p:nvPr userDrawn="1"/>
          </p:nvSpPr>
          <p:spPr>
            <a:xfrm rot="10800000">
              <a:off x="11125576" y="6251575"/>
              <a:ext cx="92523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37">
              <a:extLst>
                <a:ext uri="{FF2B5EF4-FFF2-40B4-BE49-F238E27FC236}">
                  <a16:creationId xmlns:a16="http://schemas.microsoft.com/office/drawing/2014/main" xmlns="" id="{2050EE30-7D0E-41A0-8845-74C805B0162B}"/>
                </a:ext>
              </a:extLst>
            </p:cNvPr>
            <p:cNvCxnSpPr/>
            <p:nvPr userDrawn="1"/>
          </p:nvCxnSpPr>
          <p:spPr>
            <a:xfrm flipV="1">
              <a:off x="11268282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>
          <a:xfrm>
            <a:off x="6408197" y="6514090"/>
            <a:ext cx="2248701" cy="203846"/>
          </a:xfrm>
        </p:spPr>
        <p:txBody>
          <a:bodyPr>
            <a:noAutofit/>
          </a:bodyPr>
          <a:lstStyle>
            <a:lvl1pPr marL="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6858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0287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3716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03040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5" y="476672"/>
            <a:ext cx="9144000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986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0C6A0-CEDA-4514-8C3B-62FBAB77A5E3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028C80-0B9D-4033-9F59-A8C5710FBE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144001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►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BCE10-ECBE-4097-BAA3-E9421BB4F612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214E53-F863-414C-8A6E-1F2B9DA5407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697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0C6A0-CEDA-4514-8C3B-62FBAB77A5E3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028C80-0B9D-4033-9F59-A8C5710FBE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0775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>
            <a:extLst>
              <a:ext uri="{FF2B5EF4-FFF2-40B4-BE49-F238E27FC236}">
                <a16:creationId xmlns:a16="http://schemas.microsoft.com/office/drawing/2014/main" xmlns="" id="{EF5A9172-DC24-4DA7-8E1D-BB5738B3B0D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30A696D4-76FA-44D5-814A-D97E70CE9D46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B7EE9F9-6EF0-46D1-AF4C-29082E52600D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51122C36-6C9C-4C58-A2FC-A27D3882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A6B1-8574-4E43-95E2-2B4C1EE1F9A2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A17FF942-9139-4401-B5D0-E6085FE3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11170743-DB2C-4FAA-A0BF-43E7F518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D0CB-1C9E-41AA-8D2C-ED3615CAB1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657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398DD-A6BC-498E-9FEF-B5C37E42478D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0E5B4C-6DDF-4037-8F81-96C1DC24ECC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424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63E72-19F2-45C9-BB56-86F26FF5E98C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EA2DEF-FAD8-4A4C-BA21-A99DCBD6288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734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CEA42-95CA-4A1D-B785-20CD17F6D642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F6FB59-1807-4C66-94DA-211C529639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6190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6A82B-1B25-4346-AC31-E9B3EF93380E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58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E02B8-C60D-4DAE-83D5-E508702D4E19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12CC55-5366-48A6-95BD-B0AD1A6F1E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3573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20809-2803-463A-B670-BCC418E00C8A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088BAD-7C55-433F-A555-62D76A3A87B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5460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E8B28-4A2D-4B33-A32C-769F976D62F8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604485-E815-4268-ACA8-A47747B61FA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6758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72010-394A-4B76-94FF-1D4D43241E27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89FCFC-6202-462E-B218-846A66A1BAB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1243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換頁接點 3"/>
          <p:cNvSpPr/>
          <p:nvPr/>
        </p:nvSpPr>
        <p:spPr>
          <a:xfrm>
            <a:off x="8589826" y="0"/>
            <a:ext cx="423863" cy="768392"/>
          </a:xfrm>
          <a:prstGeom prst="flowChartOffpage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fld id="{E3A93B6F-CAEE-40FF-8C71-CFD6DBFFEEE4}" type="slidenum">
              <a:rPr lang="zh-TW" altLang="en-US" sz="1050" smtClean="0">
                <a:latin typeface="Arial Black" panose="020B0A04020102020204" pitchFamily="34" charset="0"/>
                <a:ea typeface="微软雅黑" panose="020B0503020204020204" pitchFamily="34" charset="-122"/>
              </a:rPr>
              <a:t>‹#›</a:t>
            </a:fld>
            <a:endParaRPr lang="zh-TW" altLang="en-US" sz="900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30736"/>
      </p:ext>
    </p:extLst>
  </p:cSld>
  <p:clrMapOvr>
    <a:masterClrMapping/>
  </p:clrMapOvr>
  <p:transition spd="slow">
    <p:push dir="u"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6"/>
            <a:ext cx="8229600" cy="4525963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91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xmlns="" id="{001DA8E8-699B-4944-8D9F-A4A39D6A49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305BD25-A558-4BE9-800A-524FC6E61B13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E2055FA3-C5BF-4B23-8D15-6CCE3773F0B6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xmlns="" id="{00A851A8-13C6-4E1C-A042-0679EDB6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DCB-0692-479A-849E-FEBACF250C80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xmlns="" id="{3AEBD475-FBE8-4998-8267-252C314E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xmlns="" id="{9536647A-FD5B-413F-AB40-AF4ED145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C7A4-6BAD-44E9-A48A-FDA9A3F654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940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FC1-8D30-45AA-BB5E-16B7FEF99FB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3719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►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D2C-7EA8-40D2-9D9D-946A9B7B179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2080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FC1-8D30-45AA-BB5E-16B7FEF99FB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6239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866-E41F-47F7-B283-84787F8F56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320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F782-712E-4C46-95C3-60ADFD6C1CB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1463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D8D2-E653-4F0E-86A1-B730964F5DF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9802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65BB-2C7C-4992-A860-1456117F3C8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698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A87B-55A0-4EC5-AB3C-E49E69B302F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287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3BB-CB80-4F55-AF9D-E6A6A7A36F8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341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500D-A30D-4CCA-A61A-1884D9FE517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44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44C8040D-10AB-446B-9993-C5071FCE9FB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C272CD8-0CE5-4D77-A8EA-EBA4074CCACA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5ED60882-FDCA-48B6-9CD1-D99B0C89A113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xmlns="" id="{DBE692DA-EA97-432E-83C7-C3A60BDC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3B4-DF43-4DFC-BA21-3B6746485679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xmlns="" id="{6A9E2673-6CB2-4E0B-B71A-3B623FCF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xmlns="" id="{634D20AA-31A8-4742-BB54-9EB9F334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34E6-706C-4223-ADD9-B17D8EB611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189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71B9-0DC4-4F35-831E-A9FD437A36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0111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換頁接點 3"/>
          <p:cNvSpPr/>
          <p:nvPr/>
        </p:nvSpPr>
        <p:spPr>
          <a:xfrm>
            <a:off x="8589826" y="0"/>
            <a:ext cx="423863" cy="768392"/>
          </a:xfrm>
          <a:prstGeom prst="flowChartOffpage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fld id="{E3A93B6F-CAEE-40FF-8C71-CFD6DBFFEEE4}" type="slidenum">
              <a:rPr lang="zh-TW" altLang="en-US" sz="1050" smtClean="0">
                <a:latin typeface="Arial Black" panose="020B0A04020102020204" pitchFamily="34" charset="0"/>
                <a:ea typeface="微软雅黑" panose="020B0503020204020204" pitchFamily="34" charset="-122"/>
              </a:rPr>
              <a:t>‹#›</a:t>
            </a:fld>
            <a:endParaRPr lang="zh-TW" altLang="en-US" sz="900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42302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 - Templateswise.com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538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noProof="1"/>
              <a:t>按一下以編輯母片標題樣式</a:t>
            </a:r>
            <a:endParaRPr lang="fr-CA" noProof="1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7937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zh-TW" altLang="en-US" noProof="1"/>
              <a:t>編輯母片文字樣式</a:t>
            </a:r>
          </a:p>
        </p:txBody>
      </p:sp>
      <p:sp>
        <p:nvSpPr>
          <p:cNvPr id="4" name="日期版面配置區 1">
            <a:extLst>
              <a:ext uri="{FF2B5EF4-FFF2-40B4-BE49-F238E27FC236}">
                <a16:creationId xmlns:a16="http://schemas.microsoft.com/office/drawing/2014/main" xmlns="" id="{02674D9E-0C11-4E9D-8F72-3B5113C3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頁尾版面配置區 2">
            <a:extLst>
              <a:ext uri="{FF2B5EF4-FFF2-40B4-BE49-F238E27FC236}">
                <a16:creationId xmlns:a16="http://schemas.microsoft.com/office/drawing/2014/main" xmlns="" id="{6D9FB380-D321-458C-AF15-2854DC4D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xmlns="" id="{9FE79F50-CE97-47A3-A255-9AC187FC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698F-EBB0-4748-8560-CEA00CAC2A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7897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AC9DE284-DB7F-4156-9232-5D8DC5ED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FAC300B2-E09B-4F16-9084-DD4D0237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2E7DC0EF-54CA-47D2-B034-6284D27B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73587-6A60-42E6-9470-5F4EFB8F252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39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AC9DE284-DB7F-4156-9232-5D8DC5ED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FAC300B2-E09B-4F16-9084-DD4D0237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2E7DC0EF-54CA-47D2-B034-6284D27B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73587-6A60-42E6-9470-5F4EFB8F252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494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r>
              <a:rPr lang="zh-TW" altLang="en-US" noProof="1"/>
              <a:t>按一下以編輯母片標題樣式</a:t>
            </a:r>
            <a:endParaRPr lang="fr-CA" noProof="1"/>
          </a:p>
        </p:txBody>
      </p:sp>
      <p:sp>
        <p:nvSpPr>
          <p:cNvPr id="8" name="Content Placeholder 2"/>
          <p:cNvSpPr>
            <a:spLocks noGrp="1"/>
          </p:cNvSpPr>
          <p:nvPr>
            <p:ph idx="9"/>
          </p:nvPr>
        </p:nvSpPr>
        <p:spPr>
          <a:xfrm>
            <a:off x="457200" y="1600206"/>
            <a:ext cx="8229600" cy="4525963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pPr lvl="0"/>
            <a:r>
              <a:rPr lang="zh-TW" altLang="en-US" noProof="1"/>
              <a:t>編輯母片文字樣式</a:t>
            </a:r>
          </a:p>
        </p:txBody>
      </p:sp>
      <p:sp>
        <p:nvSpPr>
          <p:cNvPr id="4" name="日期版面配置區 1">
            <a:extLst>
              <a:ext uri="{FF2B5EF4-FFF2-40B4-BE49-F238E27FC236}">
                <a16:creationId xmlns:a16="http://schemas.microsoft.com/office/drawing/2014/main" xmlns="" id="{6559DC09-C0B0-4AC8-986A-F8F884EE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4F12-AA26-4AC8-9962-C36BB8F32554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頁尾版面配置區 2">
            <a:extLst>
              <a:ext uri="{FF2B5EF4-FFF2-40B4-BE49-F238E27FC236}">
                <a16:creationId xmlns:a16="http://schemas.microsoft.com/office/drawing/2014/main" xmlns="" id="{BDE508D8-B083-4D43-8745-8E4B4912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xmlns="" id="{189F0048-D523-462C-9CB4-2D414B2C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8414E-4A68-4A1E-B4E5-0ADB578D88A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602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5" y="476672"/>
            <a:ext cx="9144000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noProof="1"/>
              <a:t>按一下以編輯母片標題樣式</a:t>
            </a:r>
            <a:endParaRPr lang="ko-KR" altLang="en-US" noProof="1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noProof="1"/>
              <a:t>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noProof="1"/>
              <a:t>編輯母片文字樣式</a:t>
            </a:r>
          </a:p>
        </p:txBody>
      </p:sp>
      <p:sp>
        <p:nvSpPr>
          <p:cNvPr id="6" name="日期版面配置區 2">
            <a:extLst>
              <a:ext uri="{FF2B5EF4-FFF2-40B4-BE49-F238E27FC236}">
                <a16:creationId xmlns:a16="http://schemas.microsoft.com/office/drawing/2014/main" xmlns="" id="{9091B4FA-908F-41DE-8B39-163B8A886F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xmlns="" id="{01CA097A-1DA4-4AF6-9382-B94BFB97AB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xmlns="" id="{0498C719-2AD8-46F5-8CDB-EC728E1E36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801F109-961C-4D64-A6B2-F580325717A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686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10">
            <a:extLst>
              <a:ext uri="{FF2B5EF4-FFF2-40B4-BE49-F238E27FC236}">
                <a16:creationId xmlns:a16="http://schemas.microsoft.com/office/drawing/2014/main" xmlns="" id="{ECDDA193-0011-4493-89C6-ACE4B5494ACA}"/>
              </a:ext>
            </a:extLst>
          </p:cNvPr>
          <p:cNvSpPr/>
          <p:nvPr/>
        </p:nvSpPr>
        <p:spPr>
          <a:xfrm>
            <a:off x="8763000" y="150815"/>
            <a:ext cx="266700" cy="287337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hangingPunct="0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ound Diagonal Corner Rectangle 26">
            <a:extLst>
              <a:ext uri="{FF2B5EF4-FFF2-40B4-BE49-F238E27FC236}">
                <a16:creationId xmlns:a16="http://schemas.microsoft.com/office/drawing/2014/main" xmlns="" id="{FB6F8389-70DA-414C-ACF5-C7B9253F9FBD}"/>
              </a:ext>
            </a:extLst>
          </p:cNvPr>
          <p:cNvSpPr/>
          <p:nvPr/>
        </p:nvSpPr>
        <p:spPr>
          <a:xfrm>
            <a:off x="8748713" y="128590"/>
            <a:ext cx="268287" cy="287337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hangingPunct="0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6731DFE-EFC9-44C7-86DC-ED3A35F64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173040"/>
            <a:ext cx="3238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fld id="{0BB9C52B-7B00-4CAE-AFC8-07571FB22D66}" type="slidenum">
              <a:rPr lang="en-US" altLang="zh-TW" sz="600">
                <a:solidFill>
                  <a:srgbClr val="FEFEFE"/>
                </a:solidFill>
                <a:latin typeface="Montserrat"/>
                <a:ea typeface="Montserrat"/>
                <a:cs typeface="Montserrat"/>
              </a:rPr>
              <a:pPr algn="ctr"/>
              <a:t>‹#›</a:t>
            </a:fld>
            <a:endParaRPr lang="en-US" altLang="zh-TW" sz="600">
              <a:solidFill>
                <a:srgbClr val="FEFEFE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xmlns="" id="{8B514294-06C7-4F37-95D1-EAA73967650E}"/>
              </a:ext>
            </a:extLst>
          </p:cNvPr>
          <p:cNvGrpSpPr>
            <a:grpSpLocks/>
          </p:cNvGrpSpPr>
          <p:nvPr/>
        </p:nvGrpSpPr>
        <p:grpSpPr bwMode="auto">
          <a:xfrm>
            <a:off x="8723314" y="6542088"/>
            <a:ext cx="292100" cy="171450"/>
            <a:chOff x="11125576" y="6251575"/>
            <a:chExt cx="288549" cy="117476"/>
          </a:xfrm>
        </p:grpSpPr>
        <p:sp>
          <p:nvSpPr>
            <p:cNvPr id="7" name="Chevron 32">
              <a:hlinkClick r:id="" action="ppaction://hlinkshowjump?jump=nextslide" tooltip="Next Slide"/>
              <a:extLst>
                <a:ext uri="{FF2B5EF4-FFF2-40B4-BE49-F238E27FC236}">
                  <a16:creationId xmlns:a16="http://schemas.microsoft.com/office/drawing/2014/main" xmlns="" id="{ABA130F1-A1BF-41A0-82B7-BEDF8E1FA9D2}"/>
                </a:ext>
              </a:extLst>
            </p:cNvPr>
            <p:cNvSpPr/>
            <p:nvPr/>
          </p:nvSpPr>
          <p:spPr>
            <a:xfrm>
              <a:off x="11321601" y="6251575"/>
              <a:ext cx="92524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8" name="Chevron 33">
              <a:hlinkClick r:id="" action="ppaction://hlinkshowjump?jump=previousslide" tooltip="Previous Slide"/>
              <a:extLst>
                <a:ext uri="{FF2B5EF4-FFF2-40B4-BE49-F238E27FC236}">
                  <a16:creationId xmlns:a16="http://schemas.microsoft.com/office/drawing/2014/main" xmlns="" id="{70D9A626-97D4-4FA5-9A85-B6168DDBF86E}"/>
                </a:ext>
              </a:extLst>
            </p:cNvPr>
            <p:cNvSpPr/>
            <p:nvPr/>
          </p:nvSpPr>
          <p:spPr>
            <a:xfrm rot="10800000">
              <a:off x="11125576" y="6251575"/>
              <a:ext cx="92523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endParaRPr lang="en-US" altLang="en-US">
                <a:latin typeface="Calibri" panose="020F0502020204030204" pitchFamily="34" charset="0"/>
              </a:endParaRPr>
            </a:p>
          </p:txBody>
        </p:sp>
        <p:cxnSp>
          <p:nvCxnSpPr>
            <p:cNvPr id="9" name="Straight Connector 37">
              <a:extLst>
                <a:ext uri="{FF2B5EF4-FFF2-40B4-BE49-F238E27FC236}">
                  <a16:creationId xmlns:a16="http://schemas.microsoft.com/office/drawing/2014/main" xmlns="" id="{6AB04110-FA68-4C84-9EC6-15927EA98101}"/>
                </a:ext>
              </a:extLst>
            </p:cNvPr>
            <p:cNvCxnSpPr/>
            <p:nvPr/>
          </p:nvCxnSpPr>
          <p:spPr>
            <a:xfrm flipV="1">
              <a:off x="11268282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6408197" y="6514090"/>
            <a:ext cx="2248701" cy="203846"/>
          </a:xfrm>
        </p:spPr>
        <p:txBody>
          <a:bodyPr>
            <a:noAutofit/>
          </a:bodyPr>
          <a:lstStyle>
            <a:lvl1pPr marL="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6858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0287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37160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zh-TW" altLang="en-US" noProof="1"/>
              <a:t>編輯母片文字樣式</a:t>
            </a:r>
          </a:p>
        </p:txBody>
      </p:sp>
      <p:sp>
        <p:nvSpPr>
          <p:cNvPr id="10" name="日期版面配置區 1">
            <a:extLst>
              <a:ext uri="{FF2B5EF4-FFF2-40B4-BE49-F238E27FC236}">
                <a16:creationId xmlns:a16="http://schemas.microsoft.com/office/drawing/2014/main" xmlns="" id="{03B8C826-8A16-4C0E-B789-6C2E239BB3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11" name="頁尾版面配置區 2">
            <a:extLst>
              <a:ext uri="{FF2B5EF4-FFF2-40B4-BE49-F238E27FC236}">
                <a16:creationId xmlns:a16="http://schemas.microsoft.com/office/drawing/2014/main" xmlns="" id="{F3869931-C6EE-46A2-AEF5-80EF2D4E1A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xmlns="" id="{BB2D32C8-CA03-48AB-8C94-591193A3BF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8336F41-528B-4626-98D0-816CEABF8D7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503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5" y="476672"/>
            <a:ext cx="9144000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noProof="1"/>
              <a:t>按一下以編輯母片標題樣式</a:t>
            </a:r>
            <a:endParaRPr lang="ko-KR" altLang="en-US" noProof="1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noProof="1"/>
              <a:t>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noProof="1"/>
              <a:t>編輯母片文字樣式</a:t>
            </a:r>
          </a:p>
        </p:txBody>
      </p:sp>
      <p:sp>
        <p:nvSpPr>
          <p:cNvPr id="6" name="日期版面配置區 2">
            <a:extLst>
              <a:ext uri="{FF2B5EF4-FFF2-40B4-BE49-F238E27FC236}">
                <a16:creationId xmlns:a16="http://schemas.microsoft.com/office/drawing/2014/main" xmlns="" id="{0319D062-5239-45E0-AE98-7545A96034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xmlns="" id="{E4A15F56-8E22-43CC-B60F-FC169C2B65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xmlns="" id="{10262C4E-F44D-4C2F-8777-CE57A6DBF8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E092E57-D698-4839-8E2F-269E44DFE90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25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6">
            <a:extLst>
              <a:ext uri="{FF2B5EF4-FFF2-40B4-BE49-F238E27FC236}">
                <a16:creationId xmlns:a16="http://schemas.microsoft.com/office/drawing/2014/main" xmlns="" id="{AFC4F415-7862-4253-AC46-88437E2DCF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445125"/>
            <a:ext cx="9145588" cy="863600"/>
            <a:chOff x="0" y="5733256"/>
            <a:chExt cx="9145016" cy="86409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B2BF3924-7E49-4323-898C-EC954DB05F77}"/>
                </a:ext>
              </a:extLst>
            </p:cNvPr>
            <p:cNvSpPr/>
            <p:nvPr userDrawn="1"/>
          </p:nvSpPr>
          <p:spPr>
            <a:xfrm>
              <a:off x="0" y="6165304"/>
              <a:ext cx="914501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DEAB69E-6A40-481B-B7AB-82B89D406300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xmlns="" id="{0C2CE979-1F5D-4752-9AF7-E1FCE0B9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CF50-0246-4739-B775-C382B81F1FAA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xmlns="" id="{90F84650-0668-4F85-BB24-7D361474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xmlns="" id="{B6E82786-345E-45E7-9B5C-1D696EB3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8997-466F-42C3-AADD-FD000164C5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02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">
            <a:extLst>
              <a:ext uri="{FF2B5EF4-FFF2-40B4-BE49-F238E27FC236}">
                <a16:creationId xmlns:a16="http://schemas.microsoft.com/office/drawing/2014/main" xmlns="" id="{0AEE8E51-7A30-431C-A57D-1A94805B9A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373688"/>
            <a:ext cx="9145588" cy="863600"/>
            <a:chOff x="0" y="5733256"/>
            <a:chExt cx="9145016" cy="86409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7E8A0EF7-F089-4C5C-8379-FC9099790FD9}"/>
                </a:ext>
              </a:extLst>
            </p:cNvPr>
            <p:cNvSpPr/>
            <p:nvPr userDrawn="1"/>
          </p:nvSpPr>
          <p:spPr>
            <a:xfrm>
              <a:off x="0" y="6165304"/>
              <a:ext cx="914501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6488FBFB-D1EE-48BD-9B73-83CAE5922DD0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689B36E6-6798-42AE-AE3D-3A1C77DD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B9C1-BE3B-475F-87CA-C44C305CDC6A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D9029BFD-2913-40F6-A05A-B941C668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75520BB5-6CA1-4CF6-95D2-A43D573E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60A6-42CC-46A6-8BDB-E084B53FD1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35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xmlns="" id="{92A263D1-08C0-461E-85D4-E1155205C6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87FF35-526C-452B-AA43-9D15AE2EB142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7178D6A-6A8C-4216-AEF1-C110F83157D1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xmlns="" id="{03D144B4-E9B2-41C8-B9B6-7ADDB800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9C1-EDD4-4896-9F7B-8214C57B3A19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xmlns="" id="{18BDAC07-E602-412B-9CF4-504CB863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xmlns="" id="{A7EAE6AE-5710-49B4-A7FE-0B58171D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E9F1-3E1F-488E-A284-65989E94C2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10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xmlns="" id="{4323CB2D-CC9B-4EE5-B09C-04FE9ACB5B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32465"/>
            <a:ext cx="9145588" cy="865187"/>
            <a:chOff x="0" y="5733256"/>
            <a:chExt cx="9145016" cy="86409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AFB7174-B505-44B5-AE57-30DA623B0011}"/>
                </a:ext>
              </a:extLst>
            </p:cNvPr>
            <p:cNvSpPr/>
            <p:nvPr userDrawn="1"/>
          </p:nvSpPr>
          <p:spPr>
            <a:xfrm>
              <a:off x="0" y="6166096"/>
              <a:ext cx="9145016" cy="4312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       </a:t>
              </a:r>
              <a:r>
                <a:rPr lang="zh-TW" altLang="en-US" sz="2000" spc="110" dirty="0">
                  <a:latin typeface="Adobe 繁黑體 Std B" pitchFamily="34" charset="-120"/>
                  <a:ea typeface="Adobe 繁黑體 Std B" pitchFamily="34" charset="-120"/>
                </a:rPr>
                <a:t>志願選填試探後適性輔導作為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21BE7D7-3316-4361-92E6-76E03C8C04FA}"/>
                </a:ext>
              </a:extLst>
            </p:cNvPr>
            <p:cNvSpPr/>
            <p:nvPr userDrawn="1"/>
          </p:nvSpPr>
          <p:spPr>
            <a:xfrm>
              <a:off x="0" y="5733256"/>
              <a:ext cx="9143428" cy="432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xmlns="" id="{2C5E008E-7BA4-4263-AB76-3E55C089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2046-2B18-4374-A601-CD77D80FD82E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xmlns="" id="{0811E98E-C9A7-42E1-9E8C-ED9E4032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xmlns="" id="{C94C32E3-0FB9-401D-833C-7E803976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D45F-F185-4732-8D70-3254BDC0B5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39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>
            <a:extLst>
              <a:ext uri="{FF2B5EF4-FFF2-40B4-BE49-F238E27FC236}">
                <a16:creationId xmlns:a16="http://schemas.microsoft.com/office/drawing/2014/main" xmlns="" id="{FD7860EB-2FA9-4FDB-B322-267B0E6A8D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>
            <a:extLst>
              <a:ext uri="{FF2B5EF4-FFF2-40B4-BE49-F238E27FC236}">
                <a16:creationId xmlns:a16="http://schemas.microsoft.com/office/drawing/2014/main" xmlns="" id="{219A3CE2-58C9-45E7-B603-967311AB31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B4DB9CD-12E1-456F-A5F1-3DC84416D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979A074-BFC4-46AF-BE67-0624E947E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71E02EB-68F4-42FA-9BAB-3BF26203D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91586-93C1-428B-AAA0-3E00ECA072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6" r:id="rId1"/>
    <p:sldLayoutId id="2147487397" r:id="rId2"/>
    <p:sldLayoutId id="2147487398" r:id="rId3"/>
    <p:sldLayoutId id="2147487399" r:id="rId4"/>
    <p:sldLayoutId id="2147487400" r:id="rId5"/>
    <p:sldLayoutId id="2147487401" r:id="rId6"/>
    <p:sldLayoutId id="2147487402" r:id="rId7"/>
    <p:sldLayoutId id="2147487403" r:id="rId8"/>
    <p:sldLayoutId id="2147487404" r:id="rId9"/>
    <p:sldLayoutId id="2147487405" r:id="rId10"/>
    <p:sldLayoutId id="2147487406" r:id="rId11"/>
    <p:sldLayoutId id="2147487407" r:id="rId12"/>
    <p:sldLayoutId id="21474874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>
            <a:extLst>
              <a:ext uri="{FF2B5EF4-FFF2-40B4-BE49-F238E27FC236}">
                <a16:creationId xmlns:a16="http://schemas.microsoft.com/office/drawing/2014/main" xmlns="" id="{862881C1-DD3B-4CEF-93A3-9C93C792D1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>
            <a:extLst>
              <a:ext uri="{FF2B5EF4-FFF2-40B4-BE49-F238E27FC236}">
                <a16:creationId xmlns:a16="http://schemas.microsoft.com/office/drawing/2014/main" xmlns="" id="{04D68F90-839A-416E-BF7F-36221B639C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EFB1411-5831-44B3-8E56-4DD42A145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2023/3/18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B053445-C7CD-4C29-8862-9257DF308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E899F40-EBAC-4B81-8C17-AA797EB47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877EF8-5FF0-450B-9F38-A3D91ED84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9" r:id="rId1"/>
    <p:sldLayoutId id="2147487410" r:id="rId2"/>
    <p:sldLayoutId id="2147487411" r:id="rId3"/>
    <p:sldLayoutId id="2147487412" r:id="rId4"/>
    <p:sldLayoutId id="2147487413" r:id="rId5"/>
    <p:sldLayoutId id="2147487414" r:id="rId6"/>
    <p:sldLayoutId id="2147487415" r:id="rId7"/>
    <p:sldLayoutId id="2147487416" r:id="rId8"/>
    <p:sldLayoutId id="2147487417" r:id="rId9"/>
    <p:sldLayoutId id="2147487418" r:id="rId10"/>
    <p:sldLayoutId id="2147487419" r:id="rId11"/>
    <p:sldLayoutId id="2147487421" r:id="rId12"/>
    <p:sldLayoutId id="21474874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0C6A0-CEDA-4514-8C3B-62FBAB77A5E3}" type="datetime1">
              <a:rPr lang="en-US" altLang="zh-TW" smtClean="0"/>
              <a:pPr>
                <a:defRPr/>
              </a:pPr>
              <a:t>3/18/2023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五邊形 7"/>
          <p:cNvSpPr/>
          <p:nvPr/>
        </p:nvSpPr>
        <p:spPr>
          <a:xfrm rot="5400000">
            <a:off x="8326760" y="72008"/>
            <a:ext cx="720080" cy="576064"/>
          </a:xfrm>
          <a:prstGeom prst="homePlate">
            <a:avLst>
              <a:gd name="adj" fmla="val 30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fld id="{38C67D74-167B-4A1D-9CAF-944C5A797330}" type="slidenum">
              <a:rPr lang="en-US" altLang="zh-TW" smtClean="0">
                <a:latin typeface="Broadway BT" panose="04040905080B02020502" pitchFamily="82" charset="0"/>
              </a:rPr>
              <a:pPr algn="ctr"/>
              <a:t>‹#›</a:t>
            </a:fld>
            <a:endParaRPr lang="zh-TW" altLang="en-US" dirty="0">
              <a:latin typeface="Broadway BT" panose="04040905080B02020502" pitchFamily="82" charset="0"/>
            </a:endParaRPr>
          </a:p>
        </p:txBody>
      </p:sp>
      <p:pic>
        <p:nvPicPr>
          <p:cNvPr id="10" name="內容版面配置區 9" descr="DALI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21589" y="6159865"/>
            <a:ext cx="730424" cy="5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9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47" r:id="rId2"/>
    <p:sldLayoutId id="2147487448" r:id="rId3"/>
    <p:sldLayoutId id="2147487449" r:id="rId4"/>
    <p:sldLayoutId id="2147487450" r:id="rId5"/>
    <p:sldLayoutId id="2147487451" r:id="rId6"/>
    <p:sldLayoutId id="2147487452" r:id="rId7"/>
    <p:sldLayoutId id="2147487453" r:id="rId8"/>
    <p:sldLayoutId id="2147487454" r:id="rId9"/>
    <p:sldLayoutId id="2147487455" r:id="rId10"/>
    <p:sldLayoutId id="2147487456" r:id="rId11"/>
    <p:sldLayoutId id="2147487457" r:id="rId12"/>
    <p:sldLayoutId id="21474874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 3" panose="05040102010807070707" pitchFamily="18" charset="2"/>
        <a:buChar char="u"/>
        <a:defRPr sz="32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5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Ø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ü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4AAF-C37C-4634-9BA1-2D3F4247D7C6}" type="datetime1">
              <a:rPr lang="en-US" altLang="zh-TW" smtClean="0"/>
              <a:pPr/>
              <a:t>3/18/2023</a:t>
            </a:fld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AFC1-8D30-45AA-BB5E-16B7FEF99FB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五邊形 7"/>
          <p:cNvSpPr/>
          <p:nvPr/>
        </p:nvSpPr>
        <p:spPr>
          <a:xfrm rot="5400000">
            <a:off x="8326760" y="72008"/>
            <a:ext cx="720080" cy="576064"/>
          </a:xfrm>
          <a:prstGeom prst="homePlate">
            <a:avLst>
              <a:gd name="adj" fmla="val 30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fld id="{38C67D74-167B-4A1D-9CAF-944C5A797330}" type="slidenum">
              <a:rPr lang="en-US" altLang="zh-TW" smtClean="0">
                <a:latin typeface="Broadway BT" panose="04040905080B02020502" pitchFamily="82" charset="0"/>
              </a:rPr>
              <a:pPr algn="ctr"/>
              <a:t>‹#›</a:t>
            </a:fld>
            <a:endParaRPr lang="zh-TW" altLang="en-US" dirty="0">
              <a:latin typeface="Broadway BT" panose="04040905080B02020502" pitchFamily="82" charset="0"/>
            </a:endParaRPr>
          </a:p>
        </p:txBody>
      </p:sp>
      <p:pic>
        <p:nvPicPr>
          <p:cNvPr id="10" name="內容版面配置區 9" descr="DALI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21589" y="6159865"/>
            <a:ext cx="730424" cy="5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12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59" r:id="rId1"/>
    <p:sldLayoutId id="2147487460" r:id="rId2"/>
    <p:sldLayoutId id="2147487461" r:id="rId3"/>
    <p:sldLayoutId id="2147487462" r:id="rId4"/>
    <p:sldLayoutId id="2147487463" r:id="rId5"/>
    <p:sldLayoutId id="2147487464" r:id="rId6"/>
    <p:sldLayoutId id="2147487465" r:id="rId7"/>
    <p:sldLayoutId id="2147487466" r:id="rId8"/>
    <p:sldLayoutId id="2147487467" r:id="rId9"/>
    <p:sldLayoutId id="2147487468" r:id="rId10"/>
    <p:sldLayoutId id="2147487469" r:id="rId11"/>
    <p:sldLayoutId id="2147487470" r:id="rId12"/>
    <p:sldLayoutId id="2147487471" r:id="rId13"/>
    <p:sldLayoutId id="2147487472" r:id="rId14"/>
    <p:sldLayoutId id="2147487473" r:id="rId15"/>
    <p:sldLayoutId id="2147487474" r:id="rId16"/>
    <p:sldLayoutId id="2147487475" r:id="rId17"/>
    <p:sldLayoutId id="2147487476" r:id="rId18"/>
    <p:sldLayoutId id="214748747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 3" panose="05040102010807070707" pitchFamily="18" charset="2"/>
        <a:buChar char="u"/>
        <a:defRPr sz="32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5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Ø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ü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0.png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4" Type="http://schemas.openxmlformats.org/officeDocument/2006/relationships/hyperlink" Target="&#26410;&#20358;&#24656;&#27794;&#20154;&#20462;&#27700;&#38651;.mp4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image" Target="../media/image5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編號版面配置區 3">
            <a:extLst>
              <a:ext uri="{FF2B5EF4-FFF2-40B4-BE49-F238E27FC236}">
                <a16:creationId xmlns:a16="http://schemas.microsoft.com/office/drawing/2014/main" xmlns="" id="{CFDADCF8-94E2-44F4-8EB8-7CF8289535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4E6690D9-C58E-40C4-996A-427352BED7D6}" type="slidenum">
              <a:rPr lang="en-US" altLang="zh-TW" sz="1200">
                <a:solidFill>
                  <a:srgbClr val="0C3226"/>
                </a:solidFill>
                <a:latin typeface="Verdana" panose="020B0604030504040204" pitchFamily="34" charset="0"/>
              </a:rPr>
              <a:pPr algn="r"/>
              <a:t>1</a:t>
            </a:fld>
            <a:endParaRPr lang="en-US" altLang="zh-TW" sz="1200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FCA9BBD-D26E-4374-BC60-755BF072BC3A}"/>
              </a:ext>
            </a:extLst>
          </p:cNvPr>
          <p:cNvSpPr/>
          <p:nvPr/>
        </p:nvSpPr>
        <p:spPr bwMode="auto">
          <a:xfrm>
            <a:off x="1439862" y="3068960"/>
            <a:ext cx="6264275" cy="1584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桃園市十二年國民基本教育宣導團</a:t>
            </a: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Tx/>
              <a:buNone/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宣講講師：平興國中侯坤鋐校長</a:t>
            </a:r>
          </a:p>
          <a:p>
            <a:pPr algn="ctr">
              <a:buFontTx/>
              <a:buNone/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 間： </a:t>
            </a:r>
            <a:r>
              <a:rPr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1050EC7-7990-4CF9-8506-F349FA7EDA24}"/>
              </a:ext>
            </a:extLst>
          </p:cNvPr>
          <p:cNvSpPr/>
          <p:nvPr/>
        </p:nvSpPr>
        <p:spPr bwMode="auto">
          <a:xfrm>
            <a:off x="179512" y="1352924"/>
            <a:ext cx="8748712" cy="1368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zh-TW" sz="4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112</a:t>
            </a:r>
            <a:r>
              <a:rPr lang="zh-TW" alt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年桃連區適性入學宣導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0D19177C-D19E-4FEB-A00F-511DB8C9235B}"/>
              </a:ext>
            </a:extLst>
          </p:cNvPr>
          <p:cNvCxnSpPr/>
          <p:nvPr/>
        </p:nvCxnSpPr>
        <p:spPr>
          <a:xfrm>
            <a:off x="-34924" y="825500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3" name="矩形 40">
            <a:extLst>
              <a:ext uri="{FF2B5EF4-FFF2-40B4-BE49-F238E27FC236}">
                <a16:creationId xmlns:a16="http://schemas.microsoft.com/office/drawing/2014/main" xmlns="" id="{381192CA-0D85-4A56-9D5C-BF486A24A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445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76804" name="Picture 2" descr="D:\學輔科資料\簡報圖案\12.png">
            <a:extLst>
              <a:ext uri="{FF2B5EF4-FFF2-40B4-BE49-F238E27FC236}">
                <a16:creationId xmlns:a16="http://schemas.microsoft.com/office/drawing/2014/main" xmlns="" id="{BFC329E1-A4AC-489A-BDF1-9F60B060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75"/>
            <a:ext cx="1960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16110243-DD86-4B82-A40F-19D5052DDBD8}"/>
              </a:ext>
            </a:extLst>
          </p:cNvPr>
          <p:cNvSpPr/>
          <p:nvPr/>
        </p:nvSpPr>
        <p:spPr>
          <a:xfrm>
            <a:off x="4910140" y="44450"/>
            <a:ext cx="40544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適性入學</a:t>
            </a:r>
            <a:r>
              <a:rPr lang="en-US" altLang="zh-TW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國中教育會考相關事項</a:t>
            </a:r>
            <a:endParaRPr lang="zh-TW" altLang="en-US" sz="2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xmlns="" id="{73E14040-D7F9-4FF8-876C-579DEA468366}"/>
              </a:ext>
            </a:extLst>
          </p:cNvPr>
          <p:cNvCxnSpPr/>
          <p:nvPr/>
        </p:nvCxnSpPr>
        <p:spPr>
          <a:xfrm>
            <a:off x="-23812" y="1041400"/>
            <a:ext cx="91551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xmlns="" id="{701E7345-BD36-4E4F-9D7A-3E087A641D2C}"/>
              </a:ext>
            </a:extLst>
          </p:cNvPr>
          <p:cNvCxnSpPr/>
          <p:nvPr/>
        </p:nvCxnSpPr>
        <p:spPr>
          <a:xfrm>
            <a:off x="-36512" y="1833563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30B419FB-5FFF-4E45-88DD-CC19DA3DF8E4}"/>
              </a:ext>
            </a:extLst>
          </p:cNvPr>
          <p:cNvSpPr/>
          <p:nvPr/>
        </p:nvSpPr>
        <p:spPr>
          <a:xfrm>
            <a:off x="-22225" y="590552"/>
            <a:ext cx="9144000" cy="576263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3200" b="1" dirty="0">
                <a:solidFill>
                  <a:srgbClr val="FFFFFF"/>
                </a:solidFill>
                <a:latin typeface="Adobe 繁黑體 Std B" pitchFamily="34" charset="-120"/>
                <a:ea typeface="Adobe 繁黑體 Std B" pitchFamily="34" charset="-120"/>
                <a:cs typeface="BiauKai"/>
              </a:rPr>
              <a:t>國中教育會考─考試科目與內容</a:t>
            </a:r>
            <a:endParaRPr lang="zh-TW" altLang="en-US" sz="3200" b="1" dirty="0">
              <a:solidFill>
                <a:srgbClr val="FFFF00"/>
              </a:solidFill>
              <a:latin typeface="Adobe 繁黑體 Std B" pitchFamily="34" charset="-120"/>
              <a:ea typeface="Adobe 繁黑體 Std B" pitchFamily="34" charset="-120"/>
              <a:cs typeface="BiauKai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xmlns="" id="{94FB5A7E-C6E9-44B6-9ED4-056EE0CF9EF9}"/>
              </a:ext>
            </a:extLst>
          </p:cNvPr>
          <p:cNvGraphicFramePr>
            <a:graphicFrameLocks noGrp="1"/>
          </p:cNvGraphicFramePr>
          <p:nvPr/>
        </p:nvGraphicFramePr>
        <p:xfrm>
          <a:off x="179390" y="1341438"/>
          <a:ext cx="8713787" cy="4851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44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6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11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83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考試科目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時間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題數</a:t>
                      </a: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結果呈現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26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國文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70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分鐘</a:t>
                      </a:r>
                    </a:p>
                  </a:txBody>
                  <a:tcPr marL="54621" marR="54621" marT="29185" marB="2918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38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～</a:t>
                      </a: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46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分為</a:t>
                      </a:r>
                      <a:endParaRPr lang="en-US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「精熟」</a:t>
                      </a:r>
                      <a:endParaRPr lang="en-US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「基礎」</a:t>
                      </a:r>
                      <a:endParaRPr lang="en-US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「待加強」</a:t>
                      </a:r>
                      <a:endParaRPr lang="en-US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等級</a:t>
                      </a:r>
                      <a:endParaRPr lang="en-US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成績計算方式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詳見教育部國中教育會考網站：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http://cap.ntnu.edu.tw/</a:t>
                      </a:r>
                      <a:endParaRPr lang="zh-TW" sz="14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54621" marR="54621" marT="29185" marB="2918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3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英語</a:t>
                      </a:r>
                      <a:endParaRPr lang="zh-TW" sz="23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300" kern="100" dirty="0">
                          <a:solidFill>
                            <a:schemeClr val="bg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閱讀</a:t>
                      </a:r>
                      <a:endParaRPr lang="zh-TW" sz="2300" kern="100" dirty="0">
                        <a:solidFill>
                          <a:schemeClr val="bg1"/>
                        </a:solidFill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60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分鐘</a:t>
                      </a:r>
                    </a:p>
                  </a:txBody>
                  <a:tcPr marL="54621" marR="54621" marT="29185" marB="29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閱讀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40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45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  <a:endParaRPr lang="en-US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0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300" kern="100" dirty="0">
                          <a:solidFill>
                            <a:schemeClr val="bg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聽力</a:t>
                      </a:r>
                      <a:endParaRPr lang="zh-TW" sz="2300" kern="100" dirty="0">
                        <a:solidFill>
                          <a:schemeClr val="bg1"/>
                        </a:solidFill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25</a:t>
                      </a:r>
                      <a:r>
                        <a:rPr lang="zh-TW" alt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分鐘</a:t>
                      </a:r>
                      <a:endParaRPr 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54621" marR="54621" marT="29185" marB="291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20</a:t>
                      </a:r>
                      <a:r>
                        <a:rPr lang="zh-TW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～</a:t>
                      </a: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30</a:t>
                      </a:r>
                      <a:r>
                        <a:rPr lang="zh-TW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  <a:endParaRPr 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40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數學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80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分鐘</a:t>
                      </a:r>
                    </a:p>
                  </a:txBody>
                  <a:tcPr marL="54621" marR="54621" marT="29185" marB="29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25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31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選擇題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23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～</a:t>
                      </a: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28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  <a:endParaRPr lang="en-US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非選擇題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2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  <a:endParaRPr lang="zh-TW" altLang="zh-TW" sz="2000" kern="100" dirty="0">
                        <a:effectLst/>
                        <a:latin typeface="Adobe 黑体 Std R" panose="020B0400000000000000" pitchFamily="34" charset="-128"/>
                        <a:ea typeface="Adobe 黑体 Std R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0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社會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70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分鐘</a:t>
                      </a:r>
                    </a:p>
                  </a:txBody>
                  <a:tcPr marL="54621" marR="54621" marT="29185" marB="29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50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～</a:t>
                      </a: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6</a:t>
                      </a: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13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chemeClr val="lt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  <a:cs typeface="+mn-cs"/>
                        </a:rPr>
                        <a:t>自然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  <a:cs typeface="+mn-cs"/>
                        </a:rPr>
                        <a:t>70</a:t>
                      </a: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  <a:cs typeface="+mn-cs"/>
                        </a:rPr>
                        <a:t>分鐘</a:t>
                      </a:r>
                    </a:p>
                  </a:txBody>
                  <a:tcPr marL="54621" marR="54621" marT="29185" marB="2918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  <a:cs typeface="+mn-cs"/>
                        </a:rPr>
                        <a:t>45</a:t>
                      </a: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  <a:cs typeface="+mn-cs"/>
                        </a:rPr>
                        <a:t>～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  <a:cs typeface="+mn-cs"/>
                        </a:rPr>
                        <a:t>55</a:t>
                      </a: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  <a:cs typeface="+mn-cs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5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寫作測驗 </a:t>
                      </a:r>
                    </a:p>
                  </a:txBody>
                  <a:tcPr marL="54621" marR="54621" marT="29185" marB="29185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50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分鐘</a:t>
                      </a:r>
                    </a:p>
                  </a:txBody>
                  <a:tcPr marL="54621" marR="54621" marT="29185" marB="29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分為</a:t>
                      </a: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至</a:t>
                      </a:r>
                      <a:r>
                        <a:rPr lang="en-US" alt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Adobe 黑体 Std R" panose="020B0400000000000000" pitchFamily="34" charset="-128"/>
                          <a:ea typeface="Adobe 黑体 Std R" panose="020B0400000000000000" pitchFamily="34" charset="-128"/>
                        </a:rPr>
                        <a:t>級分</a:t>
                      </a:r>
                    </a:p>
                  </a:txBody>
                  <a:tcPr marL="54621" marR="54621" marT="29185" marB="2918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39A3C653-7CF0-4F76-989D-6A6ED4691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1485"/>
              </p:ext>
            </p:extLst>
          </p:nvPr>
        </p:nvGraphicFramePr>
        <p:xfrm>
          <a:off x="61156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0">
            <a:extLst>
              <a:ext uri="{FF2B5EF4-FFF2-40B4-BE49-F238E27FC236}">
                <a16:creationId xmlns:a16="http://schemas.microsoft.com/office/drawing/2014/main" xmlns="" id="{AEFD7900-AB89-47C3-9068-59AB8B109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445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9208929-7FBD-49E0-828D-0C335CFE9185}"/>
              </a:ext>
            </a:extLst>
          </p:cNvPr>
          <p:cNvSpPr/>
          <p:nvPr/>
        </p:nvSpPr>
        <p:spPr>
          <a:xfrm>
            <a:off x="4910140" y="44452"/>
            <a:ext cx="4054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適性入學</a:t>
            </a:r>
            <a:r>
              <a:rPr lang="en-US" altLang="zh-TW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國中教育會考相關事項</a:t>
            </a:r>
            <a:endParaRPr lang="zh-TW" altLang="en-US" sz="2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2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9102362-DF6C-4CD1-B359-B321A159BF05}"/>
              </a:ext>
            </a:extLst>
          </p:cNvPr>
          <p:cNvSpPr/>
          <p:nvPr/>
        </p:nvSpPr>
        <p:spPr>
          <a:xfrm>
            <a:off x="-22224" y="590552"/>
            <a:ext cx="9166225" cy="576263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國中教育會考部分科目特別說明</a:t>
            </a:r>
          </a:p>
        </p:txBody>
      </p:sp>
      <p:pic>
        <p:nvPicPr>
          <p:cNvPr id="8" name="Picture 2" descr="D:\學輔科資料\簡報圖案\12.png">
            <a:extLst>
              <a:ext uri="{FF2B5EF4-FFF2-40B4-BE49-F238E27FC236}">
                <a16:creationId xmlns:a16="http://schemas.microsoft.com/office/drawing/2014/main" xmlns="" id="{8052D07A-7A7F-4F39-AA2F-D51EAADF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75"/>
            <a:ext cx="1960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7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5516AD53-AE3E-4602-8369-015157C3A065}"/>
              </a:ext>
            </a:extLst>
          </p:cNvPr>
          <p:cNvGrpSpPr/>
          <p:nvPr/>
        </p:nvGrpSpPr>
        <p:grpSpPr>
          <a:xfrm>
            <a:off x="0" y="251618"/>
            <a:ext cx="9252520" cy="6354764"/>
            <a:chOff x="1487488" y="-15875"/>
            <a:chExt cx="9169401" cy="6354764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xmlns="" id="{6FA28D6F-D05C-4525-A708-7BD4B5CD36AD}"/>
                </a:ext>
              </a:extLst>
            </p:cNvPr>
            <p:cNvCxnSpPr/>
            <p:nvPr/>
          </p:nvCxnSpPr>
          <p:spPr>
            <a:xfrm>
              <a:off x="1489076" y="825500"/>
              <a:ext cx="9167813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27" name="矩形 40">
              <a:extLst>
                <a:ext uri="{FF2B5EF4-FFF2-40B4-BE49-F238E27FC236}">
                  <a16:creationId xmlns:a16="http://schemas.microsoft.com/office/drawing/2014/main" xmlns="" id="{5DED25B5-44D7-4FBA-B120-8B31F7979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0"/>
              <a:ext cx="8783750" cy="4445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pic>
          <p:nvPicPr>
            <p:cNvPr id="77828" name="Picture 2" descr="D:\學輔科資料\簡報圖案\12.png">
              <a:extLst>
                <a:ext uri="{FF2B5EF4-FFF2-40B4-BE49-F238E27FC236}">
                  <a16:creationId xmlns:a16="http://schemas.microsoft.com/office/drawing/2014/main" xmlns="" id="{7C79BB86-382D-4A08-AF94-46A69ADC1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8" y="-15875"/>
              <a:ext cx="196056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矩形 83">
              <a:extLst>
                <a:ext uri="{FF2B5EF4-FFF2-40B4-BE49-F238E27FC236}">
                  <a16:creationId xmlns:a16="http://schemas.microsoft.com/office/drawing/2014/main" xmlns="" id="{E70DF4A6-B65A-458E-B901-53A87274F020}"/>
                </a:ext>
              </a:extLst>
            </p:cNvPr>
            <p:cNvSpPr/>
            <p:nvPr/>
          </p:nvSpPr>
          <p:spPr>
            <a:xfrm>
              <a:off x="6434139" y="44451"/>
              <a:ext cx="4054475" cy="7080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TW" alt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適性入學</a:t>
              </a:r>
              <a:r>
                <a:rPr lang="en-US" altLang="zh-TW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國中教育會考相關事項</a:t>
              </a:r>
              <a:endParaRPr lang="zh-TW" alt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endParaRPr lang="zh-TW" alt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87" name="直線接點 86">
              <a:extLst>
                <a:ext uri="{FF2B5EF4-FFF2-40B4-BE49-F238E27FC236}">
                  <a16:creationId xmlns:a16="http://schemas.microsoft.com/office/drawing/2014/main" xmlns="" id="{B443326C-20B4-495E-B111-8D2E45E85317}"/>
                </a:ext>
              </a:extLst>
            </p:cNvPr>
            <p:cNvCxnSpPr/>
            <p:nvPr/>
          </p:nvCxnSpPr>
          <p:spPr>
            <a:xfrm>
              <a:off x="1500188" y="1041400"/>
              <a:ext cx="9155113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>
              <a:extLst>
                <a:ext uri="{FF2B5EF4-FFF2-40B4-BE49-F238E27FC236}">
                  <a16:creationId xmlns:a16="http://schemas.microsoft.com/office/drawing/2014/main" xmlns="" id="{4C3AD707-62D3-4350-B7C1-F5D9917A52B7}"/>
                </a:ext>
              </a:extLst>
            </p:cNvPr>
            <p:cNvCxnSpPr/>
            <p:nvPr/>
          </p:nvCxnSpPr>
          <p:spPr>
            <a:xfrm>
              <a:off x="1487488" y="2120900"/>
              <a:ext cx="9167813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827A6667-CEC3-4467-B49F-ACF160D25F34}"/>
                </a:ext>
              </a:extLst>
            </p:cNvPr>
            <p:cNvSpPr/>
            <p:nvPr/>
          </p:nvSpPr>
          <p:spPr>
            <a:xfrm>
              <a:off x="1522774" y="671759"/>
              <a:ext cx="8784976" cy="576263"/>
            </a:xfrm>
            <a:prstGeom prst="rect">
              <a:avLst/>
            </a:prstGeom>
            <a:solidFill>
              <a:srgbClr val="000066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44600" eaLnBrk="1" hangingPunct="1">
                <a:lnSpc>
                  <a:spcPct val="90000"/>
                </a:lnSpc>
                <a:defRPr/>
              </a:pPr>
              <a:r>
                <a:rPr lang="en-US" altLang="zh-TW" sz="32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   </a:t>
              </a:r>
              <a:r>
                <a:rPr lang="zh-TW" altLang="en-US" sz="3200" b="1" dirty="0">
                  <a:solidFill>
                    <a:srgbClr val="FFFFFF"/>
                  </a:solidFill>
                  <a:latin typeface="Adobe 繁黑體 Std B" pitchFamily="34" charset="-120"/>
                  <a:ea typeface="Adobe 繁黑體 Std B" pitchFamily="34" charset="-120"/>
                  <a:cs typeface="BiauKai"/>
                </a:rPr>
                <a:t>國中教育會考成績三等級 四標示─</a:t>
              </a:r>
              <a:r>
                <a:rPr lang="zh-TW" altLang="en-US" sz="3200" b="1" dirty="0">
                  <a:solidFill>
                    <a:srgbClr val="FFFF00"/>
                  </a:solidFill>
                  <a:latin typeface="Adobe 繁黑體 Std B" pitchFamily="34" charset="-120"/>
                  <a:ea typeface="Adobe 繁黑體 Std B" pitchFamily="34" charset="-120"/>
                  <a:cs typeface="BiauKai"/>
                </a:rPr>
                <a:t>標準參照</a:t>
              </a:r>
            </a:p>
          </p:txBody>
        </p:sp>
        <p:graphicFrame>
          <p:nvGraphicFramePr>
            <p:cNvPr id="18" name="資料庫圖表 17">
              <a:extLst>
                <a:ext uri="{FF2B5EF4-FFF2-40B4-BE49-F238E27FC236}">
                  <a16:creationId xmlns:a16="http://schemas.microsoft.com/office/drawing/2014/main" xmlns="" id="{2A28EB4F-0B87-4A42-81A6-7A23E3D5F7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2753924"/>
                </p:ext>
              </p:extLst>
            </p:nvPr>
          </p:nvGraphicFramePr>
          <p:xfrm>
            <a:off x="1522774" y="1546799"/>
            <a:ext cx="8784976" cy="41044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圓角矩形 1">
              <a:extLst>
                <a:ext uri="{FF2B5EF4-FFF2-40B4-BE49-F238E27FC236}">
                  <a16:creationId xmlns:a16="http://schemas.microsoft.com/office/drawing/2014/main" xmlns="" id="{92463880-A92C-4356-850C-17CF467B9C76}"/>
                </a:ext>
              </a:extLst>
            </p:cNvPr>
            <p:cNvSpPr/>
            <p:nvPr/>
          </p:nvSpPr>
          <p:spPr>
            <a:xfrm>
              <a:off x="1587392" y="5762626"/>
              <a:ext cx="3429108" cy="5762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寫作測驗：</a:t>
              </a:r>
              <a:r>
                <a:rPr lang="en-US" altLang="zh-TW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1-6</a:t>
              </a:r>
              <a:r>
                <a:rPr lang="zh-TW" altLang="en-US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級分</a:t>
              </a:r>
            </a:p>
          </p:txBody>
        </p:sp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xmlns="" id="{7E3AE4F1-4FFD-4F3E-9881-9501D066BEC8}"/>
                </a:ext>
              </a:extLst>
            </p:cNvPr>
            <p:cNvSpPr/>
            <p:nvPr/>
          </p:nvSpPr>
          <p:spPr>
            <a:xfrm>
              <a:off x="5232401" y="5762626"/>
              <a:ext cx="5192713" cy="5762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英語聽力：基礎</a:t>
              </a:r>
              <a:r>
                <a:rPr lang="en-US" altLang="zh-TW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(</a:t>
              </a:r>
              <a:r>
                <a:rPr lang="zh-TW" altLang="en-US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含以上</a:t>
              </a:r>
              <a:r>
                <a:rPr lang="en-US" altLang="zh-TW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)/</a:t>
              </a:r>
              <a:r>
                <a:rPr lang="zh-TW" altLang="en-US" sz="2700" b="1" dirty="0">
                  <a:solidFill>
                    <a:prstClr val="white"/>
                  </a:solidFill>
                  <a:latin typeface="Adobe 繁黑體 Std B" pitchFamily="34" charset="-120"/>
                  <a:ea typeface="Adobe 繁黑體 Std B" pitchFamily="34" charset="-120"/>
                </a:rPr>
                <a:t>待加強</a:t>
              </a:r>
              <a:endParaRPr lang="zh-TW" altLang="en-US" sz="2700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FB69187-4211-4513-811C-F1AE1827F8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504" y="2349500"/>
            <a:ext cx="8855521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TW" altLang="en-US" sz="6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桃連區主要入學管道</a:t>
            </a:r>
          </a:p>
        </p:txBody>
      </p:sp>
      <p:pic>
        <p:nvPicPr>
          <p:cNvPr id="88067" name="群組 4">
            <a:extLst>
              <a:ext uri="{FF2B5EF4-FFF2-40B4-BE49-F238E27FC236}">
                <a16:creationId xmlns:a16="http://schemas.microsoft.com/office/drawing/2014/main" xmlns="" id="{2607754D-C77F-4E77-B494-9264E49DF18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0767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6713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投影片編號版面配置區 5">
            <a:extLst>
              <a:ext uri="{FF2B5EF4-FFF2-40B4-BE49-F238E27FC236}">
                <a16:creationId xmlns:a16="http://schemas.microsoft.com/office/drawing/2014/main" xmlns="" id="{15DA9794-8EC7-48E5-9D61-F934662E22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11DE41FA-FF61-4228-89CD-23A81DE4DA39}" type="slidenum">
              <a:rPr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/>
              <a:t>14</a:t>
            </a:fld>
            <a:endParaRPr lang="zh-TW" altLang="en-US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79874" name="群組 17417">
            <a:extLst>
              <a:ext uri="{FF2B5EF4-FFF2-40B4-BE49-F238E27FC236}">
                <a16:creationId xmlns:a16="http://schemas.microsoft.com/office/drawing/2014/main" xmlns="" id="{A19946C5-5564-4AF4-829A-965D3F2A841D}"/>
              </a:ext>
            </a:extLst>
          </p:cNvPr>
          <p:cNvGrpSpPr>
            <a:grpSpLocks/>
          </p:cNvGrpSpPr>
          <p:nvPr/>
        </p:nvGrpSpPr>
        <p:grpSpPr bwMode="auto">
          <a:xfrm>
            <a:off x="395538" y="1008065"/>
            <a:ext cx="8461375" cy="4700587"/>
            <a:chOff x="111070" y="1659206"/>
            <a:chExt cx="8803770" cy="4964179"/>
          </a:xfrm>
        </p:grpSpPr>
        <p:sp>
          <p:nvSpPr>
            <p:cNvPr id="3" name="圓角矩形 2">
              <a:extLst>
                <a:ext uri="{FF2B5EF4-FFF2-40B4-BE49-F238E27FC236}">
                  <a16:creationId xmlns:a16="http://schemas.microsoft.com/office/drawing/2014/main" xmlns="" id="{593E7528-5D24-4A52-9F51-A62D9B4D366B}"/>
                </a:ext>
              </a:extLst>
            </p:cNvPr>
            <p:cNvSpPr/>
            <p:nvPr/>
          </p:nvSpPr>
          <p:spPr>
            <a:xfrm>
              <a:off x="1781887" y="1659206"/>
              <a:ext cx="6488032" cy="7209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FontTx/>
                <a:buNone/>
                <a:defRPr/>
              </a:pPr>
              <a:r>
                <a:rPr kumimoji="0"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◎</a:t>
              </a:r>
              <a:r>
                <a:rPr kumimoji="0" lang="en-US" altLang="zh-TW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112</a:t>
              </a:r>
              <a:r>
                <a:rPr kumimoji="0"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學年度入學方式示意圖</a:t>
              </a:r>
              <a:endParaRPr kumimoji="0" lang="zh-TW" altLang="en-US" sz="3600" b="1" dirty="0">
                <a:latin typeface="Verdana" panose="020B060403050404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79876" name="群組 17416">
              <a:extLst>
                <a:ext uri="{FF2B5EF4-FFF2-40B4-BE49-F238E27FC236}">
                  <a16:creationId xmlns:a16="http://schemas.microsoft.com/office/drawing/2014/main" xmlns="" id="{D7C03A9A-A9E8-4175-98C0-81BF7CF81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70" y="2879713"/>
              <a:ext cx="8803770" cy="3743672"/>
              <a:chOff x="5337" y="2970312"/>
              <a:chExt cx="8803770" cy="3743672"/>
            </a:xfrm>
          </p:grpSpPr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xmlns="" id="{F12EF6A6-A729-474E-90EC-90A4A62E32E9}"/>
                  </a:ext>
                </a:extLst>
              </p:cNvPr>
              <p:cNvCxnSpPr/>
              <p:nvPr/>
            </p:nvCxnSpPr>
            <p:spPr>
              <a:xfrm>
                <a:off x="43328" y="6061818"/>
                <a:ext cx="1691381" cy="0"/>
              </a:xfrm>
              <a:prstGeom prst="straightConnector1">
                <a:avLst/>
              </a:prstGeom>
              <a:ln w="19050">
                <a:solidFill>
                  <a:srgbClr val="000099"/>
                </a:solidFill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878" name="群組 28">
                <a:extLst>
                  <a:ext uri="{FF2B5EF4-FFF2-40B4-BE49-F238E27FC236}">
                    <a16:creationId xmlns:a16="http://schemas.microsoft.com/office/drawing/2014/main" xmlns="" id="{0E6C1CCE-3BC2-4125-B7AB-A8AD9CA99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7" y="2970312"/>
                <a:ext cx="8803770" cy="3743672"/>
                <a:chOff x="142096" y="2997696"/>
                <a:chExt cx="8803770" cy="3743672"/>
              </a:xfrm>
            </p:grpSpPr>
            <p:sp>
              <p:nvSpPr>
                <p:cNvPr id="7" name="圓角矩形 6">
                  <a:extLst>
                    <a:ext uri="{FF2B5EF4-FFF2-40B4-BE49-F238E27FC236}">
                      <a16:creationId xmlns:a16="http://schemas.microsoft.com/office/drawing/2014/main" xmlns="" id="{E0EE3DDC-9AB3-47B8-8E9E-8AE274B656BB}"/>
                    </a:ext>
                  </a:extLst>
                </p:cNvPr>
                <p:cNvSpPr/>
                <p:nvPr/>
              </p:nvSpPr>
              <p:spPr>
                <a:xfrm>
                  <a:off x="2005258" y="3143553"/>
                  <a:ext cx="6364152" cy="54151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高中、高職、五專多元入學管道</a:t>
                  </a:r>
                  <a:endParaRPr lang="zh-TW" altLang="en-US" sz="28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圓角矩形 7">
                  <a:extLst>
                    <a:ext uri="{FF2B5EF4-FFF2-40B4-BE49-F238E27FC236}">
                      <a16:creationId xmlns:a16="http://schemas.microsoft.com/office/drawing/2014/main" xmlns="" id="{5F9EC25E-80AF-45B4-A3AE-34DBC98B0814}"/>
                    </a:ext>
                  </a:extLst>
                </p:cNvPr>
                <p:cNvSpPr/>
                <p:nvPr/>
              </p:nvSpPr>
              <p:spPr>
                <a:xfrm>
                  <a:off x="1909457" y="3789014"/>
                  <a:ext cx="1256974" cy="937175"/>
                </a:xfrm>
                <a:prstGeom prst="roundRect">
                  <a:avLst/>
                </a:prstGeom>
                <a:solidFill>
                  <a:srgbClr val="FFD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免試</a:t>
                  </a:r>
                  <a:r>
                    <a:rPr lang="en-US" altLang="zh-TW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/>
                  </a:r>
                  <a:br>
                    <a:rPr lang="en-US" altLang="zh-TW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</a:br>
                  <a:r>
                    <a:rPr lang="zh-TW" altLang="en-US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入學</a:t>
                  </a:r>
                </a:p>
              </p:txBody>
            </p:sp>
            <p:sp>
              <p:nvSpPr>
                <p:cNvPr id="9" name="圓角矩形 8">
                  <a:extLst>
                    <a:ext uri="{FF2B5EF4-FFF2-40B4-BE49-F238E27FC236}">
                      <a16:creationId xmlns:a16="http://schemas.microsoft.com/office/drawing/2014/main" xmlns="" id="{4166C8CE-78C0-4977-8F95-81A7936D9D0C}"/>
                    </a:ext>
                  </a:extLst>
                </p:cNvPr>
                <p:cNvSpPr/>
                <p:nvPr/>
              </p:nvSpPr>
              <p:spPr>
                <a:xfrm>
                  <a:off x="3234152" y="3819192"/>
                  <a:ext cx="1873072" cy="935499"/>
                </a:xfrm>
                <a:prstGeom prst="roundRect">
                  <a:avLst/>
                </a:prstGeom>
                <a:solidFill>
                  <a:srgbClr val="DD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申請入學</a:t>
                  </a:r>
                  <a:endParaRPr lang="en-US" altLang="zh-TW" sz="2800" b="1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16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(</a:t>
                  </a:r>
                  <a:r>
                    <a:rPr lang="zh-TW" altLang="en-US" sz="16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五專申請抽籤</a:t>
                  </a:r>
                  <a:r>
                    <a:rPr lang="en-US" altLang="zh-TW" sz="16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)</a:t>
                  </a:r>
                  <a:endParaRPr lang="zh-TW" altLang="en-US" sz="1600" b="1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1" name="圓角矩形 10">
                  <a:extLst>
                    <a:ext uri="{FF2B5EF4-FFF2-40B4-BE49-F238E27FC236}">
                      <a16:creationId xmlns:a16="http://schemas.microsoft.com/office/drawing/2014/main" xmlns="" id="{E1BFF6F6-4D52-4EE4-9ADD-A8543491A8BC}"/>
                    </a:ext>
                  </a:extLst>
                </p:cNvPr>
                <p:cNvSpPr/>
                <p:nvPr/>
              </p:nvSpPr>
              <p:spPr>
                <a:xfrm>
                  <a:off x="5186508" y="3829251"/>
                  <a:ext cx="1225590" cy="933822"/>
                </a:xfrm>
                <a:prstGeom prst="roundRect">
                  <a:avLst/>
                </a:prstGeom>
                <a:solidFill>
                  <a:srgbClr val="E1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甄選入學</a:t>
                  </a:r>
                  <a:endParaRPr lang="en-US" altLang="zh-TW" sz="2800" b="1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2" name="圓角矩形 11">
                  <a:extLst>
                    <a:ext uri="{FF2B5EF4-FFF2-40B4-BE49-F238E27FC236}">
                      <a16:creationId xmlns:a16="http://schemas.microsoft.com/office/drawing/2014/main" xmlns="" id="{1A13C72B-BA32-48F5-A0E0-C5E1B6F200D8}"/>
                    </a:ext>
                  </a:extLst>
                </p:cNvPr>
                <p:cNvSpPr/>
                <p:nvPr/>
              </p:nvSpPr>
              <p:spPr>
                <a:xfrm>
                  <a:off x="6504595" y="3829251"/>
                  <a:ext cx="2305828" cy="933822"/>
                </a:xfrm>
                <a:prstGeom prst="roundRect">
                  <a:avLst/>
                </a:prstGeom>
                <a:solidFill>
                  <a:srgbClr val="E1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登記分發</a:t>
                  </a:r>
                  <a:r>
                    <a:rPr lang="en-US" altLang="zh-TW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/>
                  </a:r>
                  <a:br>
                    <a:rPr lang="en-US" altLang="zh-TW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</a:br>
                  <a:r>
                    <a:rPr lang="zh-TW" altLang="en-US" sz="2800" b="1" dirty="0">
                      <a:solidFill>
                        <a:schemeClr val="tx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入學</a:t>
                  </a:r>
                  <a:endParaRPr lang="en-US" altLang="zh-TW" sz="2800" b="1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cxnSp>
              <p:nvCxnSpPr>
                <p:cNvPr id="5" name="直線單箭頭接點 4">
                  <a:extLst>
                    <a:ext uri="{FF2B5EF4-FFF2-40B4-BE49-F238E27FC236}">
                      <a16:creationId xmlns:a16="http://schemas.microsoft.com/office/drawing/2014/main" xmlns="" id="{F24BD424-A981-4CD1-B330-EB4C8609DA17}"/>
                    </a:ext>
                  </a:extLst>
                </p:cNvPr>
                <p:cNvCxnSpPr/>
                <p:nvPr/>
              </p:nvCxnSpPr>
              <p:spPr>
                <a:xfrm>
                  <a:off x="180087" y="4437828"/>
                  <a:ext cx="1729370" cy="0"/>
                </a:xfrm>
                <a:prstGeom prst="straightConnector1">
                  <a:avLst/>
                </a:prstGeom>
                <a:ln w="19050">
                  <a:solidFill>
                    <a:srgbClr val="000099"/>
                  </a:solidFill>
                  <a:prstDash val="dash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圓角矩形 14">
                  <a:extLst>
                    <a:ext uri="{FF2B5EF4-FFF2-40B4-BE49-F238E27FC236}">
                      <a16:creationId xmlns:a16="http://schemas.microsoft.com/office/drawing/2014/main" xmlns="" id="{463CD886-C817-4D19-8991-20577699F2D7}"/>
                    </a:ext>
                  </a:extLst>
                </p:cNvPr>
                <p:cNvSpPr/>
                <p:nvPr/>
              </p:nvSpPr>
              <p:spPr>
                <a:xfrm>
                  <a:off x="599628" y="3789014"/>
                  <a:ext cx="1116576" cy="72090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buFontTx/>
                    <a:buNone/>
                    <a:defRPr/>
                  </a:pPr>
                  <a:r>
                    <a:rPr lang="zh-TW" altLang="en-US" sz="2800" b="1">
                      <a:solidFill>
                        <a:srgbClr val="00009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過去</a:t>
                  </a:r>
                </a:p>
              </p:txBody>
            </p:sp>
            <p:sp>
              <p:nvSpPr>
                <p:cNvPr id="16" name="圓角矩形 15">
                  <a:extLst>
                    <a:ext uri="{FF2B5EF4-FFF2-40B4-BE49-F238E27FC236}">
                      <a16:creationId xmlns:a16="http://schemas.microsoft.com/office/drawing/2014/main" xmlns="" id="{FD2F8AD7-D97B-47C1-8E79-1C74F8639802}"/>
                    </a:ext>
                  </a:extLst>
                </p:cNvPr>
                <p:cNvSpPr/>
                <p:nvPr/>
              </p:nvSpPr>
              <p:spPr>
                <a:xfrm>
                  <a:off x="1909457" y="4868695"/>
                  <a:ext cx="4600094" cy="1681550"/>
                </a:xfrm>
                <a:prstGeom prst="roundRect">
                  <a:avLst>
                    <a:gd name="adj" fmla="val 10924"/>
                  </a:avLst>
                </a:prstGeom>
                <a:solidFill>
                  <a:srgbClr val="FFE1FF"/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dirty="0">
                      <a:solidFill>
                        <a:srgbClr val="C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免試入學</a:t>
                  </a:r>
                </a:p>
              </p:txBody>
            </p:sp>
            <p:sp>
              <p:nvSpPr>
                <p:cNvPr id="17" name="圓角矩形 16">
                  <a:extLst>
                    <a:ext uri="{FF2B5EF4-FFF2-40B4-BE49-F238E27FC236}">
                      <a16:creationId xmlns:a16="http://schemas.microsoft.com/office/drawing/2014/main" xmlns="" id="{DDC3E1EE-2AF8-4C93-B506-8C4A98A55280}"/>
                    </a:ext>
                  </a:extLst>
                </p:cNvPr>
                <p:cNvSpPr/>
                <p:nvPr/>
              </p:nvSpPr>
              <p:spPr>
                <a:xfrm>
                  <a:off x="6562407" y="4843546"/>
                  <a:ext cx="2307479" cy="1681551"/>
                </a:xfrm>
                <a:prstGeom prst="roundRect">
                  <a:avLst/>
                </a:prstGeom>
                <a:solidFill>
                  <a:srgbClr val="E1FFFF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TW" sz="2000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8" name="圓角矩形 17">
                  <a:extLst>
                    <a:ext uri="{FF2B5EF4-FFF2-40B4-BE49-F238E27FC236}">
                      <a16:creationId xmlns:a16="http://schemas.microsoft.com/office/drawing/2014/main" xmlns="" id="{4004D391-AED9-4245-8E82-693F8A14A281}"/>
                    </a:ext>
                  </a:extLst>
                </p:cNvPr>
                <p:cNvSpPr/>
                <p:nvPr/>
              </p:nvSpPr>
              <p:spPr>
                <a:xfrm>
                  <a:off x="6660297" y="5660012"/>
                  <a:ext cx="1273654" cy="8919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400" b="1" u="sng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甄選</a:t>
                  </a:r>
                  <a:r>
                    <a:rPr lang="en-US" altLang="zh-TW" sz="2400" b="1" u="sng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/>
                  </a:r>
                  <a:br>
                    <a:rPr lang="en-US" altLang="zh-TW" sz="2400" b="1" u="sng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</a:br>
                  <a:r>
                    <a:rPr lang="zh-TW" altLang="en-US" sz="2400" b="1" dirty="0">
                      <a:solidFill>
                        <a:srgbClr val="00009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入學</a:t>
                  </a:r>
                  <a:endParaRPr lang="en-US" altLang="zh-TW" sz="2400" b="1" dirty="0">
                    <a:solidFill>
                      <a:srgbClr val="0000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9" name="圓角矩形 18">
                  <a:extLst>
                    <a:ext uri="{FF2B5EF4-FFF2-40B4-BE49-F238E27FC236}">
                      <a16:creationId xmlns:a16="http://schemas.microsoft.com/office/drawing/2014/main" xmlns="" id="{6916852E-51BC-45B8-907E-FE092A18885B}"/>
                    </a:ext>
                  </a:extLst>
                </p:cNvPr>
                <p:cNvSpPr/>
                <p:nvPr/>
              </p:nvSpPr>
              <p:spPr>
                <a:xfrm>
                  <a:off x="7398187" y="5660012"/>
                  <a:ext cx="1547679" cy="8919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lnSpc>
                      <a:spcPts val="28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400" b="1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   </a:t>
                  </a:r>
                  <a:r>
                    <a:rPr lang="zh-TW" altLang="en-US" sz="2400" b="1" u="sng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考試</a:t>
                  </a:r>
                  <a:r>
                    <a:rPr lang="en-US" altLang="zh-TW" sz="2400" b="1" u="sng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/>
                  </a:r>
                  <a:br>
                    <a:rPr lang="en-US" altLang="zh-TW" sz="2400" b="1" u="sng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</a:br>
                  <a:r>
                    <a:rPr lang="zh-TW" altLang="en-US" sz="2400" b="1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   </a:t>
                  </a:r>
                  <a:r>
                    <a:rPr lang="zh-TW" altLang="en-US" sz="2400" b="1" dirty="0">
                      <a:solidFill>
                        <a:srgbClr val="00009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入學</a:t>
                  </a:r>
                  <a:endParaRPr lang="en-US" altLang="zh-TW" sz="2400" b="1" dirty="0">
                    <a:solidFill>
                      <a:srgbClr val="0000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cxnSp>
              <p:nvCxnSpPr>
                <p:cNvPr id="14" name="直線接點 13">
                  <a:extLst>
                    <a:ext uri="{FF2B5EF4-FFF2-40B4-BE49-F238E27FC236}">
                      <a16:creationId xmlns:a16="http://schemas.microsoft.com/office/drawing/2014/main" xmlns="" id="{20BEE275-0095-44CD-A8F3-5C6CF4855348}"/>
                    </a:ext>
                  </a:extLst>
                </p:cNvPr>
                <p:cNvCxnSpPr>
                  <a:endCxn id="17" idx="3"/>
                </p:cNvCxnSpPr>
                <p:nvPr/>
              </p:nvCxnSpPr>
              <p:spPr>
                <a:xfrm>
                  <a:off x="6562407" y="5683484"/>
                  <a:ext cx="2307479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 22">
                  <a:extLst>
                    <a:ext uri="{FF2B5EF4-FFF2-40B4-BE49-F238E27FC236}">
                      <a16:creationId xmlns:a16="http://schemas.microsoft.com/office/drawing/2014/main" xmlns="" id="{4C57F243-53B2-4CF5-8210-C5AF431A831E}"/>
                    </a:ext>
                  </a:extLst>
                </p:cNvPr>
                <p:cNvCxnSpPr/>
                <p:nvPr/>
              </p:nvCxnSpPr>
              <p:spPr>
                <a:xfrm>
                  <a:off x="7933966" y="5683485"/>
                  <a:ext cx="0" cy="841614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圓角矩形 26">
                  <a:extLst>
                    <a:ext uri="{FF2B5EF4-FFF2-40B4-BE49-F238E27FC236}">
                      <a16:creationId xmlns:a16="http://schemas.microsoft.com/office/drawing/2014/main" xmlns="" id="{9D6A3DED-2A3A-486D-BEE6-ED54939C6634}"/>
                    </a:ext>
                  </a:extLst>
                </p:cNvPr>
                <p:cNvSpPr/>
                <p:nvPr/>
              </p:nvSpPr>
              <p:spPr>
                <a:xfrm>
                  <a:off x="142096" y="5116819"/>
                  <a:ext cx="1826824" cy="895262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2800" b="1" dirty="0">
                      <a:solidFill>
                        <a:srgbClr val="00009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103</a:t>
                  </a:r>
                  <a:br>
                    <a:rPr lang="en-US" altLang="zh-TW" sz="2800" b="1" dirty="0">
                      <a:solidFill>
                        <a:srgbClr val="00009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</a:br>
                  <a:r>
                    <a:rPr lang="zh-TW" altLang="en-US" sz="2800" b="1" dirty="0">
                      <a:solidFill>
                        <a:srgbClr val="00009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學年度起</a:t>
                  </a:r>
                </a:p>
              </p:txBody>
            </p:sp>
            <p:sp>
              <p:nvSpPr>
                <p:cNvPr id="28" name="圓角矩形 27">
                  <a:extLst>
                    <a:ext uri="{FF2B5EF4-FFF2-40B4-BE49-F238E27FC236}">
                      <a16:creationId xmlns:a16="http://schemas.microsoft.com/office/drawing/2014/main" xmlns="" id="{62B916BB-758B-4172-8D85-B2D6D39602E9}"/>
                    </a:ext>
                  </a:extLst>
                </p:cNvPr>
                <p:cNvSpPr/>
                <p:nvPr/>
              </p:nvSpPr>
              <p:spPr>
                <a:xfrm>
                  <a:off x="180087" y="2997696"/>
                  <a:ext cx="8765779" cy="3743672"/>
                </a:xfrm>
                <a:prstGeom prst="roundRect">
                  <a:avLst>
                    <a:gd name="adj" fmla="val 7596"/>
                  </a:avLst>
                </a:prstGeom>
                <a:noFill/>
                <a:ln w="222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20" name="圓角矩形 19">
                <a:extLst>
                  <a:ext uri="{FF2B5EF4-FFF2-40B4-BE49-F238E27FC236}">
                    <a16:creationId xmlns:a16="http://schemas.microsoft.com/office/drawing/2014/main" xmlns="" id="{D35929C0-79C2-4E57-A31D-926667439D6F}"/>
                  </a:ext>
                </a:extLst>
              </p:cNvPr>
              <p:cNvSpPr/>
              <p:nvPr/>
            </p:nvSpPr>
            <p:spPr>
              <a:xfrm>
                <a:off x="6425648" y="4816162"/>
                <a:ext cx="2307479" cy="8885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800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特色招生</a:t>
                </a:r>
                <a:endParaRPr lang="en-US" altLang="zh-TW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79895" name="Line 25">
            <a:extLst>
              <a:ext uri="{FF2B5EF4-FFF2-40B4-BE49-F238E27FC236}">
                <a16:creationId xmlns:a16="http://schemas.microsoft.com/office/drawing/2014/main" xmlns="" id="{1EF35C81-69D4-4B30-9143-2658CA071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7" y="2708275"/>
            <a:ext cx="5472113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96" name="Line 26">
            <a:extLst>
              <a:ext uri="{FF2B5EF4-FFF2-40B4-BE49-F238E27FC236}">
                <a16:creationId xmlns:a16="http://schemas.microsoft.com/office/drawing/2014/main" xmlns="" id="{B8202301-762B-419C-A8AD-960AC5BEE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7" y="2781300"/>
            <a:ext cx="6119813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7274" name="Rectangle 26">
            <a:extLst>
              <a:ext uri="{FF2B5EF4-FFF2-40B4-BE49-F238E27FC236}">
                <a16:creationId xmlns:a16="http://schemas.microsoft.com/office/drawing/2014/main" xmlns="" id="{B13BE17E-FEB6-4FB8-80D0-FBFC158F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kumimoji="1" lang="zh-TW" altLang="en-US"/>
              <a:t>：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投影片編號版面配置區 3">
            <a:extLst>
              <a:ext uri="{FF2B5EF4-FFF2-40B4-BE49-F238E27FC236}">
                <a16:creationId xmlns:a16="http://schemas.microsoft.com/office/drawing/2014/main" xmlns="" id="{A0EC136E-24B1-43D8-9882-9D58A53BF4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42088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DAE0E5C1-4440-45E5-943F-5AA08D5E2EFA}" type="slidenum">
              <a:rPr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/>
              <a:t>15</a:t>
            </a:fld>
            <a:endParaRPr lang="zh-TW" altLang="en-US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25169510-6E02-4127-8D6B-B4C998124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53022"/>
              </p:ext>
            </p:extLst>
          </p:nvPr>
        </p:nvGraphicFramePr>
        <p:xfrm>
          <a:off x="619810" y="4923705"/>
          <a:ext cx="3851982" cy="57600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51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身心障礙適性輔導安置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F2B38826-87C9-4A6B-B9BD-9ECD10853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42014"/>
              </p:ext>
            </p:extLst>
          </p:nvPr>
        </p:nvGraphicFramePr>
        <p:xfrm>
          <a:off x="539552" y="1700808"/>
          <a:ext cx="3953160" cy="288000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00">
                <a:tc rowSpan="5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免試入學</a:t>
                      </a: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校內直升入學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免試入學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技優生甄審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單獨招生</a:t>
                      </a:r>
                      <a:r>
                        <a:rPr lang="en-US" altLang="zh-TW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含園區生</a:t>
                      </a:r>
                      <a:r>
                        <a:rPr lang="en-US" altLang="zh-TW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完全免試</a:t>
                      </a:r>
                      <a:endParaRPr lang="en-US" altLang="zh-TW" sz="2800" b="1" kern="1200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4187375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6848C1C9-6860-41FD-BF08-3D49F04DD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0512"/>
              </p:ext>
            </p:extLst>
          </p:nvPr>
        </p:nvGraphicFramePr>
        <p:xfrm>
          <a:off x="4788023" y="1628500"/>
          <a:ext cx="3581400" cy="288000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00">
                <a:tc rowSpan="5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特色招生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甄選入學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藝才班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體育班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科學班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專業群科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考試分發入學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標題 2">
            <a:extLst>
              <a:ext uri="{FF2B5EF4-FFF2-40B4-BE49-F238E27FC236}">
                <a16:creationId xmlns:a16="http://schemas.microsoft.com/office/drawing/2014/main" xmlns="" id="{F89C0BB3-48A8-4B8F-BAEC-45A7F275EA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673" y="279996"/>
            <a:ext cx="7632700" cy="1143000"/>
          </a:xfrm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桃連區</a:t>
            </a:r>
            <a:r>
              <a:rPr lang="zh-TW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適性入學管道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26" name="圖片 24">
            <a:extLst>
              <a:ext uri="{FF2B5EF4-FFF2-40B4-BE49-F238E27FC236}">
                <a16:creationId xmlns:a16="http://schemas.microsoft.com/office/drawing/2014/main" xmlns="" id="{159A530A-8B4A-41EE-8098-AD26C434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5570538"/>
            <a:ext cx="3887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6405F7F4-1781-4B48-9522-2B22D2909FB2}"/>
              </a:ext>
            </a:extLst>
          </p:cNvPr>
          <p:cNvGraphicFramePr>
            <a:graphicFrameLocks noGrp="1"/>
          </p:cNvGraphicFramePr>
          <p:nvPr/>
        </p:nvGraphicFramePr>
        <p:xfrm>
          <a:off x="4822374" y="4876993"/>
          <a:ext cx="3547050" cy="1566672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4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668">
                <a:tc rowSpan="4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7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</a:t>
                      </a:r>
                    </a:p>
                  </a:txBody>
                  <a:tcPr marL="7620" marR="7620" marT="7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7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7620" marR="7620" marT="7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6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7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7620" marR="7620" marT="7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66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7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體育績優</a:t>
                      </a:r>
                    </a:p>
                  </a:txBody>
                  <a:tcPr marL="7620" marR="7620" marT="7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66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7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軍校</a:t>
                      </a:r>
                    </a:p>
                  </a:txBody>
                  <a:tcPr marL="7620" marR="7620" marT="7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BAD03E94-3F80-423E-A4E4-6E53EC62C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43347"/>
              </p:ext>
            </p:extLst>
          </p:nvPr>
        </p:nvGraphicFramePr>
        <p:xfrm>
          <a:off x="107502" y="1160722"/>
          <a:ext cx="8928993" cy="2972052"/>
        </p:xfrm>
        <a:graphic>
          <a:graphicData uri="http://schemas.openxmlformats.org/drawingml/2006/table">
            <a:tbl>
              <a:tblPr/>
              <a:tblGrid>
                <a:gridCol w="2026506">
                  <a:extLst>
                    <a:ext uri="{9D8B030D-6E8A-4147-A177-3AD203B41FA5}">
                      <a16:colId xmlns:a16="http://schemas.microsoft.com/office/drawing/2014/main" xmlns="" val="817834524"/>
                    </a:ext>
                  </a:extLst>
                </a:gridCol>
                <a:gridCol w="2551839">
                  <a:extLst>
                    <a:ext uri="{9D8B030D-6E8A-4147-A177-3AD203B41FA5}">
                      <a16:colId xmlns:a16="http://schemas.microsoft.com/office/drawing/2014/main" xmlns="" val="131641786"/>
                    </a:ext>
                  </a:extLst>
                </a:gridCol>
                <a:gridCol w="4350648">
                  <a:extLst>
                    <a:ext uri="{9D8B030D-6E8A-4147-A177-3AD203B41FA5}">
                      <a16:colId xmlns:a16="http://schemas.microsoft.com/office/drawing/2014/main" xmlns="" val="898314447"/>
                    </a:ext>
                  </a:extLst>
                </a:gridCol>
              </a:tblGrid>
              <a:tr h="330228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變更就學區申請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2023/04/28 ~05/05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527"/>
                  </a:ext>
                </a:extLst>
              </a:tr>
              <a:tr h="33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公告實際招生名額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2023/06/21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538318"/>
                  </a:ext>
                </a:extLst>
              </a:tr>
              <a:tr h="33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志願選填、序位查詢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2023/06/21~ 06/29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26946"/>
                  </a:ext>
                </a:extLst>
              </a:tr>
              <a:tr h="33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報名截止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2023/07/04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2379791"/>
                  </a:ext>
                </a:extLst>
              </a:tr>
              <a:tr h="33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2023/07/11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000280"/>
                  </a:ext>
                </a:extLst>
              </a:tr>
              <a:tr h="33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2023/07/14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9122308"/>
                  </a:ext>
                </a:extLst>
              </a:tr>
              <a:tr h="33022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桃連區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直升入學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2023/06/01 ~06/09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815846"/>
                  </a:ext>
                </a:extLst>
              </a:tr>
              <a:tr h="33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2023/06/14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9117566"/>
                  </a:ext>
                </a:extLst>
              </a:tr>
              <a:tr h="33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2023/06/16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18455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4569526C-BF45-4879-A3D7-1E15AFC51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159"/>
              </p:ext>
            </p:extLst>
          </p:nvPr>
        </p:nvGraphicFramePr>
        <p:xfrm>
          <a:off x="107503" y="4257066"/>
          <a:ext cx="8927281" cy="1097280"/>
        </p:xfrm>
        <a:graphic>
          <a:graphicData uri="http://schemas.openxmlformats.org/drawingml/2006/table">
            <a:tbl>
              <a:tblPr/>
              <a:tblGrid>
                <a:gridCol w="1990029">
                  <a:extLst>
                    <a:ext uri="{9D8B030D-6E8A-4147-A177-3AD203B41FA5}">
                      <a16:colId xmlns:a16="http://schemas.microsoft.com/office/drawing/2014/main" xmlns="" val="1895684838"/>
                    </a:ext>
                  </a:extLst>
                </a:gridCol>
                <a:gridCol w="2603084">
                  <a:extLst>
                    <a:ext uri="{9D8B030D-6E8A-4147-A177-3AD203B41FA5}">
                      <a16:colId xmlns:a16="http://schemas.microsoft.com/office/drawing/2014/main" xmlns="" val="2932857139"/>
                    </a:ext>
                  </a:extLst>
                </a:gridCol>
                <a:gridCol w="4334168">
                  <a:extLst>
                    <a:ext uri="{9D8B030D-6E8A-4147-A177-3AD203B41FA5}">
                      <a16:colId xmlns:a16="http://schemas.microsoft.com/office/drawing/2014/main" xmlns="" val="3459907535"/>
                    </a:ext>
                  </a:extLst>
                </a:gridCol>
              </a:tblGrid>
              <a:tr h="36576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桃連區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實用技能學程</a:t>
                      </a:r>
                    </a:p>
                  </a:txBody>
                  <a:tcPr marL="9847" marR="984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2023/05/25 ~05/26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37516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2023/06/14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95316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2023/06/15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927896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D13A1F9B-AE25-4FA5-8AF7-3C7CA994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17471"/>
              </p:ext>
            </p:extLst>
          </p:nvPr>
        </p:nvGraphicFramePr>
        <p:xfrm>
          <a:off x="105792" y="5478638"/>
          <a:ext cx="8928992" cy="1046706"/>
        </p:xfrm>
        <a:graphic>
          <a:graphicData uri="http://schemas.openxmlformats.org/drawingml/2006/table">
            <a:tbl>
              <a:tblPr/>
              <a:tblGrid>
                <a:gridCol w="2026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1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0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7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完全免試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報名</a:t>
                      </a:r>
                    </a:p>
                  </a:txBody>
                  <a:tcPr marL="9849" marR="984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2023/05/09-10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7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放榜</a:t>
                      </a: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2023/05/18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1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</a:t>
                      </a: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2023/06/15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CD9BE84-A632-48BC-9551-27227BA6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64894"/>
            <a:ext cx="6408738" cy="87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</a:t>
            </a:r>
          </a:p>
        </p:txBody>
      </p:sp>
    </p:spTree>
    <p:extLst>
      <p:ext uri="{BB962C8B-B14F-4D97-AF65-F5344CB8AC3E}">
        <p14:creationId xmlns:p14="http://schemas.microsoft.com/office/powerpoint/2010/main" val="225079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5B28A3D7-6302-4BAA-A035-DC1263268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51792"/>
              </p:ext>
            </p:extLst>
          </p:nvPr>
        </p:nvGraphicFramePr>
        <p:xfrm>
          <a:off x="107504" y="1094300"/>
          <a:ext cx="8893844" cy="2194560"/>
        </p:xfrm>
        <a:graphic>
          <a:graphicData uri="http://schemas.openxmlformats.org/drawingml/2006/table">
            <a:tbl>
              <a:tblPr/>
              <a:tblGrid>
                <a:gridCol w="2018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38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83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科學班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2023/02/16 ~ 03/02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能力檢定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2023/03/11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錄取報到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2023/04/07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36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特色招生專業群科甄選入學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2023/03/13 ~ 03/17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2023/04/22 ~ 04/23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2023/06/14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2023/06/15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放棄、遞補截止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2023/06/16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936E5C6-9832-42E0-A76C-D7821226C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5"/>
            <a:ext cx="6408738" cy="87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8347BB86-621E-4064-97A3-3B2238555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04049"/>
              </p:ext>
            </p:extLst>
          </p:nvPr>
        </p:nvGraphicFramePr>
        <p:xfrm>
          <a:off x="110848" y="3429001"/>
          <a:ext cx="8890500" cy="3240083"/>
        </p:xfrm>
        <a:graphic>
          <a:graphicData uri="http://schemas.openxmlformats.org/drawingml/2006/table">
            <a:tbl>
              <a:tblPr/>
              <a:tblGrid>
                <a:gridCol w="1981830">
                  <a:extLst>
                    <a:ext uri="{9D8B030D-6E8A-4147-A177-3AD203B41FA5}">
                      <a16:colId xmlns:a16="http://schemas.microsoft.com/office/drawing/2014/main" xmlns="" val="3276801386"/>
                    </a:ext>
                  </a:extLst>
                </a:gridCol>
                <a:gridCol w="2070412">
                  <a:extLst>
                    <a:ext uri="{9D8B030D-6E8A-4147-A177-3AD203B41FA5}">
                      <a16:colId xmlns:a16="http://schemas.microsoft.com/office/drawing/2014/main" xmlns="" val="2930840020"/>
                    </a:ext>
                  </a:extLst>
                </a:gridCol>
                <a:gridCol w="4838258">
                  <a:extLst>
                    <a:ext uri="{9D8B030D-6E8A-4147-A177-3AD203B41FA5}">
                      <a16:colId xmlns:a16="http://schemas.microsoft.com/office/drawing/2014/main" xmlns="" val="1319660400"/>
                    </a:ext>
                  </a:extLst>
                </a:gridCol>
              </a:tblGrid>
              <a:tr h="294553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藝才班</a:t>
                      </a: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術科測驗報名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2023/02/13 ~02/24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599340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美術班、戲劇班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2023/04/08 ~04 /09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6198997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舞蹈班、音樂班 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2023/04/15 ~04 /17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135540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分發報名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2023/06/09 ~06/15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348483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2023/07/11</a:t>
                      </a: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436407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2023/07/12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151574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撕榜及報到</a:t>
                      </a: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2023/07/14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3918434"/>
                  </a:ext>
                </a:extLst>
              </a:tr>
              <a:tr h="29455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體育班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847" marR="984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術科測驗報名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2023/05/01 ~ 05/03 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624996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2023/05/06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621796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2023/05/08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63760"/>
                  </a:ext>
                </a:extLst>
              </a:tr>
              <a:tr h="294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2023/07/14</a:t>
                      </a:r>
                      <a:endParaRPr kumimoji="0" lang="zh-TW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12050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062BDC3F-7849-4DE9-AC95-21C48CCE2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34163"/>
              </p:ext>
            </p:extLst>
          </p:nvPr>
        </p:nvGraphicFramePr>
        <p:xfrm>
          <a:off x="107951" y="1060450"/>
          <a:ext cx="8715375" cy="2133600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6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0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五專優免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2023/05/22 ~ 05/26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放榜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2023/06/15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2023/06/19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放棄、遞補截止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2023/06/19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五專聯免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2023/06/21 ~07/03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現場登記分發報到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2023/07/12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放棄、遞補截止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2023/07/17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858AE7F-639F-47B7-8F29-5DCB54A7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5"/>
            <a:ext cx="6408738" cy="87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BB415D87-D230-4E4C-B47F-2D493EA35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90446"/>
              </p:ext>
            </p:extLst>
          </p:nvPr>
        </p:nvGraphicFramePr>
        <p:xfrm>
          <a:off x="107951" y="3356993"/>
          <a:ext cx="8715375" cy="2166885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0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6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840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特色招生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考試分發入學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測驗報名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2023/06/19 ~ 06/20(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網路報名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2023/06/24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網路查詢測驗分數</a:t>
                      </a: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2023/06/25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志願選填截止日</a:t>
                      </a: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2023/06/28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入學報名</a:t>
                      </a: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2023/07/04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放榜</a:t>
                      </a: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2023/07/11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8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放棄、遞補截止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2023/07/17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Group 61">
            <a:extLst>
              <a:ext uri="{FF2B5EF4-FFF2-40B4-BE49-F238E27FC236}">
                <a16:creationId xmlns:a16="http://schemas.microsoft.com/office/drawing/2014/main" xmlns="" id="{6379EA08-6525-4874-9643-B443A0BB1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79941"/>
              </p:ext>
            </p:extLst>
          </p:nvPr>
        </p:nvGraphicFramePr>
        <p:xfrm>
          <a:off x="107951" y="5797550"/>
          <a:ext cx="8715375" cy="731520"/>
        </p:xfrm>
        <a:graphic>
          <a:graphicData uri="http://schemas.openxmlformats.org/drawingml/2006/table">
            <a:tbl>
              <a:tblPr/>
              <a:tblGrid>
                <a:gridCol w="1942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7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6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建教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合作班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2023/03/01 ~ 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報到截止日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2023/07/14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xmlns="" id="{EA148AAD-9EA3-4575-95D5-3F04A920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特殊情形變更學區申請</a:t>
            </a:r>
          </a:p>
        </p:txBody>
      </p:sp>
      <p:pic>
        <p:nvPicPr>
          <p:cNvPr id="101379" name="內容版面配置區 4">
            <a:extLst>
              <a:ext uri="{FF2B5EF4-FFF2-40B4-BE49-F238E27FC236}">
                <a16:creationId xmlns:a16="http://schemas.microsoft.com/office/drawing/2014/main" xmlns="" id="{DF2E1B93-4F03-4738-93D2-4CC0F87EC0C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6" y="1340769"/>
            <a:ext cx="7036388" cy="4525963"/>
          </a:xfrm>
        </p:spPr>
      </p:pic>
      <p:sp>
        <p:nvSpPr>
          <p:cNvPr id="101380" name="投影片編號版面配置區 3">
            <a:extLst>
              <a:ext uri="{FF2B5EF4-FFF2-40B4-BE49-F238E27FC236}">
                <a16:creationId xmlns:a16="http://schemas.microsoft.com/office/drawing/2014/main" xmlns="" id="{DF6A02E7-1D9B-42C8-9D1C-43CE3FC7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A51943-428F-4E60-952D-D0B0F3B860AB}" type="slidenum">
              <a:rPr lang="zh-TW" altLang="en-US" sz="1200">
                <a:solidFill>
                  <a:srgbClr val="0C3226"/>
                </a:solidFill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>
              <a:solidFill>
                <a:srgbClr val="0C3226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F88FA35F-BB24-4D33-86DF-6FAA0A9A2FC4}"/>
              </a:ext>
            </a:extLst>
          </p:cNvPr>
          <p:cNvSpPr txBox="1"/>
          <p:nvPr/>
        </p:nvSpPr>
        <p:spPr>
          <a:xfrm>
            <a:off x="2915816" y="5771577"/>
            <a:ext cx="45720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kumimoji="0"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2023/04/28 ~05/05</a:t>
            </a:r>
          </a:p>
        </p:txBody>
      </p:sp>
    </p:spTree>
    <p:extLst>
      <p:ext uri="{BB962C8B-B14F-4D97-AF65-F5344CB8AC3E}">
        <p14:creationId xmlns:p14="http://schemas.microsoft.com/office/powerpoint/2010/main" val="414951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>
            <a:extLst>
              <a:ext uri="{FF2B5EF4-FFF2-40B4-BE49-F238E27FC236}">
                <a16:creationId xmlns:a16="http://schemas.microsoft.com/office/drawing/2014/main" xmlns="" id="{AAA89A3A-D0B1-467B-B089-7C40953E8E7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203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ln>
                  <a:noFill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目次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1CA05AB-A39E-4EFA-B659-6770EECF6F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4675" y="1557338"/>
            <a:ext cx="8569325" cy="4525962"/>
          </a:xfrm>
        </p:spPr>
        <p:txBody>
          <a:bodyPr>
            <a:normAutofit/>
          </a:bodyPr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適性入學的成果</a:t>
            </a:r>
            <a:endParaRPr lang="en-US" altLang="zh-TW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適性入學的重要日程</a:t>
            </a:r>
            <a:endParaRPr lang="en-US" altLang="zh-TW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桃連區主要入學管道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變更就學區申請流程</a:t>
            </a:r>
            <a:endParaRPr lang="en-US" altLang="zh-TW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en-US" altLang="zh-TW" u="sng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112</a:t>
            </a:r>
            <a:r>
              <a:rPr lang="zh-TW" altLang="en-US" u="sng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年桃連區優先免試作為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志願選填統計與輔導策略</a:t>
            </a:r>
            <a:endParaRPr lang="en-US" altLang="zh-TW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結語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經國高中暫緩招生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43608" y="2060848"/>
            <a:ext cx="7200800" cy="2390699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現有教室不足，增設高中部教室期程難以掌握，學生入學無法享有優質教學環境。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3EA23F4B-C65B-4DD4-A62D-1EAB6773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6C224598-3B1A-4161-9E0F-7744F74605B9}"/>
              </a:ext>
            </a:extLst>
          </p:cNvPr>
          <p:cNvSpPr txBox="1">
            <a:spLocks/>
          </p:cNvSpPr>
          <p:nvPr/>
        </p:nvSpPr>
        <p:spPr>
          <a:xfrm>
            <a:off x="-252536" y="1556793"/>
            <a:ext cx="9793088" cy="3783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endParaRPr lang="zh-TW" altLang="en-US" sz="6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848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741C998E-25B8-43BC-83EF-71E93D29B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391054"/>
              </p:ext>
            </p:extLst>
          </p:nvPr>
        </p:nvGraphicFramePr>
        <p:xfrm>
          <a:off x="467615" y="764705"/>
          <a:ext cx="8352857" cy="51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xmlns="" id="{760941F0-6918-4C77-96C1-0E1D7635A231}"/>
              </a:ext>
            </a:extLst>
          </p:cNvPr>
          <p:cNvSpPr/>
          <p:nvPr/>
        </p:nvSpPr>
        <p:spPr bwMode="auto">
          <a:xfrm>
            <a:off x="3059906" y="6165305"/>
            <a:ext cx="3024188" cy="360039"/>
          </a:xfrm>
          <a:prstGeom prst="wedgeRoundRectCallout">
            <a:avLst>
              <a:gd name="adj1" fmla="val -1524"/>
              <a:gd name="adj2" fmla="val -11399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68580" tIns="34290" rIns="68580" bIns="34290"/>
          <a:lstStyle/>
          <a:p>
            <a:pPr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招生名額以簡章為準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4" name="Group 34">
            <a:extLst>
              <a:ext uri="{FF2B5EF4-FFF2-40B4-BE49-F238E27FC236}">
                <a16:creationId xmlns:a16="http://schemas.microsoft.com/office/drawing/2014/main" xmlns="" id="{992CDE3E-7A07-4389-9DF8-ABE891647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49017"/>
              </p:ext>
            </p:extLst>
          </p:nvPr>
        </p:nvGraphicFramePr>
        <p:xfrm>
          <a:off x="107503" y="576110"/>
          <a:ext cx="8928993" cy="6235870"/>
        </p:xfrm>
        <a:graphic>
          <a:graphicData uri="http://schemas.openxmlformats.org/drawingml/2006/table">
            <a:tbl>
              <a:tblPr/>
              <a:tblGrid>
                <a:gridCol w="1266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4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90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                 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各校術科考試類型歸類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參考，以簡章為準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29706" marR="297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考試類型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科數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學校科別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8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面試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大興電機、大興餐管、大興資訊、大興時尚造型、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育達資訊、育達資處、育達廣設、育達時尚、育達幼保、育達餐管、育達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應英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啟英汽車、啟英電商、啟英應日、啟英時尚造型、啟英廣設、啟英表藝、啟英餐飲、啟英餐飲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客家料理特色班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、啟英資訊、永平資處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、永平汽車、永平餐管（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國際餐飲廚藝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永平餐管（烘焙）、永平餐管（鐵板燒）、永平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觀光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飲料調製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）、永平表演藝術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、成功機械、成功流通、成功幼保、成功資訊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成功餐管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異國料理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、至善家具木工、至善幼兒保育、至善觀光、至善農產行銷、六和機電、方曙照顧服務、方曙飛修、方曙資訊、方曙餐管、羅浮觀光、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治平資訊、治平資處、治平應英、治平應日、治平電機、治平時尚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光啟電機、光啟汽車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、清華餐管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清華軌道車輛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清華汽車、清華資訊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29706" marR="29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書審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北科附工汽車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29706" marR="29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6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術科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面試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書審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北科附工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農業群特色班、大興飛修、新興機械、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新興汽車、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新興飛修、新興資訊、新興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電子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、新興資處、新興國貿、新興應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、新興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應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英、新興多媒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設計、新興觀光、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振聲多媒體設計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振聲廣設、振聲觀光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振聲資訊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振聲電子商務、振聲應英、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29706" marR="29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74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29706" marR="297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29706" marR="297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5261" name="標題 1">
            <a:extLst>
              <a:ext uri="{FF2B5EF4-FFF2-40B4-BE49-F238E27FC236}">
                <a16:creationId xmlns:a16="http://schemas.microsoft.com/office/drawing/2014/main" xmlns="" id="{9EDADD8B-D4C0-4F65-A550-5A57C37B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7770"/>
            <a:ext cx="4494610" cy="5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7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特色招生甄選入學辦理概況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文字方塊 2">
            <a:extLst>
              <a:ext uri="{FF2B5EF4-FFF2-40B4-BE49-F238E27FC236}">
                <a16:creationId xmlns:a16="http://schemas.microsoft.com/office/drawing/2014/main" xmlns="" id="{85A23CAE-029C-4EE2-B2E4-C35E37711A4E}"/>
              </a:ext>
            </a:extLst>
          </p:cNvPr>
          <p:cNvSpPr txBox="1"/>
          <p:nvPr/>
        </p:nvSpPr>
        <p:spPr>
          <a:xfrm>
            <a:off x="417512" y="1772818"/>
            <a:ext cx="8726488" cy="45166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300"/>
              </a:lnSpc>
              <a:buFont typeface="+mj-ea"/>
              <a:buAutoNum type="ea1ChtPeriod"/>
            </a:pPr>
            <a:r>
              <a:rPr lang="zh-TW" altLang="en-US" sz="2400" b="1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班名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：國際文憑課程 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(IBDP)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專班</a:t>
            </a:r>
            <a:endParaRPr lang="zh-TW" altLang="en-US" sz="2400" noProof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75"/>
              </a:lnSpc>
              <a:buFont typeface="+mj-ea"/>
              <a:buAutoNum type="ea1ChtPeriod"/>
            </a:pPr>
            <a:r>
              <a:rPr lang="zh-TW" altLang="en-US" sz="2400" b="1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招生名額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：</a:t>
            </a:r>
            <a:r>
              <a:rPr lang="en-US" altLang="zh-TW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</a:t>
            </a:r>
            <a:r>
              <a:rPr lang="zh-TW" altLang="en-US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班各</a:t>
            </a:r>
            <a:r>
              <a:rPr lang="en-US" altLang="zh-TW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25</a:t>
            </a:r>
            <a:r>
              <a:rPr lang="zh-TW" altLang="en-US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名</a:t>
            </a:r>
            <a:endParaRPr lang="zh-TW" altLang="en-US" sz="2400" u="sng" noProof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75"/>
              </a:lnSpc>
              <a:buFont typeface="+mj-ea"/>
              <a:buAutoNum type="ea1ChtPeriod"/>
            </a:pPr>
            <a:r>
              <a:rPr lang="zh-TW" altLang="en-US" sz="2400" b="1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考試科目 </a:t>
            </a:r>
            <a:r>
              <a:rPr lang="en-US" altLang="zh-TW" sz="2400" b="1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: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英語  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1.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英文閱讀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40%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 選擇題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20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題</a:t>
            </a:r>
            <a:endParaRPr lang="en-US" altLang="zh-TW" sz="2400" noProof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75"/>
              </a:lnSpc>
            </a:pP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                    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2.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短文寫作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60%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 非選擇題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3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題</a:t>
            </a:r>
            <a:endParaRPr lang="en-US" altLang="zh-TW" sz="2400" noProof="1"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457200" indent="-457200">
              <a:lnSpc>
                <a:spcPts val="3300"/>
              </a:lnSpc>
              <a:buFont typeface="+mj-ea"/>
              <a:buAutoNum type="ea1ChtPeriod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網路填寫報名表期間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112/6/19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日（三）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6/20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日（四）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考試日期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: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25 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星期日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 8:20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10:20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sz="2400" b="1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錄取門檻 </a:t>
            </a:r>
            <a:r>
              <a:rPr lang="en-US" altLang="zh-TW" sz="2400" b="1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:</a:t>
            </a:r>
            <a:r>
              <a:rPr lang="zh-TW" altLang="en-US" sz="2400" b="1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111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年或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112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年國中教育會考成績</a:t>
            </a:r>
            <a:r>
              <a:rPr lang="zh-TW" altLang="en-US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達</a:t>
            </a:r>
            <a:r>
              <a:rPr lang="en-US" altLang="zh-TW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</a:t>
            </a:r>
            <a:r>
              <a:rPr lang="zh-TW" altLang="en-US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科精熟</a:t>
            </a:r>
            <a:r>
              <a:rPr lang="en-US" altLang="zh-TW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(A)</a:t>
            </a:r>
            <a:r>
              <a:rPr lang="zh-TW" altLang="en-US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及</a:t>
            </a:r>
            <a:r>
              <a:rPr lang="en-US" altLang="zh-TW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3</a:t>
            </a:r>
            <a:r>
              <a:rPr lang="zh-TW" altLang="en-US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科基礎</a:t>
            </a:r>
            <a:r>
              <a:rPr lang="en-US" altLang="zh-TW" sz="2400" u="sng" noProof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(B)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「若有</a:t>
            </a:r>
            <a:r>
              <a:rPr lang="en-US" altLang="zh-TW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</a:t>
            </a:r>
            <a:r>
              <a:rPr lang="zh-TW" altLang="en-US" sz="2400" noProof="1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年會考成績者，僅能擇其中一年成績報名」</a:t>
            </a:r>
            <a:endParaRPr lang="en-US" altLang="zh-TW" sz="2100" noProof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3186" name="文字方塊 1">
            <a:extLst>
              <a:ext uri="{FF2B5EF4-FFF2-40B4-BE49-F238E27FC236}">
                <a16:creationId xmlns:a16="http://schemas.microsoft.com/office/drawing/2014/main" xmlns="" id="{E2D91C52-6165-4050-840B-217AA52EE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138" y="692698"/>
            <a:ext cx="5827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hangingPunct="0"/>
            <a:r>
              <a:rPr lang="zh-TW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大園國際高中特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</a:t>
            </a:r>
            <a:r>
              <a:rPr lang="zh-TW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編號版面配置區 3">
            <a:extLst>
              <a:ext uri="{FF2B5EF4-FFF2-40B4-BE49-F238E27FC236}">
                <a16:creationId xmlns:a16="http://schemas.microsoft.com/office/drawing/2014/main" xmlns="" id="{8D7B3A54-7908-4981-B322-A0D55D28A15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8D8F06A-0DB1-4DE9-9671-F49532FD0168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E3DFDE07-1148-4E85-B746-3D409725B24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492375"/>
            <a:ext cx="9144000" cy="1500188"/>
          </a:xfrm>
        </p:spPr>
        <p:txBody>
          <a:bodyPr anchor="b">
            <a:normAutofit/>
          </a:bodyPr>
          <a:lstStyle/>
          <a:p>
            <a:pPr marL="0" indent="0" algn="ctr">
              <a:buNone/>
              <a:defRPr/>
            </a:pPr>
            <a:r>
              <a:rPr lang="en-US" altLang="zh-TW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112</a:t>
            </a:r>
            <a:r>
              <a:rPr lang="zh-TW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年桃連區優先免試作為</a:t>
            </a:r>
            <a:endParaRPr lang="zh-TW" altLang="en-US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0B79EDF-9905-43AD-B9F2-0FC04A98F9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ln w="19050">
                  <a:noFill/>
                </a:ln>
                <a:effectLst/>
              </a:rPr>
              <a:t>112</a:t>
            </a:r>
            <a:r>
              <a:rPr lang="zh-TW" altLang="en-US" dirty="0">
                <a:ln w="19050">
                  <a:noFill/>
                </a:ln>
                <a:effectLst/>
              </a:rPr>
              <a:t>優先免試入學之內容</a:t>
            </a:r>
          </a:p>
        </p:txBody>
      </p:sp>
      <p:sp>
        <p:nvSpPr>
          <p:cNvPr id="100354" name="內容版面配置區 2">
            <a:extLst>
              <a:ext uri="{FF2B5EF4-FFF2-40B4-BE49-F238E27FC236}">
                <a16:creationId xmlns:a16="http://schemas.microsoft.com/office/drawing/2014/main" xmlns="" id="{77C29401-021F-4351-A28F-A38C9F06D5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54843" y="1503365"/>
            <a:ext cx="7834313" cy="485298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辦理優免之科別：公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私立高級中等學校之普通科、綜合高中與專業群科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提供名額：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「基本分配」名額：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分配公立高中普通科或綜合高中：以各國中應屆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畢業生人數之</a:t>
            </a:r>
            <a:r>
              <a:rPr lang="en-US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6%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高中附設國中部者，扣除直升名額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，由高中端提供相對應名額。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「增額分配」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名額：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分配公私立高中普通科、綜合高中與專業群科：由高中端直接定額分配名額給國中端。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0355" name="投影片編號版面配置區 3">
            <a:extLst>
              <a:ext uri="{FF2B5EF4-FFF2-40B4-BE49-F238E27FC236}">
                <a16:creationId xmlns:a16="http://schemas.microsoft.com/office/drawing/2014/main" xmlns="" id="{FE01B054-DEA0-42DB-83AC-4DE447807A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AB677866-79FF-405E-898C-772A6F540071}" type="slidenum">
              <a:rPr lang="en-US" altLang="zh-TW" sz="1200">
                <a:solidFill>
                  <a:srgbClr val="0C3226"/>
                </a:solidFill>
                <a:latin typeface="Verdana" panose="020B0604030504040204" pitchFamily="34" charset="0"/>
              </a:rPr>
              <a:pPr algn="r"/>
              <a:t>25</a:t>
            </a:fld>
            <a:endParaRPr lang="en-US" altLang="zh-TW" sz="1200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xmlns="" id="{08C46049-9954-6D49-A021-28A8D29E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EF5A99-2C2E-0F4B-92F6-F0781B14E5E7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/>
              <a:t>26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sp>
        <p:nvSpPr>
          <p:cNvPr id="72707" name="標題 1">
            <a:extLst>
              <a:ext uri="{FF2B5EF4-FFF2-40B4-BE49-F238E27FC236}">
                <a16:creationId xmlns:a16="http://schemas.microsoft.com/office/drawing/2014/main" xmlns="" id="{B85B12F0-FC21-DF44-B303-C911A6B4DDB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ln>
                  <a:noFill/>
                </a:ln>
                <a:latin typeface="標楷體" panose="02010601000101010101" pitchFamily="2" charset="-120"/>
                <a:ea typeface="標楷體" panose="02010601000101010101" pitchFamily="2" charset="-120"/>
              </a:rPr>
              <a:t>國中端志願錄取方式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xmlns="" id="{AAD5BFC9-6201-A94B-81DC-1E218E1AE64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1613169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709" name="投影片編號版面配置區 3">
            <a:extLst>
              <a:ext uri="{FF2B5EF4-FFF2-40B4-BE49-F238E27FC236}">
                <a16:creationId xmlns:a16="http://schemas.microsoft.com/office/drawing/2014/main" xmlns="" id="{46E4A0BC-04CB-0540-A9AB-D8C1367F734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3574A72F-7680-EB49-B677-6BFE1BE5988F}" type="slidenum">
              <a:rPr kumimoji="0" lang="en-US" altLang="zh-TW" sz="1200">
                <a:solidFill>
                  <a:srgbClr val="0C3226"/>
                </a:solidFill>
                <a:latin typeface="Verdana" panose="020B0604030504040204" pitchFamily="34" charset="0"/>
              </a:rPr>
              <a:pPr algn="r"/>
              <a:t>26</a:t>
            </a:fld>
            <a:endParaRPr kumimoji="0" lang="en-US" altLang="zh-TW" sz="1200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463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投影片編號版面配置區 1">
            <a:extLst>
              <a:ext uri="{FF2B5EF4-FFF2-40B4-BE49-F238E27FC236}">
                <a16:creationId xmlns:a16="http://schemas.microsoft.com/office/drawing/2014/main" xmlns="" id="{043952AD-B6F5-489E-A520-8A570358E2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29920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B1D5AE-BE44-4678-B7A0-9F5334FD0C89}" type="slidenum">
              <a:rPr lang="en-US" altLang="zh-TW" sz="120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A6A6E528-571A-4BA7-9683-2835A7982883}"/>
              </a:ext>
            </a:extLst>
          </p:cNvPr>
          <p:cNvSpPr txBox="1">
            <a:spLocks/>
          </p:cNvSpPr>
          <p:nvPr/>
        </p:nvSpPr>
        <p:spPr>
          <a:xfrm>
            <a:off x="493204" y="-9939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各校名額</a:t>
            </a:r>
            <a:r>
              <a:rPr lang="en-US" altLang="zh-TW" sz="4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-</a:t>
            </a:r>
            <a:r>
              <a:rPr lang="zh-TW" altLang="en-US" sz="4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參考簡章附錄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AA745E1-0682-4735-8072-1CD26922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786652"/>
            <a:ext cx="7888162" cy="593482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BF0938A-44D0-4321-A960-DAB079D3F7D5}"/>
              </a:ext>
            </a:extLst>
          </p:cNvPr>
          <p:cNvSpPr/>
          <p:nvPr/>
        </p:nvSpPr>
        <p:spPr>
          <a:xfrm>
            <a:off x="5004048" y="836711"/>
            <a:ext cx="792088" cy="588476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2">
            <a:extLst>
              <a:ext uri="{FF2B5EF4-FFF2-40B4-BE49-F238E27FC236}">
                <a16:creationId xmlns:a16="http://schemas.microsoft.com/office/drawing/2014/main" xmlns="" id="{5113A46F-E1A6-0F45-9FAA-4115E8F4AF0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b="0" dirty="0">
                <a:ln>
                  <a:noFill/>
                </a:ln>
                <a:solidFill>
                  <a:schemeClr val="tx1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東安國中優免名額</a:t>
            </a:r>
            <a:endParaRPr lang="zh-TW" altLang="en-US" b="0" dirty="0">
              <a:ln>
                <a:noFill/>
              </a:ln>
              <a:solidFill>
                <a:schemeClr val="tx1"/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743E94D5-E4B9-FD44-B1F6-0784BE04A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65437"/>
              </p:ext>
            </p:extLst>
          </p:nvPr>
        </p:nvGraphicFramePr>
        <p:xfrm>
          <a:off x="1079612" y="2348880"/>
          <a:ext cx="6984775" cy="4042787"/>
        </p:xfrm>
        <a:graphic>
          <a:graphicData uri="http://schemas.openxmlformats.org/drawingml/2006/table">
            <a:tbl>
              <a:tblPr/>
              <a:tblGrid>
                <a:gridCol w="2328835">
                  <a:extLst>
                    <a:ext uri="{9D8B030D-6E8A-4147-A177-3AD203B41FA5}">
                      <a16:colId xmlns:a16="http://schemas.microsoft.com/office/drawing/2014/main" xmlns="" val="3506397427"/>
                    </a:ext>
                  </a:extLst>
                </a:gridCol>
                <a:gridCol w="2328835">
                  <a:extLst>
                    <a:ext uri="{9D8B030D-6E8A-4147-A177-3AD203B41FA5}">
                      <a16:colId xmlns:a16="http://schemas.microsoft.com/office/drawing/2014/main" xmlns="" val="2535018700"/>
                    </a:ext>
                  </a:extLst>
                </a:gridCol>
                <a:gridCol w="2327105">
                  <a:extLst>
                    <a:ext uri="{9D8B030D-6E8A-4147-A177-3AD203B41FA5}">
                      <a16:colId xmlns:a16="http://schemas.microsoft.com/office/drawing/2014/main" xmlns="" val="1574530384"/>
                    </a:ext>
                  </a:extLst>
                </a:gridCol>
              </a:tblGrid>
              <a:tr h="453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公立高中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公立高職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私校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03812"/>
                  </a:ext>
                </a:extLst>
              </a:tr>
              <a:tr h="3585587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武陵*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中大壢中*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內壢高中*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3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平鎮高中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*4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大園高中*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壢商綜高*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北科附工*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b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</a:b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動機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壢商國貿*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壢商商經*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壢家流服*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復旦*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六和*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新興*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育達*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啟英*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懷恩*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治平*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治平綜高*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076518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63688" y="141764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九年級生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156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人，優免名額：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基本分配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增額分配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公立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7+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私立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0322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FB69187-4211-4513-811C-F1AE1827F8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60848"/>
            <a:ext cx="9143999" cy="216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TW" altLang="en-US" sz="45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桃園市試辦</a:t>
            </a:r>
            <a:r>
              <a:rPr lang="en-US" altLang="zh-TW" sz="45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完全免試入學管道</a:t>
            </a:r>
          </a:p>
        </p:txBody>
      </p:sp>
      <p:pic>
        <p:nvPicPr>
          <p:cNvPr id="4099" name="群組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1023938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455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7" descr="Capture_2014_02_13_11_05_49_939">
            <a:extLst>
              <a:ext uri="{FF2B5EF4-FFF2-40B4-BE49-F238E27FC236}">
                <a16:creationId xmlns:a16="http://schemas.microsoft.com/office/drawing/2014/main" xmlns="" id="{DBB45F6A-F5B1-42A8-9D81-E391DA9A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2"/>
            <a:ext cx="29527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xmlns="" id="{21492B81-FAD8-40C8-A4C7-323225953E9D}"/>
              </a:ext>
            </a:extLst>
          </p:cNvPr>
          <p:cNvSpPr>
            <a:spLocks/>
          </p:cNvSpPr>
          <p:nvPr/>
        </p:nvSpPr>
        <p:spPr bwMode="auto">
          <a:xfrm>
            <a:off x="179512" y="1450440"/>
            <a:ext cx="8856984" cy="453620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Blip>
                <a:blip r:embed="rId6"/>
              </a:buBlip>
              <a:defRPr/>
            </a:pP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率全國之先已辦理</a:t>
            </a:r>
            <a:r>
              <a:rPr kumimoji="0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次試模擬測驗及分發作業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日辦理全市模擬測驗，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~12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日進行志願選填與模擬分發</a:t>
            </a:r>
            <a:r>
              <a:rPr kumimoji="0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， </a:t>
            </a:r>
            <a:r>
              <a:rPr kumimoji="0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kumimoji="0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日放榜</a:t>
            </a:r>
            <a:r>
              <a:rPr kumimoji="0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。</a:t>
            </a:r>
            <a:endParaRPr kumimoji="0" lang="zh-TW" alt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實體博覽會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~12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在桃園體育場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巨蛋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舉辦。</a:t>
            </a:r>
            <a:endParaRPr kumimoji="0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網路博覽會持續中。</a:t>
            </a:r>
            <a:endParaRPr kumimoji="0" lang="en-US" altLang="zh-TW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全員進行適性輔導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2470" name="文字方塊 5">
            <a:extLst>
              <a:ext uri="{FF2B5EF4-FFF2-40B4-BE49-F238E27FC236}">
                <a16:creationId xmlns:a16="http://schemas.microsoft.com/office/drawing/2014/main" xmlns="" id="{F89DE66F-73CB-4475-8C08-CC1D995AD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2" y="474665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適性入學的成果</a:t>
            </a:r>
          </a:p>
        </p:txBody>
      </p:sp>
      <p:pic>
        <p:nvPicPr>
          <p:cNvPr id="62471" name="圖片 1">
            <a:extLst>
              <a:ext uri="{FF2B5EF4-FFF2-40B4-BE49-F238E27FC236}">
                <a16:creationId xmlns:a16="http://schemas.microsoft.com/office/drawing/2014/main" xmlns="" id="{FD4DDAA7-D5BD-4BCC-B982-2A652919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4989512"/>
            <a:ext cx="14668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749C2A60-43BE-4EB7-89B2-EFB5A69C4BA7}"/>
              </a:ext>
            </a:extLst>
          </p:cNvPr>
          <p:cNvSpPr txBox="1"/>
          <p:nvPr/>
        </p:nvSpPr>
        <p:spPr>
          <a:xfrm>
            <a:off x="3295546" y="6260745"/>
            <a:ext cx="238603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←網博，請掃碼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xmlns="" id="{71A76AD7-5CFA-404E-8FDF-D761D9ED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CC"/>
                </a:solidFill>
              </a:rPr>
              <a:t>資格、做法</a:t>
            </a:r>
          </a:p>
        </p:txBody>
      </p:sp>
      <p:sp>
        <p:nvSpPr>
          <p:cNvPr id="6147" name="內容版面配置區 7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報名資格：桃園市國中</a:t>
            </a:r>
            <a:r>
              <a:rPr lang="zh-TW" altLang="en-US" dirty="0">
                <a:solidFill>
                  <a:srgbClr val="C00000"/>
                </a:solidFill>
              </a:rPr>
              <a:t>應屆</a:t>
            </a:r>
            <a:r>
              <a:rPr lang="zh-TW" altLang="en-US" dirty="0"/>
              <a:t>畢業生。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報名方式：向原就讀國中進行報名。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志願選填：</a:t>
            </a:r>
            <a:r>
              <a:rPr lang="zh-TW" altLang="en-US" dirty="0">
                <a:solidFill>
                  <a:srgbClr val="C00000"/>
                </a:solidFill>
              </a:rPr>
              <a:t>一校一科組</a:t>
            </a:r>
            <a:r>
              <a:rPr lang="zh-TW" altLang="en-US" dirty="0"/>
              <a:t>，不得重複報名。</a:t>
            </a:r>
          </a:p>
        </p:txBody>
      </p:sp>
      <p:sp>
        <p:nvSpPr>
          <p:cNvPr id="6148" name="內容版面配置區 8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招生範圍：桃園市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</a:rPr>
              <a:t>不分行政區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分發方式：</a:t>
            </a:r>
            <a:endParaRPr lang="en-US" altLang="zh-TW" dirty="0"/>
          </a:p>
          <a:p>
            <a:pPr lvl="1"/>
            <a:r>
              <a:rPr lang="zh-TW" altLang="en-US" dirty="0"/>
              <a:t>報名人數</a:t>
            </a:r>
            <a:r>
              <a:rPr lang="en-US" altLang="zh-TW" dirty="0"/>
              <a:t>&lt;=</a:t>
            </a:r>
            <a:r>
              <a:rPr lang="zh-TW" altLang="en-US" dirty="0"/>
              <a:t>招生人數，全額錄取。</a:t>
            </a:r>
            <a:endParaRPr lang="en-US" altLang="zh-TW" dirty="0"/>
          </a:p>
          <a:p>
            <a:pPr lvl="1"/>
            <a:r>
              <a:rPr lang="zh-TW" altLang="en-US" dirty="0"/>
              <a:t>報名人數</a:t>
            </a:r>
            <a:r>
              <a:rPr lang="en-US" altLang="zh-TW" dirty="0"/>
              <a:t>&gt;</a:t>
            </a:r>
            <a:r>
              <a:rPr lang="zh-TW" altLang="en-US" dirty="0"/>
              <a:t>招生人數，依據積分高低依序錄取。</a:t>
            </a:r>
            <a:endParaRPr lang="en-US" altLang="zh-TW" dirty="0"/>
          </a:p>
          <a:p>
            <a:r>
              <a:rPr lang="zh-TW" altLang="en-US" dirty="0"/>
              <a:t>積分採計：</a:t>
            </a:r>
            <a:r>
              <a:rPr lang="zh-TW" altLang="zh-TW" u="sng" dirty="0">
                <a:solidFill>
                  <a:srgbClr val="0000CC"/>
                </a:solidFill>
              </a:rPr>
              <a:t>不採計適性輔導及國中教育會考積分</a:t>
            </a:r>
            <a:r>
              <a:rPr lang="zh-TW" altLang="en-US" dirty="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8539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E64C9E9-F829-4222-BBC9-4A52AD4ABB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560" y="3437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CC"/>
                </a:solidFill>
              </a:rPr>
              <a:t>招生範圍與學校</a:t>
            </a:r>
          </a:p>
        </p:txBody>
      </p:sp>
      <p:pic>
        <p:nvPicPr>
          <p:cNvPr id="7171" name="內容版面配置區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05491"/>
            <a:ext cx="3594598" cy="4267582"/>
          </a:xfrm>
        </p:spPr>
      </p:pic>
      <p:sp>
        <p:nvSpPr>
          <p:cNvPr id="15" name="甜甜圈 14">
            <a:extLst>
              <a:ext uri="{FF2B5EF4-FFF2-40B4-BE49-F238E27FC236}">
                <a16:creationId xmlns:a16="http://schemas.microsoft.com/office/drawing/2014/main" xmlns="" id="{3F361AE3-AA08-4DBD-B37F-EE09469D5B1E}"/>
              </a:ext>
            </a:extLst>
          </p:cNvPr>
          <p:cNvSpPr/>
          <p:nvPr/>
        </p:nvSpPr>
        <p:spPr>
          <a:xfrm>
            <a:off x="611560" y="1562674"/>
            <a:ext cx="3929033" cy="3882550"/>
          </a:xfrm>
          <a:prstGeom prst="donut">
            <a:avLst>
              <a:gd name="adj" fmla="val 1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7176" name="投影片編號版面配置區 4"/>
          <p:cNvSpPr txBox="1">
            <a:spLocks noGrp="1"/>
          </p:cNvSpPr>
          <p:nvPr/>
        </p:nvSpPr>
        <p:spPr bwMode="auto">
          <a:xfrm>
            <a:off x="6057900" y="5624514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FFF1D9-0214-407C-87AE-5AD668867B5A}" type="slidenum">
              <a:rPr kumimoji="0" lang="en-US" altLang="zh-TW" sz="9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kumimoji="0" lang="en-US" altLang="zh-TW" sz="900">
              <a:solidFill>
                <a:srgbClr val="0C3226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078" y="1556792"/>
            <a:ext cx="4096186" cy="45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2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cs typeface="Arial Unicode MS" panose="020B0604020202020204" pitchFamily="34" charset="-120"/>
              </a:rPr>
              <a:t>五專招生管道說明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212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cs typeface="Arial Unicode MS" panose="020B0604020202020204" pitchFamily="34" charset="-120"/>
              </a:rPr>
              <a:t>有意願就讀五專之免試生共有</a:t>
            </a:r>
            <a:r>
              <a:rPr lang="en-US" altLang="zh-TW" b="1" dirty="0">
                <a:solidFill>
                  <a:srgbClr val="FF0000"/>
                </a:solidFill>
                <a:latin typeface="Arial Black" panose="020B0A04020102020204" pitchFamily="34" charset="0"/>
                <a:cs typeface="Arial Unicode MS" panose="020B0604020202020204" pitchFamily="34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cs typeface="Arial Unicode MS" panose="020B0604020202020204" pitchFamily="34" charset="-120"/>
              </a:rPr>
              <a:t>次機會，其中又以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cs typeface="Arial Unicode MS" panose="020B0604020202020204" pitchFamily="34" charset="-120"/>
              </a:rPr>
              <a:t>五專優先免試入學</a:t>
            </a:r>
            <a:r>
              <a:rPr lang="zh-TW" altLang="en-US" sz="2800" dirty="0">
                <a:latin typeface="標楷體" panose="03000509000000000000" pitchFamily="65" charset="-120"/>
                <a:cs typeface="Arial Unicode MS" panose="020B0604020202020204" pitchFamily="34" charset="-120"/>
              </a:rPr>
              <a:t>名額最多、錄取理想科組機率最高，務必參加。</a:t>
            </a:r>
            <a:endParaRPr lang="en-US" altLang="zh-TW" sz="2800" dirty="0">
              <a:latin typeface="標楷體" panose="03000509000000000000" pitchFamily="65" charset="-120"/>
              <a:cs typeface="Arial Unicode MS" panose="020B0604020202020204" pitchFamily="34" charset="-120"/>
            </a:endParaRPr>
          </a:p>
          <a:p>
            <a:pPr eaLnBrk="1" hangingPunct="1"/>
            <a:endParaRPr lang="en-US" altLang="zh-TW" sz="3000" dirty="0">
              <a:latin typeface="標楷體" panose="03000509000000000000" pitchFamily="65" charset="-120"/>
              <a:cs typeface="Arial Unicode MS" panose="020B0604020202020204" pitchFamily="34" charset="-120"/>
            </a:endParaRPr>
          </a:p>
          <a:p>
            <a:pPr eaLnBrk="1" hangingPunct="1"/>
            <a:endParaRPr lang="en-US" altLang="zh-TW" sz="3000" dirty="0">
              <a:latin typeface="標楷體" panose="03000509000000000000" pitchFamily="65" charset="-120"/>
              <a:cs typeface="Arial Unicode MS" panose="020B0604020202020204" pitchFamily="34" charset="-120"/>
            </a:endParaRPr>
          </a:p>
          <a:p>
            <a:pPr eaLnBrk="1" hangingPunct="1"/>
            <a:endParaRPr lang="en-US" altLang="zh-TW" sz="3000" dirty="0">
              <a:latin typeface="標楷體" panose="03000509000000000000" pitchFamily="65" charset="-120"/>
              <a:cs typeface="Arial Unicode MS" panose="020B0604020202020204" pitchFamily="34" charset="-120"/>
            </a:endParaRPr>
          </a:p>
          <a:p>
            <a:pPr eaLnBrk="1" hangingPunct="1"/>
            <a:endParaRPr lang="en-US" altLang="zh-TW" sz="2400" dirty="0">
              <a:latin typeface="標楷體" panose="03000509000000000000" pitchFamily="65" charset="-120"/>
              <a:cs typeface="Arial Unicode MS" panose="020B0604020202020204" pitchFamily="34" charset="-120"/>
            </a:endParaRPr>
          </a:p>
          <a:p>
            <a:pPr eaLnBrk="1" hangingPunct="1"/>
            <a:r>
              <a:rPr lang="zh-TW" altLang="en-US" sz="2400" dirty="0">
                <a:latin typeface="標楷體" panose="03000509000000000000" pitchFamily="65" charset="-120"/>
                <a:cs typeface="Arial Unicode MS" panose="020B0604020202020204" pitchFamily="34" charset="-120"/>
              </a:rPr>
              <a:t>五專優先免試入學、聯合免試入學之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cs typeface="Arial Unicode MS" panose="020B0604020202020204" pitchFamily="34" charset="-120"/>
              </a:rPr>
              <a:t>「超額比序項目積分」採計方式及「同分比序項目順序」不盡相同</a:t>
            </a:r>
            <a:r>
              <a:rPr lang="zh-TW" altLang="en-US" sz="2400" dirty="0">
                <a:latin typeface="標楷體" panose="03000509000000000000" pitchFamily="65" charset="-120"/>
                <a:cs typeface="Arial Unicode MS" panose="020B0604020202020204" pitchFamily="34" charset="-120"/>
              </a:rPr>
              <a:t>，且辦理方式、錄取方式皆有所不同，請報名學生務必注意。</a:t>
            </a:r>
            <a:endParaRPr lang="en-US" altLang="zh-TW" sz="2400" dirty="0">
              <a:latin typeface="標楷體" panose="03000509000000000000" pitchFamily="65" charset="-120"/>
              <a:cs typeface="Arial Unicode MS" panose="020B0604020202020204" pitchFamily="34" charset="-120"/>
            </a:endParaRPr>
          </a:p>
        </p:txBody>
      </p:sp>
      <p:pic>
        <p:nvPicPr>
          <p:cNvPr id="25604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26939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17774"/>
            <a:ext cx="1791888" cy="18284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00" y="2693043"/>
            <a:ext cx="1840360" cy="18779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24" y="2680525"/>
            <a:ext cx="1864896" cy="19029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99592" y="3890888"/>
            <a:ext cx="75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優免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48880" y="3890888"/>
            <a:ext cx="75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聯免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219640" y="3890888"/>
            <a:ext cx="75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續招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>
          <a:xfrm>
            <a:off x="65578" y="150690"/>
            <a:ext cx="9144000" cy="902045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五專</a:t>
            </a:r>
            <a:r>
              <a:rPr lang="zh-TW" altLang="en-US" sz="3600" b="1" dirty="0">
                <a:solidFill>
                  <a:srgbClr val="C00000"/>
                </a:solidFill>
              </a:rPr>
              <a:t>優先</a:t>
            </a:r>
            <a:r>
              <a:rPr lang="zh-TW" altLang="en-US" sz="3600" dirty="0"/>
              <a:t>與</a:t>
            </a:r>
            <a:r>
              <a:rPr lang="zh-TW" altLang="en-US" sz="3600" b="1" dirty="0">
                <a:solidFill>
                  <a:srgbClr val="C00000"/>
                </a:solidFill>
              </a:rPr>
              <a:t>聯合免試</a:t>
            </a:r>
            <a:r>
              <a:rPr lang="zh-TW" altLang="en-US" sz="3600" dirty="0"/>
              <a:t>入學之比較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517609"/>
              </p:ext>
            </p:extLst>
          </p:nvPr>
        </p:nvGraphicFramePr>
        <p:xfrm>
          <a:off x="139266" y="1196752"/>
          <a:ext cx="8753214" cy="533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0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五專優先免試入學</a:t>
                      </a:r>
                      <a:endParaRPr lang="zh-TW" sz="2400" kern="100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各區五專聯合免試入學</a:t>
                      </a:r>
                      <a:endParaRPr lang="zh-TW" sz="2400" kern="100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實施範圍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全國一區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分為北、中、南</a:t>
                      </a:r>
                      <a:r>
                        <a:rPr lang="en-US" sz="1800" b="1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800" b="1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區辦理。</a:t>
                      </a:r>
                      <a:endParaRPr lang="en-US" altLang="zh-TW" sz="1800" b="1" kern="100" spc="2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報名資格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spc="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應屆、非應屆畢業生、符合同等學力資格者皆可報名</a:t>
                      </a:r>
                      <a:endParaRPr lang="zh-TW" alt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同左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招生名額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2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依簡章名額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依各區簡章及網路公告實際名額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辦理時間</a:t>
                      </a:r>
                      <a:endParaRPr lang="zh-TW" sz="2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月下旬至</a:t>
                      </a:r>
                      <a:r>
                        <a:rPr 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月中旬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月下旬至</a:t>
                      </a:r>
                      <a:r>
                        <a:rPr 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月中旬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7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同時間進行之其他入學管道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高級中等學校各就學區優先免試入學、技優甄審入學、直升入學、實用技能學程輔導分發、特色招生專業群科甄選入學。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高級中等學校各就學區免試入學、特色招生考試分發入學。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5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報名方式</a:t>
                      </a:r>
                      <a:endParaRPr lang="zh-TW" sz="2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國中集體報名</a:t>
                      </a:r>
                      <a:r>
                        <a:rPr lang="zh-TW" alt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800" kern="100" spc="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個別網路報名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國中集體報名</a:t>
                      </a:r>
                      <a:endParaRPr lang="en-US" altLang="zh-TW" sz="1800" kern="100" spc="2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個別通訊、網路、現場報名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53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會考成績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spc="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國立五專招生學校</a:t>
                      </a:r>
                      <a:r>
                        <a:rPr lang="zh-TW" altLang="en-US" sz="1800" b="1" kern="100" spc="2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800" b="1" u="sng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公私立</a:t>
                      </a:r>
                      <a:r>
                        <a:rPr lang="zh-TW" sz="1800" b="1" u="sng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護理科及</a:t>
                      </a:r>
                      <a:r>
                        <a:rPr lang="zh-TW" altLang="en-US" sz="1800" b="1" u="sng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護理助產科</a:t>
                      </a:r>
                      <a:r>
                        <a:rPr lang="zh-TW" sz="1800" b="1" u="sng" kern="100" spc="2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必須採計國中教育會考成績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TW" alt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其餘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由各校</a:t>
                      </a:r>
                      <a:r>
                        <a:rPr lang="zh-TW" altLang="en-US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訂定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是否採計國中教育會考成績。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各招生學校</a:t>
                      </a:r>
                      <a:r>
                        <a:rPr lang="zh-TW" sz="1800" kern="100" spc="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皆有</a:t>
                      </a:r>
                      <a:r>
                        <a:rPr lang="zh-TW" sz="1800" kern="100" spc="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採計國中教育會考成績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312" marR="5431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41168"/>
            <a:ext cx="360040" cy="3600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068960"/>
            <a:ext cx="360040" cy="3600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45224"/>
            <a:ext cx="360040" cy="36004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2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1135142674"/>
              </p:ext>
            </p:extLst>
          </p:nvPr>
        </p:nvGraphicFramePr>
        <p:xfrm>
          <a:off x="988492" y="1412776"/>
          <a:ext cx="3600400" cy="512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643438" y="1484786"/>
            <a:ext cx="4043362" cy="1200329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0000FF"/>
                </a:solidFill>
                <a:latin typeface="+mj-ea"/>
                <a:ea typeface="+mj-ea"/>
              </a:rPr>
              <a:t>1.</a:t>
            </a:r>
            <a:r>
              <a:rPr kumimoji="0" lang="zh-TW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畢業資格：</a:t>
            </a:r>
            <a:r>
              <a:rPr kumimoji="0" lang="en-US" altLang="zh-TW" sz="2400" b="1" dirty="0">
                <a:solidFill>
                  <a:srgbClr val="0000FF"/>
                </a:solidFill>
                <a:latin typeface="+mj-ea"/>
                <a:ea typeface="+mj-ea"/>
              </a:rPr>
              <a:t>6</a:t>
            </a:r>
            <a:r>
              <a:rPr kumimoji="0" lang="zh-TW" altLang="en-US" sz="2400" b="1" dirty="0">
                <a:solidFill>
                  <a:srgbClr val="0000FF"/>
                </a:solidFill>
                <a:latin typeface="+mj-ea"/>
                <a:ea typeface="+mj-ea"/>
              </a:rPr>
              <a:t>分</a:t>
            </a:r>
            <a:endParaRPr kumimoji="0" lang="en-US" altLang="zh-TW" sz="2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000090"/>
                </a:solidFill>
                <a:latin typeface="+mj-ea"/>
                <a:ea typeface="+mj-ea"/>
              </a:rPr>
              <a:t>2.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生涯規劃：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21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分（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15+6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1"/>
                </a:solidFill>
                <a:latin typeface="+mj-ea"/>
                <a:ea typeface="+mj-ea"/>
              </a:rPr>
              <a:t>3.</a:t>
            </a:r>
            <a:r>
              <a:rPr kumimoji="0"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就近入學：</a:t>
            </a:r>
            <a:r>
              <a:rPr kumimoji="0" lang="en-US" altLang="zh-TW" sz="2400" b="1" u="dbl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kumimoji="0" lang="zh-TW" altLang="en-US" sz="2400" b="1" u="dbl" dirty="0">
                <a:solidFill>
                  <a:schemeClr val="tx1"/>
                </a:solidFill>
                <a:latin typeface="+mj-ea"/>
                <a:ea typeface="+mj-ea"/>
              </a:rPr>
              <a:t>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643438" y="2852936"/>
            <a:ext cx="4043362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ln w="1905"/>
                <a:latin typeface="微軟正黑體" pitchFamily="34" charset="-120"/>
                <a:ea typeface="微軟正黑體" pitchFamily="34" charset="-120"/>
              </a:rPr>
              <a:t>均衡學習：</a:t>
            </a: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400" b="1" dirty="0">
                <a:ln w="1905"/>
                <a:latin typeface="微軟正黑體" pitchFamily="34" charset="-120"/>
                <a:ea typeface="微軟正黑體" pitchFamily="34" charset="-120"/>
              </a:rPr>
              <a:t>分（</a:t>
            </a: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>
                <a:ln w="1905"/>
                <a:latin typeface="微軟正黑體" pitchFamily="34" charset="-120"/>
                <a:ea typeface="微軟正黑體" pitchFamily="34" charset="-120"/>
              </a:rPr>
              <a:t>領域</a:t>
            </a: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*3</a:t>
            </a:r>
            <a:r>
              <a:rPr lang="zh-TW" altLang="en-US" sz="2400" b="1" dirty="0">
                <a:ln w="1905"/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b="1" dirty="0">
              <a:ln w="1905"/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>
                <a:ln w="1905"/>
                <a:latin typeface="微軟正黑體" pitchFamily="34" charset="-120"/>
                <a:ea typeface="微軟正黑體" pitchFamily="34" charset="-120"/>
              </a:rPr>
              <a:t>體適能：</a:t>
            </a: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400" b="1" dirty="0">
                <a:ln w="1905"/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ln w="1905"/>
                <a:latin typeface="微軟正黑體" pitchFamily="34" charset="-120"/>
                <a:ea typeface="微軟正黑體" pitchFamily="34" charset="-120"/>
              </a:rPr>
              <a:t>單項達門檻）</a:t>
            </a:r>
            <a:endParaRPr lang="en-US" altLang="zh-TW" sz="2400" b="1" dirty="0">
              <a:ln w="1905"/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服務表現：</a:t>
            </a: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分（</a:t>
            </a: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4+6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b="1" dirty="0">
              <a:ln w="1905"/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品德表現：</a:t>
            </a: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分（</a:t>
            </a: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6+6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b="1" dirty="0">
              <a:ln w="1905"/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2400" b="1" dirty="0">
                <a:ln w="1905"/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才藝表現：</a:t>
            </a:r>
            <a:r>
              <a:rPr lang="en-US" altLang="zh-TW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dirty="0">
                <a:ln w="1905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ln w="1905"/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本土語言認證</a:t>
            </a:r>
            <a:r>
              <a:rPr lang="en-US" altLang="zh-TW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:2</a:t>
            </a:r>
            <a:r>
              <a:rPr lang="zh-TW" alt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635798" y="5373216"/>
            <a:ext cx="4043362" cy="7328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0000" tIns="180000" rIns="0" bIns="18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會考成績：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kumimoji="0"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6,4,2</a:t>
            </a: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</a:t>
            </a:r>
            <a:endParaRPr kumimoji="0"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63" name="投影片編號版面配置區 7"/>
          <p:cNvSpPr txBox="1">
            <a:spLocks noGrp="1"/>
          </p:cNvSpPr>
          <p:nvPr/>
        </p:nvSpPr>
        <p:spPr bwMode="auto">
          <a:xfrm>
            <a:off x="7668344" y="6356352"/>
            <a:ext cx="101845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450D28E-2F1E-4A83-8C48-BD9233C66F33}" type="slidenum">
              <a:rPr lang="zh-TW" altLang="en-US" sz="1400" b="1">
                <a:solidFill>
                  <a:srgbClr val="898989"/>
                </a:solidFill>
              </a:rPr>
              <a:pPr algn="r" eaLnBrk="1" hangingPunct="1"/>
              <a:t>34</a:t>
            </a:fld>
            <a:endParaRPr lang="en-US" altLang="zh-TW" sz="1400" b="1">
              <a:solidFill>
                <a:srgbClr val="898989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638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桃連區入學方式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免試比序</a:t>
            </a:r>
          </a:p>
        </p:txBody>
      </p:sp>
    </p:spTree>
    <p:extLst>
      <p:ext uri="{BB962C8B-B14F-4D97-AF65-F5344CB8AC3E}">
        <p14:creationId xmlns:p14="http://schemas.microsoft.com/office/powerpoint/2010/main" val="2923631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6" name="Group 54">
            <a:extLst>
              <a:ext uri="{FF2B5EF4-FFF2-40B4-BE49-F238E27FC236}">
                <a16:creationId xmlns:a16="http://schemas.microsoft.com/office/drawing/2014/main" xmlns="" id="{DD3E5084-0957-41AF-9B87-928B11DB2B9D}"/>
              </a:ext>
            </a:extLst>
          </p:cNvPr>
          <p:cNvGraphicFramePr>
            <a:graphicFrameLocks noGrp="1"/>
          </p:cNvGraphicFramePr>
          <p:nvPr/>
        </p:nvGraphicFramePr>
        <p:xfrm>
          <a:off x="23813" y="5876925"/>
          <a:ext cx="6108700" cy="98425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57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等級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xmlns="" id="{84452172-DA47-47DC-8B0E-9E7DEA230CD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60338" y="836613"/>
          <a:ext cx="8983662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標題 1">
            <a:extLst>
              <a:ext uri="{FF2B5EF4-FFF2-40B4-BE49-F238E27FC236}">
                <a16:creationId xmlns:a16="http://schemas.microsoft.com/office/drawing/2014/main" xmlns="" id="{EAFE362F-8EB0-4F51-9664-E13A223D0E8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3813" y="258763"/>
            <a:ext cx="9120187" cy="576262"/>
          </a:xfrm>
          <a:ln>
            <a:miter lim="800000"/>
          </a:ln>
        </p:spPr>
        <p:txBody>
          <a:bodyPr wrap="square" numCol="1" anchorCtr="0" compatLnSpc="1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112</a:t>
            </a:r>
            <a:r>
              <a:rPr lang="zh-TW" altLang="en-US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年桃連區免試入學</a:t>
            </a:r>
            <a:r>
              <a:rPr lang="en-US" altLang="zh-TW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-</a:t>
            </a:r>
            <a:r>
              <a:rPr lang="zh-TW" altLang="en-US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同分超額比序步驟</a:t>
            </a:r>
          </a:p>
        </p:txBody>
      </p:sp>
      <p:sp>
        <p:nvSpPr>
          <p:cNvPr id="133122" name="文字方塊 6">
            <a:extLst>
              <a:ext uri="{FF2B5EF4-FFF2-40B4-BE49-F238E27FC236}">
                <a16:creationId xmlns:a16="http://schemas.microsoft.com/office/drawing/2014/main" xmlns="" id="{E47942AB-F0BA-491E-A51F-E5542F16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05" y="2500313"/>
            <a:ext cx="52322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１各項目加總總積分</a:t>
            </a:r>
          </a:p>
        </p:txBody>
      </p:sp>
      <p:sp>
        <p:nvSpPr>
          <p:cNvPr id="133123" name="文字方塊 7">
            <a:extLst>
              <a:ext uri="{FF2B5EF4-FFF2-40B4-BE49-F238E27FC236}">
                <a16:creationId xmlns:a16="http://schemas.microsoft.com/office/drawing/2014/main" xmlns="" id="{4F94A889-873A-45DC-AAF7-717D8D92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30" y="2500313"/>
            <a:ext cx="52322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２低收入戶學生優先</a:t>
            </a:r>
          </a:p>
        </p:txBody>
      </p:sp>
      <p:sp>
        <p:nvSpPr>
          <p:cNvPr id="133124" name="文字方塊 8">
            <a:extLst>
              <a:ext uri="{FF2B5EF4-FFF2-40B4-BE49-F238E27FC236}">
                <a16:creationId xmlns:a16="http://schemas.microsoft.com/office/drawing/2014/main" xmlns="" id="{38686D5B-0F75-44ED-AF2F-920119EB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443" y="2492377"/>
            <a:ext cx="52322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３適性輔導總積分</a:t>
            </a:r>
          </a:p>
        </p:txBody>
      </p:sp>
      <p:sp>
        <p:nvSpPr>
          <p:cNvPr id="133125" name="文字方塊 9">
            <a:extLst>
              <a:ext uri="{FF2B5EF4-FFF2-40B4-BE49-F238E27FC236}">
                <a16:creationId xmlns:a16="http://schemas.microsoft.com/office/drawing/2014/main" xmlns="" id="{4E86E10A-62CE-4A65-9108-4B45CA73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655" y="2500315"/>
            <a:ext cx="52322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４多元學習表現總積分</a:t>
            </a:r>
          </a:p>
        </p:txBody>
      </p:sp>
      <p:sp>
        <p:nvSpPr>
          <p:cNvPr id="133126" name="文字方塊 10">
            <a:extLst>
              <a:ext uri="{FF2B5EF4-FFF2-40B4-BE49-F238E27FC236}">
                <a16:creationId xmlns:a16="http://schemas.microsoft.com/office/drawing/2014/main" xmlns="" id="{C9E8C684-5433-47B5-B3E1-C22B895EB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918" y="2500315"/>
            <a:ext cx="52322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５教育會考換算總積分</a:t>
            </a:r>
          </a:p>
        </p:txBody>
      </p:sp>
      <p:sp>
        <p:nvSpPr>
          <p:cNvPr id="133127" name="文字方塊 11">
            <a:extLst>
              <a:ext uri="{FF2B5EF4-FFF2-40B4-BE49-F238E27FC236}">
                <a16:creationId xmlns:a16="http://schemas.microsoft.com/office/drawing/2014/main" xmlns="" id="{CE03B4AE-6189-4C36-9202-96FE1BFD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180" y="2492896"/>
            <a:ext cx="52322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６志願序積分</a:t>
            </a:r>
          </a:p>
        </p:txBody>
      </p:sp>
      <p:sp>
        <p:nvSpPr>
          <p:cNvPr id="133128" name="文字方塊 14">
            <a:extLst>
              <a:ext uri="{FF2B5EF4-FFF2-40B4-BE49-F238E27FC236}">
                <a16:creationId xmlns:a16="http://schemas.microsoft.com/office/drawing/2014/main" xmlns="" id="{290EAEFF-58D5-4730-88E2-72A642A1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55" y="2924175"/>
            <a:ext cx="67710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29" name="文字方塊 16">
            <a:extLst>
              <a:ext uri="{FF2B5EF4-FFF2-40B4-BE49-F238E27FC236}">
                <a16:creationId xmlns:a16="http://schemas.microsoft.com/office/drawing/2014/main" xmlns="" id="{FB660629-4B6B-403A-BEA8-4B9C482E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367" y="3381375"/>
            <a:ext cx="67710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30" name="文字方塊 17">
            <a:extLst>
              <a:ext uri="{FF2B5EF4-FFF2-40B4-BE49-F238E27FC236}">
                <a16:creationId xmlns:a16="http://schemas.microsoft.com/office/drawing/2014/main" xmlns="" id="{5C445777-52E4-4253-AA5A-9D83C0E1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67" y="3533775"/>
            <a:ext cx="67710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31" name="文字方塊 19">
            <a:extLst>
              <a:ext uri="{FF2B5EF4-FFF2-40B4-BE49-F238E27FC236}">
                <a16:creationId xmlns:a16="http://schemas.microsoft.com/office/drawing/2014/main" xmlns="" id="{30AC1E77-5936-4447-8DB5-E0C8177C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180" y="2511427"/>
            <a:ext cx="52322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８教育會考國文科標示</a:t>
            </a:r>
          </a:p>
        </p:txBody>
      </p:sp>
      <p:sp>
        <p:nvSpPr>
          <p:cNvPr id="133132" name="文字方塊 20">
            <a:extLst>
              <a:ext uri="{FF2B5EF4-FFF2-40B4-BE49-F238E27FC236}">
                <a16:creationId xmlns:a16="http://schemas.microsoft.com/office/drawing/2014/main" xmlns="" id="{B7C23FE0-3AE5-4B20-8D8C-88B83C1E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918" y="2524125"/>
            <a:ext cx="52322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９教育會考數學科標示</a:t>
            </a:r>
          </a:p>
        </p:txBody>
      </p:sp>
      <p:sp>
        <p:nvSpPr>
          <p:cNvPr id="133133" name="文字方塊 1">
            <a:extLst>
              <a:ext uri="{FF2B5EF4-FFF2-40B4-BE49-F238E27FC236}">
                <a16:creationId xmlns:a16="http://schemas.microsoft.com/office/drawing/2014/main" xmlns="" id="{DB8A9C3A-EE8D-435D-8DC2-E1C014CAD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2" y="-373063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34" name="文字方塊 22">
            <a:extLst>
              <a:ext uri="{FF2B5EF4-FFF2-40B4-BE49-F238E27FC236}">
                <a16:creationId xmlns:a16="http://schemas.microsoft.com/office/drawing/2014/main" xmlns="" id="{DC9FAA17-DA8E-4E48-B6A5-4C7E8C5D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855" y="2001840"/>
            <a:ext cx="52322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７教育會考成績等級標示總點數</a:t>
            </a:r>
          </a:p>
        </p:txBody>
      </p:sp>
      <p:graphicFrame>
        <p:nvGraphicFramePr>
          <p:cNvPr id="23" name="Group 54">
            <a:extLst>
              <a:ext uri="{FF2B5EF4-FFF2-40B4-BE49-F238E27FC236}">
                <a16:creationId xmlns:a16="http://schemas.microsoft.com/office/drawing/2014/main" xmlns="" id="{7695F58A-B400-4B35-8FB0-9D9AAEA6F119}"/>
              </a:ext>
            </a:extLst>
          </p:cNvPr>
          <p:cNvGraphicFramePr>
            <a:graphicFrameLocks noGrp="1"/>
          </p:cNvGraphicFramePr>
          <p:nvPr/>
        </p:nvGraphicFramePr>
        <p:xfrm>
          <a:off x="23813" y="1049340"/>
          <a:ext cx="6267450" cy="955675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8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各科成績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精熟</a:t>
                      </a: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(A++,A+,A)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基礎</a:t>
                      </a: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(B++,B+,B)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待加強</a:t>
                      </a: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積分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3181" name="群組 4">
            <a:extLst>
              <a:ext uri="{FF2B5EF4-FFF2-40B4-BE49-F238E27FC236}">
                <a16:creationId xmlns:a16="http://schemas.microsoft.com/office/drawing/2014/main" xmlns="" id="{31D6B858-B817-41D0-A95C-8558B8C215EF}"/>
              </a:ext>
            </a:extLst>
          </p:cNvPr>
          <p:cNvGrpSpPr>
            <a:grpSpLocks/>
          </p:cNvGrpSpPr>
          <p:nvPr/>
        </p:nvGrpSpPr>
        <p:grpSpPr bwMode="auto">
          <a:xfrm>
            <a:off x="6397627" y="2441577"/>
            <a:ext cx="614363" cy="3598863"/>
            <a:chOff x="6164801" y="2441134"/>
            <a:chExt cx="614949" cy="3598966"/>
          </a:xfrm>
        </p:grpSpPr>
        <p:sp>
          <p:nvSpPr>
            <p:cNvPr id="133182" name="文字方塊 22">
              <a:extLst>
                <a:ext uri="{FF2B5EF4-FFF2-40B4-BE49-F238E27FC236}">
                  <a16:creationId xmlns:a16="http://schemas.microsoft.com/office/drawing/2014/main" xmlns="" id="{98AB34E5-33E3-4C4A-BB50-9DDE8D9D9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4353" y="2800013"/>
              <a:ext cx="523719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教育會考社會科標示</a:t>
              </a:r>
            </a:p>
          </p:txBody>
        </p:sp>
        <p:sp>
          <p:nvSpPr>
            <p:cNvPr id="133183" name="文字方塊 1">
              <a:extLst>
                <a:ext uri="{FF2B5EF4-FFF2-40B4-BE49-F238E27FC236}">
                  <a16:creationId xmlns:a16="http://schemas.microsoft.com/office/drawing/2014/main" xmlns="" id="{759365C3-37A6-431D-B6C3-324B1539B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200">
                  <a:solidFill>
                    <a:srgbClr val="660066"/>
                  </a:solidFill>
                  <a:latin typeface="Calibri" panose="020F0502020204030204" pitchFamily="34" charset="0"/>
                </a:rPr>
                <a:t>11</a:t>
              </a:r>
              <a:endParaRPr lang="zh-TW" altLang="en-US" sz="2200">
                <a:solidFill>
                  <a:srgbClr val="66006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184" name="群組 3">
            <a:extLst>
              <a:ext uri="{FF2B5EF4-FFF2-40B4-BE49-F238E27FC236}">
                <a16:creationId xmlns:a16="http://schemas.microsoft.com/office/drawing/2014/main" xmlns="" id="{AC86A843-8C37-4662-A89A-72A9B509AC3A}"/>
              </a:ext>
            </a:extLst>
          </p:cNvPr>
          <p:cNvGrpSpPr>
            <a:grpSpLocks/>
          </p:cNvGrpSpPr>
          <p:nvPr/>
        </p:nvGrpSpPr>
        <p:grpSpPr bwMode="auto">
          <a:xfrm>
            <a:off x="6640693" y="2441577"/>
            <a:ext cx="1088847" cy="3629025"/>
            <a:chOff x="6437794" y="2441134"/>
            <a:chExt cx="1088622" cy="3629129"/>
          </a:xfrm>
        </p:grpSpPr>
        <p:sp>
          <p:nvSpPr>
            <p:cNvPr id="133185" name="文字方塊 23">
              <a:extLst>
                <a:ext uri="{FF2B5EF4-FFF2-40B4-BE49-F238E27FC236}">
                  <a16:creationId xmlns:a16="http://schemas.microsoft.com/office/drawing/2014/main" xmlns="" id="{1C1258A7-FD00-4551-942A-6544D7E9D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794" y="2800013"/>
              <a:ext cx="861596" cy="327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教育會考自然科標示</a:t>
              </a:r>
            </a:p>
            <a:p>
              <a:endPara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3186" name="文字方塊 25">
              <a:extLst>
                <a:ext uri="{FF2B5EF4-FFF2-40B4-BE49-F238E27FC236}">
                  <a16:creationId xmlns:a16="http://schemas.microsoft.com/office/drawing/2014/main" xmlns="" id="{812FFED7-2BD4-4C5F-B9C9-B8C56631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200">
                  <a:solidFill>
                    <a:srgbClr val="0000FF"/>
                  </a:solidFill>
                  <a:latin typeface="Calibri" panose="020F0502020204030204" pitchFamily="34" charset="0"/>
                </a:rPr>
                <a:t>12</a:t>
              </a:r>
              <a:endParaRPr lang="zh-TW" altLang="en-US" sz="22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187" name="群組 7">
            <a:extLst>
              <a:ext uri="{FF2B5EF4-FFF2-40B4-BE49-F238E27FC236}">
                <a16:creationId xmlns:a16="http://schemas.microsoft.com/office/drawing/2014/main" xmlns="" id="{F5502116-AF22-4F83-87E3-B68828AC47AD}"/>
              </a:ext>
            </a:extLst>
          </p:cNvPr>
          <p:cNvGrpSpPr>
            <a:grpSpLocks/>
          </p:cNvGrpSpPr>
          <p:nvPr/>
        </p:nvGrpSpPr>
        <p:grpSpPr bwMode="auto">
          <a:xfrm>
            <a:off x="5746752" y="2449513"/>
            <a:ext cx="771525" cy="3503612"/>
            <a:chOff x="5528746" y="2449616"/>
            <a:chExt cx="771599" cy="3502928"/>
          </a:xfrm>
        </p:grpSpPr>
        <p:sp>
          <p:nvSpPr>
            <p:cNvPr id="133188" name="文字方塊 21">
              <a:extLst>
                <a:ext uri="{FF2B5EF4-FFF2-40B4-BE49-F238E27FC236}">
                  <a16:creationId xmlns:a16="http://schemas.microsoft.com/office/drawing/2014/main" xmlns="" id="{9980C135-4B28-4A97-BC7E-5F7F3BE53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022" y="2793419"/>
              <a:ext cx="52327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教育會考英語科標示</a:t>
              </a:r>
            </a:p>
          </p:txBody>
        </p:sp>
        <p:sp>
          <p:nvSpPr>
            <p:cNvPr id="133189" name="文字方塊 28">
              <a:extLst>
                <a:ext uri="{FF2B5EF4-FFF2-40B4-BE49-F238E27FC236}">
                  <a16:creationId xmlns:a16="http://schemas.microsoft.com/office/drawing/2014/main" xmlns="" id="{36F9EDB3-90C6-4549-B56C-7C0F615E8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200">
                  <a:solidFill>
                    <a:srgbClr val="0000FF"/>
                  </a:solidFill>
                  <a:latin typeface="Calibri" panose="020F0502020204030204" pitchFamily="34" charset="0"/>
                </a:rPr>
                <a:t>10</a:t>
              </a:r>
              <a:endParaRPr lang="zh-TW" altLang="en-US" sz="22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3191" name="文字方塊 24">
            <a:extLst>
              <a:ext uri="{FF2B5EF4-FFF2-40B4-BE49-F238E27FC236}">
                <a16:creationId xmlns:a16="http://schemas.microsoft.com/office/drawing/2014/main" xmlns="" id="{9793E474-38C8-4879-9992-DE0F499717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544921" y="4985546"/>
            <a:ext cx="52322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&gt;A&gt; 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&gt;B&gt;C)</a:t>
            </a:r>
          </a:p>
        </p:txBody>
      </p:sp>
      <p:sp>
        <p:nvSpPr>
          <p:cNvPr id="133192" name="文字方塊 24">
            <a:extLst>
              <a:ext uri="{FF2B5EF4-FFF2-40B4-BE49-F238E27FC236}">
                <a16:creationId xmlns:a16="http://schemas.microsoft.com/office/drawing/2014/main" xmlns="" id="{F13C01E9-D736-4E35-88F2-41744EB453F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412365" y="5430840"/>
            <a:ext cx="52322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標示比序</a:t>
            </a:r>
            <a:endParaRPr lang="en-US" altLang="zh-TW" sz="2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ADD9D7-45D2-46C2-8B06-6326265E5B6A}"/>
              </a:ext>
            </a:extLst>
          </p:cNvPr>
          <p:cNvSpPr/>
          <p:nvPr/>
        </p:nvSpPr>
        <p:spPr bwMode="auto">
          <a:xfrm>
            <a:off x="8064502" y="2133600"/>
            <a:ext cx="900113" cy="3517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別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</a:p>
        </p:txBody>
      </p:sp>
      <p:sp>
        <p:nvSpPr>
          <p:cNvPr id="3" name="矩形 2"/>
          <p:cNvSpPr/>
          <p:nvPr/>
        </p:nvSpPr>
        <p:spPr>
          <a:xfrm>
            <a:off x="3184022" y="2348880"/>
            <a:ext cx="523875" cy="2232248"/>
          </a:xfrm>
          <a:prstGeom prst="rect">
            <a:avLst/>
          </a:prstGeom>
          <a:solidFill>
            <a:srgbClr val="FDB3A7">
              <a:alpha val="75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36686" y="2284415"/>
            <a:ext cx="2368420" cy="3129583"/>
          </a:xfrm>
          <a:prstGeom prst="rect">
            <a:avLst/>
          </a:prstGeom>
          <a:noFill/>
          <a:ln>
            <a:solidFill>
              <a:srgbClr val="51A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文字方塊 5">
            <a:extLst>
              <a:ext uri="{FF2B5EF4-FFF2-40B4-BE49-F238E27FC236}">
                <a16:creationId xmlns:a16="http://schemas.microsoft.com/office/drawing/2014/main" xmlns="" id="{4407575B-4374-4EAD-8034-E3F0F7158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5" y="188913"/>
            <a:ext cx="5113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試模擬的用意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xmlns="" id="{4CC75474-1701-46AC-BF61-3C75EC2D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340768"/>
            <a:ext cx="8496944" cy="45243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14350" indent="-514350">
              <a:spcBef>
                <a:spcPct val="50000"/>
              </a:spcBef>
              <a:buFont typeface="+mj-ea"/>
              <a:buAutoNum type="ea1ChtPeriod"/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負責今年的學校其</a:t>
            </a:r>
            <a:r>
              <a:rPr lang="zh-TW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分發流程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是否無誤及分發系統是否正常。</a:t>
            </a:r>
          </a:p>
          <a:p>
            <a:pPr marL="514350" indent="-514350">
              <a:spcBef>
                <a:spcPct val="50000"/>
              </a:spcBef>
              <a:buFont typeface="+mj-ea"/>
              <a:buAutoNum type="ea1ChtPeriod"/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讓學校師生瞭解</a:t>
            </a:r>
            <a:r>
              <a:rPr lang="zh-TW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的意義，及學生掌握自己目前</a:t>
            </a:r>
            <a:r>
              <a:rPr lang="en-US" altLang="zh-TW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67</a:t>
            </a:r>
            <a:r>
              <a:rPr lang="zh-TW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取得的狀況。</a:t>
            </a:r>
          </a:p>
          <a:p>
            <a:pPr marL="514350" indent="-514350">
              <a:spcBef>
                <a:spcPct val="50000"/>
              </a:spcBef>
              <a:buFont typeface="+mj-ea"/>
              <a:buAutoNum type="ea1ChtPeriod"/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學校可依此召開適性升學輔導會議，讓導師和輔導老師共同討論</a:t>
            </a:r>
            <a:r>
              <a:rPr lang="zh-TW" altLang="en-US" sz="3200" dirty="0"/>
              <a:t>，</a:t>
            </a:r>
            <a:r>
              <a:rPr lang="zh-TW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擬定修正後續方向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並將分析結果張貼生涯輔導手冊，讓家長知悉一同努力。</a:t>
            </a:r>
          </a:p>
        </p:txBody>
      </p:sp>
    </p:spTree>
    <p:extLst>
      <p:ext uri="{BB962C8B-B14F-4D97-AF65-F5344CB8AC3E}">
        <p14:creationId xmlns:p14="http://schemas.microsoft.com/office/powerpoint/2010/main" val="3263399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>
            <a:extLst>
              <a:ext uri="{FF2B5EF4-FFF2-40B4-BE49-F238E27FC236}">
                <a16:creationId xmlns:a16="http://schemas.microsoft.com/office/drawing/2014/main" xmlns="" id="{0BDC6708-0F49-8447-B59D-A983158ACF2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2333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dirty="0">
                <a:ln>
                  <a:noFill/>
                </a:ln>
                <a:ea typeface="標楷體" panose="02010601000101010101" pitchFamily="2" charset="-120"/>
              </a:rPr>
              <a:t>個別序位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D27AAF3-DEA7-7945-A4C0-26AC10C93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938" y="1988840"/>
            <a:ext cx="8134350" cy="3535362"/>
          </a:xfrm>
        </p:spPr>
        <p:txBody>
          <a:bodyPr/>
          <a:lstStyle/>
          <a:p>
            <a:r>
              <a:rPr lang="zh-TW" altLang="zh-TW" dirty="0">
                <a:latin typeface="標楷體" panose="02010601000101010101" pitchFamily="2" charset="-120"/>
                <a:ea typeface="標楷體" panose="02010601000101010101" pitchFamily="2" charset="-120"/>
              </a:rPr>
              <a:t>「個別序位」是桃連區</a:t>
            </a:r>
            <a:r>
              <a:rPr lang="en-US" altLang="zh-TW" dirty="0">
                <a:latin typeface="標楷體" panose="02010601000101010101" pitchFamily="2" charset="-120"/>
                <a:ea typeface="標楷體" panose="02010601000101010101" pitchFamily="2" charset="-120"/>
              </a:rPr>
              <a:t>21,000</a:t>
            </a:r>
            <a:r>
              <a:rPr lang="zh-TW" altLang="zh-TW" dirty="0">
                <a:latin typeface="標楷體" panose="02010601000101010101" pitchFamily="2" charset="-120"/>
                <a:ea typeface="標楷體" panose="02010601000101010101" pitchFamily="2" charset="-120"/>
              </a:rPr>
              <a:t>名畢業學生中，</a:t>
            </a:r>
            <a:r>
              <a:rPr lang="zh-TW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先扣</a:t>
            </a:r>
            <a:r>
              <a:rPr lang="zh-TW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除掉已經錄取</a:t>
            </a:r>
            <a:r>
              <a:rPr lang="zh-TW" altLang="zh-TW" dirty="0">
                <a:latin typeface="標楷體" panose="02010601000101010101" pitchFamily="2" charset="-120"/>
                <a:ea typeface="標楷體" panose="02010601000101010101" pitchFamily="2" charset="-120"/>
              </a:rPr>
              <a:t>報到的學生</a:t>
            </a:r>
            <a:r>
              <a:rPr lang="en-US" altLang="zh-TW" dirty="0">
                <a:latin typeface="標楷體" panose="02010601000101010101" pitchFamily="2" charset="-120"/>
                <a:ea typeface="標楷體" panose="02010601000101010101" pitchFamily="2" charset="-120"/>
              </a:rPr>
              <a:t>(</a:t>
            </a:r>
            <a:r>
              <a:rPr lang="zh-TW" altLang="zh-TW" dirty="0">
                <a:latin typeface="標楷體" panose="02010601000101010101" pitchFamily="2" charset="-120"/>
                <a:ea typeface="標楷體" panose="02010601000101010101" pitchFamily="2" charset="-120"/>
              </a:rPr>
              <a:t>包含</a:t>
            </a:r>
            <a:r>
              <a:rPr lang="zh-TW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職科特招、</a:t>
            </a:r>
            <a:r>
              <a:rPr lang="zh-TW" altLang="zh-TW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直升入學</a:t>
            </a:r>
            <a:r>
              <a:rPr lang="zh-TW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、技優甄審及實用技能班</a:t>
            </a:r>
            <a:r>
              <a:rPr lang="en-US" altLang="zh-TW" b="1" dirty="0">
                <a:latin typeface="標楷體" panose="02010601000101010101" pitchFamily="2" charset="-120"/>
                <a:ea typeface="標楷體" panose="02010601000101010101" pitchFamily="2" charset="-120"/>
              </a:rPr>
              <a:t>)</a:t>
            </a:r>
            <a:r>
              <a:rPr lang="zh-TW" altLang="zh-TW" dirty="0">
                <a:latin typeface="標楷體" panose="02010601000101010101" pitchFamily="2" charset="-120"/>
                <a:ea typeface="標楷體" panose="02010601000101010101" pitchFamily="2" charset="-120"/>
              </a:rPr>
              <a:t>，</a:t>
            </a:r>
            <a:r>
              <a:rPr lang="zh-TW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再以</a:t>
            </a:r>
            <a:r>
              <a:rPr lang="zh-TW" altLang="zh-TW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本區超額比序順序排序之後</a:t>
            </a:r>
            <a:r>
              <a:rPr lang="zh-TW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2010601000101010101" pitchFamily="2" charset="-120"/>
                <a:ea typeface="標楷體" panose="02010601000101010101" pitchFamily="2" charset="-120"/>
              </a:rPr>
              <a:t>的落點參考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marL="0" indent="0">
              <a:buNone/>
            </a:pPr>
            <a:r>
              <a:rPr lang="en-US" altLang="zh-TW" u="sng" dirty="0">
                <a:latin typeface="標楷體" panose="02010601000101010101" pitchFamily="2" charset="-120"/>
                <a:ea typeface="標楷體" panose="02010601000101010101" pitchFamily="2" charset="-120"/>
              </a:rPr>
              <a:t>【</a:t>
            </a:r>
            <a:r>
              <a:rPr lang="zh-TW" altLang="zh-TW" u="sng" dirty="0">
                <a:latin typeface="標楷體" panose="02010601000101010101" pitchFamily="2" charset="-120"/>
                <a:ea typeface="標楷體" panose="02010601000101010101" pitchFamily="2" charset="-120"/>
              </a:rPr>
              <a:t>此落點並未將志願序此一比序條件列入</a:t>
            </a:r>
            <a:r>
              <a:rPr lang="en-US" altLang="zh-TW" u="sng" dirty="0">
                <a:latin typeface="標楷體" panose="02010601000101010101" pitchFamily="2" charset="-120"/>
                <a:ea typeface="標楷體" panose="02010601000101010101" pitchFamily="2" charset="-120"/>
              </a:rPr>
              <a:t>】</a:t>
            </a:r>
            <a:endParaRPr lang="en-US" altLang="zh-TW" dirty="0"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5ECB5BC0-BE60-E549-9A55-4E1B17271DEE}"/>
              </a:ext>
            </a:extLst>
          </p:cNvPr>
          <p:cNvSpPr txBox="1"/>
          <p:nvPr/>
        </p:nvSpPr>
        <p:spPr>
          <a:xfrm>
            <a:off x="2339752" y="5661248"/>
            <a:ext cx="46987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試模擬並未扣除以上人數</a:t>
            </a:r>
          </a:p>
        </p:txBody>
      </p:sp>
    </p:spTree>
    <p:extLst>
      <p:ext uri="{BB962C8B-B14F-4D97-AF65-F5344CB8AC3E}">
        <p14:creationId xmlns:p14="http://schemas.microsoft.com/office/powerpoint/2010/main" val="30430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標題 1">
            <a:extLst>
              <a:ext uri="{FF2B5EF4-FFF2-40B4-BE49-F238E27FC236}">
                <a16:creationId xmlns:a16="http://schemas.microsoft.com/office/drawing/2014/main" xmlns="" id="{420F654B-2AC2-456F-A0E0-E9FFB6800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410" y="260648"/>
            <a:ext cx="8229600" cy="1143000"/>
          </a:xfrm>
        </p:spPr>
        <p:txBody>
          <a:bodyPr wrap="square"/>
          <a:lstStyle/>
          <a:p>
            <a:r>
              <a:rPr lang="zh-TW" altLang="en-US" noProof="1">
                <a:ln w="19050">
                  <a:noFill/>
                </a:ln>
                <a:ea typeface="標楷體" panose="03000509000000000000" pitchFamily="65" charset="-120"/>
              </a:rPr>
              <a:t>個別序位</a:t>
            </a:r>
          </a:p>
        </p:txBody>
      </p:sp>
      <p:sp>
        <p:nvSpPr>
          <p:cNvPr id="20483" name="內容版面配置區 2">
            <a:extLst>
              <a:ext uri="{FF2B5EF4-FFF2-40B4-BE49-F238E27FC236}">
                <a16:creationId xmlns:a16="http://schemas.microsoft.com/office/drawing/2014/main" xmlns="" id="{97D058A8-DB02-4F5D-B529-C87B1D108A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576" y="1628800"/>
            <a:ext cx="7776864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dirty="0">
                <a:latin typeface="標楷體" panose="03000509000000000000" pitchFamily="65" charset="-120"/>
              </a:rPr>
              <a:t>今年「個別序位」區間比率為</a:t>
            </a:r>
            <a:r>
              <a:rPr lang="en-US" altLang="zh-TW" dirty="0">
                <a:latin typeface="標楷體" panose="03000509000000000000" pitchFamily="65" charset="-120"/>
              </a:rPr>
              <a:t>0.3%</a:t>
            </a:r>
            <a:r>
              <a:rPr lang="zh-TW" altLang="zh-TW" dirty="0">
                <a:latin typeface="標楷體" panose="03000509000000000000" pitchFamily="65" charset="-120"/>
              </a:rPr>
              <a:t>，且</a:t>
            </a:r>
            <a:r>
              <a:rPr lang="zh-TW" altLang="zh-TW" b="1" u="sng" dirty="0">
                <a:latin typeface="標楷體" panose="03000509000000000000" pitchFamily="65" charset="-120"/>
              </a:rPr>
              <a:t>不少於</a:t>
            </a:r>
            <a:r>
              <a:rPr lang="en-US" altLang="zh-TW" b="1" u="sng" dirty="0">
                <a:latin typeface="標楷體" panose="03000509000000000000" pitchFamily="65" charset="-120"/>
              </a:rPr>
              <a:t>100</a:t>
            </a:r>
            <a:r>
              <a:rPr lang="zh-TW" altLang="zh-TW" b="1" u="sng" dirty="0">
                <a:latin typeface="標楷體" panose="03000509000000000000" pitchFamily="65" charset="-120"/>
              </a:rPr>
              <a:t>人</a:t>
            </a:r>
            <a:r>
              <a:rPr lang="zh-TW" altLang="zh-TW" dirty="0">
                <a:latin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</a:rPr>
              <a:t>桃連區個別序位累積人數區間為</a:t>
            </a:r>
            <a:r>
              <a:rPr lang="en-US" altLang="zh-TW" dirty="0">
                <a:latin typeface="標楷體" panose="03000509000000000000" pitchFamily="65" charset="-120"/>
              </a:rPr>
              <a:t>100</a:t>
            </a:r>
            <a:r>
              <a:rPr lang="zh-TW" altLang="en-US" dirty="0">
                <a:latin typeface="標楷體" panose="03000509000000000000" pitchFamily="65" charset="-120"/>
              </a:rPr>
              <a:t>人</a:t>
            </a:r>
            <a:endParaRPr lang="en-US" altLang="zh-TW" dirty="0">
              <a:latin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舉例：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比率區間為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1.07%~1.42%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，累積人數區間為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~400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家長重點在能看懂累積人數。</a:t>
            </a:r>
          </a:p>
        </p:txBody>
      </p:sp>
    </p:spTree>
    <p:extLst>
      <p:ext uri="{BB962C8B-B14F-4D97-AF65-F5344CB8AC3E}">
        <p14:creationId xmlns:p14="http://schemas.microsoft.com/office/powerpoint/2010/main" val="1283110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標題 1"/>
          <p:cNvSpPr>
            <a:spLocks noGrp="1"/>
          </p:cNvSpPr>
          <p:nvPr>
            <p:ph type="title" idx="4294967295"/>
          </p:nvPr>
        </p:nvSpPr>
        <p:spPr>
          <a:xfrm>
            <a:off x="323528" y="338758"/>
            <a:ext cx="8229600" cy="1143000"/>
          </a:xfrm>
        </p:spPr>
        <p:txBody>
          <a:bodyPr/>
          <a:lstStyle/>
          <a:p>
            <a:r>
              <a:rPr lang="zh-TW" altLang="en-US" dirty="0">
                <a:ln w="19050">
                  <a:noFill/>
                </a:ln>
              </a:rPr>
              <a:t>志願序計分方式</a:t>
            </a:r>
          </a:p>
        </p:txBody>
      </p:sp>
      <p:sp>
        <p:nvSpPr>
          <p:cNvPr id="150531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390650"/>
            <a:ext cx="8675687" cy="2759075"/>
          </a:xfrm>
        </p:spPr>
        <p:txBody>
          <a:bodyPr>
            <a:normAutofit/>
          </a:bodyPr>
          <a:lstStyle/>
          <a:p>
            <a:pPr marL="228600" indent="-228600"/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志願序別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分，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分，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…16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 marL="228600" indent="-228600"/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總積分完全相同，需進行超額比序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低收入→適性輔導→多元學習→會考總積分→志願序積分→教育會考成績標示總點數→教育會考成績標示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，比序至</a:t>
            </a:r>
            <a:r>
              <a:rPr lang="zh-TW" altLang="en-US" sz="2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「志願序積分」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項目時，</a:t>
            </a:r>
            <a:r>
              <a:rPr lang="zh-TW" altLang="en-US" sz="2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志願序</a:t>
            </a:r>
            <a:r>
              <a:rPr lang="zh-TW" altLang="en-US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積分高者</a:t>
            </a:r>
            <a:r>
              <a:rPr lang="zh-TW" altLang="en-US" sz="2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將優先錄取。</a:t>
            </a:r>
          </a:p>
          <a:p>
            <a:pPr marL="228600" indent="-228600"/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82703" name="Group 47"/>
          <p:cNvGraphicFramePr>
            <a:graphicFrameLocks noGrp="1"/>
          </p:cNvGraphicFramePr>
          <p:nvPr>
            <p:extLst/>
          </p:nvPr>
        </p:nvGraphicFramePr>
        <p:xfrm>
          <a:off x="323528" y="4149080"/>
          <a:ext cx="8612188" cy="1798662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12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志願順序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6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校、科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應外科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應外科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志願積分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02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A9BF70AE-2EA2-4DBA-BC6B-A6D9AF50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35213"/>
            <a:ext cx="8928993" cy="3827245"/>
          </a:xfrm>
          <a:prstGeom prst="rect">
            <a:avLst/>
          </a:prstGeom>
        </p:spPr>
      </p:pic>
      <p:sp>
        <p:nvSpPr>
          <p:cNvPr id="67587" name="投影片編號版面配置區 1">
            <a:extLst>
              <a:ext uri="{FF2B5EF4-FFF2-40B4-BE49-F238E27FC236}">
                <a16:creationId xmlns:a16="http://schemas.microsoft.com/office/drawing/2014/main" xmlns="" id="{315D88CD-519F-47B8-B82B-E4A9CE20EA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29920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362A1-B0E1-491F-9C1B-36DF9C9D453D}" type="slidenum">
              <a:rPr lang="en-US" altLang="zh-TW" sz="120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F4488E9-DB80-4C75-A13F-D1C493705CCF}"/>
              </a:ext>
            </a:extLst>
          </p:cNvPr>
          <p:cNvSpPr/>
          <p:nvPr/>
        </p:nvSpPr>
        <p:spPr>
          <a:xfrm>
            <a:off x="159537" y="2684389"/>
            <a:ext cx="8887447" cy="719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8A2E15F-C962-442A-967C-CE03BDD52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08" y="3861049"/>
            <a:ext cx="8928993" cy="28604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015B930-121B-4398-8B4E-4F83D69C7B70}"/>
              </a:ext>
            </a:extLst>
          </p:cNvPr>
          <p:cNvSpPr/>
          <p:nvPr/>
        </p:nvSpPr>
        <p:spPr>
          <a:xfrm>
            <a:off x="241221" y="5953511"/>
            <a:ext cx="8805763" cy="719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ADDEBDF-96F5-4732-AF67-24A86CAA58F3}"/>
              </a:ext>
            </a:extLst>
          </p:cNvPr>
          <p:cNvSpPr/>
          <p:nvPr/>
        </p:nvSpPr>
        <p:spPr>
          <a:xfrm>
            <a:off x="2177509" y="4364342"/>
            <a:ext cx="2208481" cy="4556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196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標題 1"/>
          <p:cNvSpPr>
            <a:spLocks noGrp="1"/>
          </p:cNvSpPr>
          <p:nvPr>
            <p:ph type="title" idx="4294967295"/>
          </p:nvPr>
        </p:nvSpPr>
        <p:spPr>
          <a:xfrm>
            <a:off x="914400" y="363538"/>
            <a:ext cx="8229600" cy="1143000"/>
          </a:xfrm>
        </p:spPr>
        <p:txBody>
          <a:bodyPr/>
          <a:lstStyle/>
          <a:p>
            <a:r>
              <a:rPr lang="zh-TW" altLang="en-US" dirty="0">
                <a:ln w="19050">
                  <a:noFill/>
                </a:ln>
              </a:rPr>
              <a:t>同群科志願跨校連續選填</a:t>
            </a:r>
          </a:p>
        </p:txBody>
      </p:sp>
      <p:sp>
        <p:nvSpPr>
          <p:cNvPr id="151555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496300" cy="4552950"/>
          </a:xfrm>
        </p:spPr>
        <p:txBody>
          <a:bodyPr/>
          <a:lstStyle/>
          <a:p>
            <a:pPr marL="228600" indent="-228600"/>
            <a:r>
              <a:rPr lang="zh-TW" altLang="en-US" dirty="0">
                <a:ea typeface="標楷體" pitchFamily="65" charset="-120"/>
              </a:rPr>
              <a:t>舉例：</a:t>
            </a:r>
          </a:p>
          <a:p>
            <a:pPr marL="228600" indent="-228600"/>
            <a:r>
              <a:rPr lang="zh-TW" altLang="en-US" dirty="0">
                <a:ea typeface="標楷體" pitchFamily="65" charset="-120"/>
              </a:rPr>
              <a:t>甲生</a:t>
            </a:r>
            <a:endParaRPr lang="en-US" altLang="zh-TW" dirty="0">
              <a:ea typeface="標楷體" pitchFamily="65" charset="-120"/>
            </a:endParaRPr>
          </a:p>
          <a:p>
            <a:pPr marL="228600" indent="-228600"/>
            <a:endParaRPr lang="en-US" altLang="zh-TW" dirty="0">
              <a:ea typeface="標楷體" pitchFamily="65" charset="-120"/>
            </a:endParaRPr>
          </a:p>
          <a:p>
            <a:pPr marL="228600" indent="-228600"/>
            <a:endParaRPr lang="en-US" altLang="zh-TW" dirty="0">
              <a:ea typeface="標楷體" pitchFamily="65" charset="-120"/>
            </a:endParaRPr>
          </a:p>
          <a:p>
            <a:pPr marL="228600" indent="-228600"/>
            <a:endParaRPr lang="en-US" altLang="zh-TW" dirty="0">
              <a:ea typeface="標楷體" pitchFamily="65" charset="-120"/>
            </a:endParaRPr>
          </a:p>
          <a:p>
            <a:pPr marL="228600" indent="-228600"/>
            <a:r>
              <a:rPr lang="zh-TW" altLang="en-US" dirty="0">
                <a:ea typeface="標楷體" pitchFamily="65" charset="-120"/>
              </a:rPr>
              <a:t>乙生</a:t>
            </a:r>
            <a:endParaRPr lang="en-US" altLang="zh-TW" dirty="0">
              <a:ea typeface="標楷體" pitchFamily="65" charset="-120"/>
            </a:endParaRPr>
          </a:p>
          <a:p>
            <a:pPr marL="228600" indent="-228600"/>
            <a:endParaRPr lang="zh-TW" altLang="en-US" dirty="0">
              <a:ea typeface="標楷體" pitchFamily="65" charset="-120"/>
            </a:endParaRPr>
          </a:p>
        </p:txBody>
      </p:sp>
      <p:sp>
        <p:nvSpPr>
          <p:cNvPr id="151556" name="投影片編號版面配置區 3"/>
          <p:cNvSpPr txBox="1">
            <a:spLocks noGrp="1"/>
          </p:cNvSpPr>
          <p:nvPr/>
        </p:nvSpPr>
        <p:spPr bwMode="auto">
          <a:xfrm>
            <a:off x="6312668" y="6300019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BF4EF2E-EA40-43E6-B6E6-FAA1152817DF}" type="slidenum">
              <a:rPr kumimoji="0" lang="en-US" altLang="zh-TW" sz="1200">
                <a:solidFill>
                  <a:srgbClr val="898989"/>
                </a:solidFill>
              </a:rPr>
              <a:pPr algn="r" eaLnBrk="1" hangingPunct="1"/>
              <a:t>40</a:t>
            </a:fld>
            <a:endParaRPr kumimoji="0" lang="en-US" altLang="zh-TW" sz="1200">
              <a:solidFill>
                <a:srgbClr val="898989"/>
              </a:solidFill>
            </a:endParaRPr>
          </a:p>
        </p:txBody>
      </p:sp>
      <p:graphicFrame>
        <p:nvGraphicFramePr>
          <p:cNvPr id="58377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7103"/>
              </p:ext>
            </p:extLst>
          </p:nvPr>
        </p:nvGraphicFramePr>
        <p:xfrm>
          <a:off x="1834331" y="1932807"/>
          <a:ext cx="6192837" cy="1981201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A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C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D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F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F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造園科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8376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78413"/>
              </p:ext>
            </p:extLst>
          </p:nvPr>
        </p:nvGraphicFramePr>
        <p:xfrm>
          <a:off x="1834331" y="4236269"/>
          <a:ext cx="6840537" cy="2286000"/>
        </p:xfrm>
        <a:graphic>
          <a:graphicData uri="http://schemas.openxmlformats.org/drawingml/2006/table">
            <a:tbl>
              <a:tblPr/>
              <a:tblGrid>
                <a:gridCol w="931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志願順序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校、科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國貿科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國貿科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商經科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資處科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資處科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普通科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校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普通科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志願積分</a:t>
                      </a: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框架 2"/>
          <p:cNvSpPr/>
          <p:nvPr/>
        </p:nvSpPr>
        <p:spPr>
          <a:xfrm>
            <a:off x="2697931" y="3301232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3418656" y="3301232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9" name="框架 8"/>
          <p:cNvSpPr/>
          <p:nvPr/>
        </p:nvSpPr>
        <p:spPr>
          <a:xfrm>
            <a:off x="4210818" y="3301232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5002981" y="3301232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5795143" y="3301232"/>
            <a:ext cx="216693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2770956" y="5820594"/>
            <a:ext cx="4176712" cy="57626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7090543" y="5893619"/>
            <a:ext cx="6492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7882706" y="5893619"/>
            <a:ext cx="6477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15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6" name="Group 54">
            <a:extLst>
              <a:ext uri="{FF2B5EF4-FFF2-40B4-BE49-F238E27FC236}">
                <a16:creationId xmlns:a16="http://schemas.microsoft.com/office/drawing/2014/main" xmlns="" id="{DD3E5084-0957-41AF-9B87-928B11DB2B9D}"/>
              </a:ext>
            </a:extLst>
          </p:cNvPr>
          <p:cNvGraphicFramePr>
            <a:graphicFrameLocks noGrp="1"/>
          </p:cNvGraphicFramePr>
          <p:nvPr/>
        </p:nvGraphicFramePr>
        <p:xfrm>
          <a:off x="23813" y="5876925"/>
          <a:ext cx="6108700" cy="98425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57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等級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xmlns="" id="{84452172-DA47-47DC-8B0E-9E7DEA230CD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60338" y="836613"/>
          <a:ext cx="8983662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標題 1">
            <a:extLst>
              <a:ext uri="{FF2B5EF4-FFF2-40B4-BE49-F238E27FC236}">
                <a16:creationId xmlns:a16="http://schemas.microsoft.com/office/drawing/2014/main" xmlns="" id="{EAFE362F-8EB0-4F51-9664-E13A223D0E8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3813" y="258763"/>
            <a:ext cx="9120187" cy="576262"/>
          </a:xfrm>
          <a:ln>
            <a:miter lim="800000"/>
          </a:ln>
        </p:spPr>
        <p:txBody>
          <a:bodyPr wrap="square" numCol="1" anchorCtr="0" compatLnSpc="1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112</a:t>
            </a:r>
            <a:r>
              <a:rPr lang="zh-TW" altLang="en-US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年桃連區免試入學</a:t>
            </a:r>
            <a:r>
              <a:rPr lang="en-US" altLang="zh-TW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-</a:t>
            </a:r>
            <a:r>
              <a:rPr lang="zh-TW" altLang="en-US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同分超額比序步驟</a:t>
            </a:r>
          </a:p>
        </p:txBody>
      </p:sp>
      <p:sp>
        <p:nvSpPr>
          <p:cNvPr id="133122" name="文字方塊 6">
            <a:extLst>
              <a:ext uri="{FF2B5EF4-FFF2-40B4-BE49-F238E27FC236}">
                <a16:creationId xmlns:a16="http://schemas.microsoft.com/office/drawing/2014/main" xmlns="" id="{E47942AB-F0BA-491E-A51F-E5542F16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05" y="2500313"/>
            <a:ext cx="52322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１各項目加總總積分</a:t>
            </a:r>
          </a:p>
        </p:txBody>
      </p:sp>
      <p:sp>
        <p:nvSpPr>
          <p:cNvPr id="133123" name="文字方塊 7">
            <a:extLst>
              <a:ext uri="{FF2B5EF4-FFF2-40B4-BE49-F238E27FC236}">
                <a16:creationId xmlns:a16="http://schemas.microsoft.com/office/drawing/2014/main" xmlns="" id="{4F94A889-873A-45DC-AAF7-717D8D92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30" y="2500313"/>
            <a:ext cx="52322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２低收入戶學生優先</a:t>
            </a:r>
          </a:p>
        </p:txBody>
      </p:sp>
      <p:sp>
        <p:nvSpPr>
          <p:cNvPr id="133124" name="文字方塊 8">
            <a:extLst>
              <a:ext uri="{FF2B5EF4-FFF2-40B4-BE49-F238E27FC236}">
                <a16:creationId xmlns:a16="http://schemas.microsoft.com/office/drawing/2014/main" xmlns="" id="{38686D5B-0F75-44ED-AF2F-920119EB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443" y="2492377"/>
            <a:ext cx="52322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３適性輔導總積分</a:t>
            </a:r>
          </a:p>
        </p:txBody>
      </p:sp>
      <p:sp>
        <p:nvSpPr>
          <p:cNvPr id="133125" name="文字方塊 9">
            <a:extLst>
              <a:ext uri="{FF2B5EF4-FFF2-40B4-BE49-F238E27FC236}">
                <a16:creationId xmlns:a16="http://schemas.microsoft.com/office/drawing/2014/main" xmlns="" id="{4E86E10A-62CE-4A65-9108-4B45CA73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655" y="2500315"/>
            <a:ext cx="52322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４多元學習表現總積分</a:t>
            </a:r>
          </a:p>
        </p:txBody>
      </p:sp>
      <p:sp>
        <p:nvSpPr>
          <p:cNvPr id="133126" name="文字方塊 10">
            <a:extLst>
              <a:ext uri="{FF2B5EF4-FFF2-40B4-BE49-F238E27FC236}">
                <a16:creationId xmlns:a16="http://schemas.microsoft.com/office/drawing/2014/main" xmlns="" id="{C9E8C684-5433-47B5-B3E1-C22B895EB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918" y="2500315"/>
            <a:ext cx="52322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５教育會考換算總積分</a:t>
            </a:r>
          </a:p>
        </p:txBody>
      </p:sp>
      <p:sp>
        <p:nvSpPr>
          <p:cNvPr id="133127" name="文字方塊 11">
            <a:extLst>
              <a:ext uri="{FF2B5EF4-FFF2-40B4-BE49-F238E27FC236}">
                <a16:creationId xmlns:a16="http://schemas.microsoft.com/office/drawing/2014/main" xmlns="" id="{CE03B4AE-6189-4C36-9202-96FE1BFD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180" y="2492896"/>
            <a:ext cx="52322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６志願序積分</a:t>
            </a:r>
          </a:p>
        </p:txBody>
      </p:sp>
      <p:sp>
        <p:nvSpPr>
          <p:cNvPr id="133128" name="文字方塊 14">
            <a:extLst>
              <a:ext uri="{FF2B5EF4-FFF2-40B4-BE49-F238E27FC236}">
                <a16:creationId xmlns:a16="http://schemas.microsoft.com/office/drawing/2014/main" xmlns="" id="{290EAEFF-58D5-4730-88E2-72A642A1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55" y="2924175"/>
            <a:ext cx="67710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29" name="文字方塊 16">
            <a:extLst>
              <a:ext uri="{FF2B5EF4-FFF2-40B4-BE49-F238E27FC236}">
                <a16:creationId xmlns:a16="http://schemas.microsoft.com/office/drawing/2014/main" xmlns="" id="{FB660629-4B6B-403A-BEA8-4B9C482E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367" y="3381375"/>
            <a:ext cx="67710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30" name="文字方塊 17">
            <a:extLst>
              <a:ext uri="{FF2B5EF4-FFF2-40B4-BE49-F238E27FC236}">
                <a16:creationId xmlns:a16="http://schemas.microsoft.com/office/drawing/2014/main" xmlns="" id="{5C445777-52E4-4253-AA5A-9D83C0E1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67" y="3533775"/>
            <a:ext cx="67710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31" name="文字方塊 19">
            <a:extLst>
              <a:ext uri="{FF2B5EF4-FFF2-40B4-BE49-F238E27FC236}">
                <a16:creationId xmlns:a16="http://schemas.microsoft.com/office/drawing/2014/main" xmlns="" id="{30AC1E77-5936-4447-8DB5-E0C8177C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180" y="2511427"/>
            <a:ext cx="52322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８教育會考國文科標示</a:t>
            </a:r>
          </a:p>
        </p:txBody>
      </p:sp>
      <p:sp>
        <p:nvSpPr>
          <p:cNvPr id="133132" name="文字方塊 20">
            <a:extLst>
              <a:ext uri="{FF2B5EF4-FFF2-40B4-BE49-F238E27FC236}">
                <a16:creationId xmlns:a16="http://schemas.microsoft.com/office/drawing/2014/main" xmlns="" id="{B7C23FE0-3AE5-4B20-8D8C-88B83C1E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918" y="2524125"/>
            <a:ext cx="52322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９教育會考數學科標示</a:t>
            </a:r>
          </a:p>
        </p:txBody>
      </p:sp>
      <p:sp>
        <p:nvSpPr>
          <p:cNvPr id="133133" name="文字方塊 1">
            <a:extLst>
              <a:ext uri="{FF2B5EF4-FFF2-40B4-BE49-F238E27FC236}">
                <a16:creationId xmlns:a16="http://schemas.microsoft.com/office/drawing/2014/main" xmlns="" id="{DB8A9C3A-EE8D-435D-8DC2-E1C014CAD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2" y="-373063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3200">
              <a:latin typeface="Calibri" panose="020F0502020204030204" pitchFamily="34" charset="0"/>
            </a:endParaRPr>
          </a:p>
        </p:txBody>
      </p:sp>
      <p:sp>
        <p:nvSpPr>
          <p:cNvPr id="133134" name="文字方塊 22">
            <a:extLst>
              <a:ext uri="{FF2B5EF4-FFF2-40B4-BE49-F238E27FC236}">
                <a16:creationId xmlns:a16="http://schemas.microsoft.com/office/drawing/2014/main" xmlns="" id="{DC9FAA17-DA8E-4E48-B6A5-4C7E8C5D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855" y="2001840"/>
            <a:ext cx="52322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７教育會考成績等級標示總點數</a:t>
            </a:r>
          </a:p>
        </p:txBody>
      </p:sp>
      <p:graphicFrame>
        <p:nvGraphicFramePr>
          <p:cNvPr id="23" name="Group 54">
            <a:extLst>
              <a:ext uri="{FF2B5EF4-FFF2-40B4-BE49-F238E27FC236}">
                <a16:creationId xmlns:a16="http://schemas.microsoft.com/office/drawing/2014/main" xmlns="" id="{7695F58A-B400-4B35-8FB0-9D9AAEA6F119}"/>
              </a:ext>
            </a:extLst>
          </p:cNvPr>
          <p:cNvGraphicFramePr>
            <a:graphicFrameLocks noGrp="1"/>
          </p:cNvGraphicFramePr>
          <p:nvPr/>
        </p:nvGraphicFramePr>
        <p:xfrm>
          <a:off x="23813" y="1049340"/>
          <a:ext cx="6267450" cy="955675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8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各科成績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精熟</a:t>
                      </a: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(A++,A+,A)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基礎</a:t>
                      </a: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(B++,B+,B)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待加強</a:t>
                      </a: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積分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3181" name="群組 4">
            <a:extLst>
              <a:ext uri="{FF2B5EF4-FFF2-40B4-BE49-F238E27FC236}">
                <a16:creationId xmlns:a16="http://schemas.microsoft.com/office/drawing/2014/main" xmlns="" id="{31D6B858-B817-41D0-A95C-8558B8C215EF}"/>
              </a:ext>
            </a:extLst>
          </p:cNvPr>
          <p:cNvGrpSpPr>
            <a:grpSpLocks/>
          </p:cNvGrpSpPr>
          <p:nvPr/>
        </p:nvGrpSpPr>
        <p:grpSpPr bwMode="auto">
          <a:xfrm>
            <a:off x="6397627" y="2441577"/>
            <a:ext cx="614363" cy="3598863"/>
            <a:chOff x="6164801" y="2441134"/>
            <a:chExt cx="614949" cy="3598966"/>
          </a:xfrm>
        </p:grpSpPr>
        <p:sp>
          <p:nvSpPr>
            <p:cNvPr id="133182" name="文字方塊 22">
              <a:extLst>
                <a:ext uri="{FF2B5EF4-FFF2-40B4-BE49-F238E27FC236}">
                  <a16:creationId xmlns:a16="http://schemas.microsoft.com/office/drawing/2014/main" xmlns="" id="{98AB34E5-33E3-4C4A-BB50-9DDE8D9D9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4353" y="2800013"/>
              <a:ext cx="523719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教育會考社會科標示</a:t>
              </a:r>
            </a:p>
          </p:txBody>
        </p:sp>
        <p:sp>
          <p:nvSpPr>
            <p:cNvPr id="133183" name="文字方塊 1">
              <a:extLst>
                <a:ext uri="{FF2B5EF4-FFF2-40B4-BE49-F238E27FC236}">
                  <a16:creationId xmlns:a16="http://schemas.microsoft.com/office/drawing/2014/main" xmlns="" id="{759365C3-37A6-431D-B6C3-324B1539B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200">
                  <a:solidFill>
                    <a:srgbClr val="660066"/>
                  </a:solidFill>
                  <a:latin typeface="Calibri" panose="020F0502020204030204" pitchFamily="34" charset="0"/>
                </a:rPr>
                <a:t>11</a:t>
              </a:r>
              <a:endParaRPr lang="zh-TW" altLang="en-US" sz="2200">
                <a:solidFill>
                  <a:srgbClr val="66006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184" name="群組 3">
            <a:extLst>
              <a:ext uri="{FF2B5EF4-FFF2-40B4-BE49-F238E27FC236}">
                <a16:creationId xmlns:a16="http://schemas.microsoft.com/office/drawing/2014/main" xmlns="" id="{AC86A843-8C37-4662-A89A-72A9B509AC3A}"/>
              </a:ext>
            </a:extLst>
          </p:cNvPr>
          <p:cNvGrpSpPr>
            <a:grpSpLocks/>
          </p:cNvGrpSpPr>
          <p:nvPr/>
        </p:nvGrpSpPr>
        <p:grpSpPr bwMode="auto">
          <a:xfrm>
            <a:off x="6640693" y="2441577"/>
            <a:ext cx="1088847" cy="3629025"/>
            <a:chOff x="6437794" y="2441134"/>
            <a:chExt cx="1088622" cy="3629129"/>
          </a:xfrm>
        </p:grpSpPr>
        <p:sp>
          <p:nvSpPr>
            <p:cNvPr id="133185" name="文字方塊 23">
              <a:extLst>
                <a:ext uri="{FF2B5EF4-FFF2-40B4-BE49-F238E27FC236}">
                  <a16:creationId xmlns:a16="http://schemas.microsoft.com/office/drawing/2014/main" xmlns="" id="{1C1258A7-FD00-4551-942A-6544D7E9D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794" y="2800013"/>
              <a:ext cx="861596" cy="327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教育會考自然科標示</a:t>
              </a:r>
            </a:p>
            <a:p>
              <a:endPara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3186" name="文字方塊 25">
              <a:extLst>
                <a:ext uri="{FF2B5EF4-FFF2-40B4-BE49-F238E27FC236}">
                  <a16:creationId xmlns:a16="http://schemas.microsoft.com/office/drawing/2014/main" xmlns="" id="{812FFED7-2BD4-4C5F-B9C9-B8C56631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200">
                  <a:solidFill>
                    <a:srgbClr val="0000FF"/>
                  </a:solidFill>
                  <a:latin typeface="Calibri" panose="020F0502020204030204" pitchFamily="34" charset="0"/>
                </a:rPr>
                <a:t>12</a:t>
              </a:r>
              <a:endParaRPr lang="zh-TW" altLang="en-US" sz="22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187" name="群組 7">
            <a:extLst>
              <a:ext uri="{FF2B5EF4-FFF2-40B4-BE49-F238E27FC236}">
                <a16:creationId xmlns:a16="http://schemas.microsoft.com/office/drawing/2014/main" xmlns="" id="{F5502116-AF22-4F83-87E3-B68828AC47AD}"/>
              </a:ext>
            </a:extLst>
          </p:cNvPr>
          <p:cNvGrpSpPr>
            <a:grpSpLocks/>
          </p:cNvGrpSpPr>
          <p:nvPr/>
        </p:nvGrpSpPr>
        <p:grpSpPr bwMode="auto">
          <a:xfrm>
            <a:off x="5746752" y="2449513"/>
            <a:ext cx="771525" cy="3503612"/>
            <a:chOff x="5528746" y="2449616"/>
            <a:chExt cx="771599" cy="3502928"/>
          </a:xfrm>
        </p:grpSpPr>
        <p:sp>
          <p:nvSpPr>
            <p:cNvPr id="133188" name="文字方塊 21">
              <a:extLst>
                <a:ext uri="{FF2B5EF4-FFF2-40B4-BE49-F238E27FC236}">
                  <a16:creationId xmlns:a16="http://schemas.microsoft.com/office/drawing/2014/main" xmlns="" id="{9980C135-4B28-4A97-BC7E-5F7F3BE53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022" y="2793419"/>
              <a:ext cx="52327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教育會考英語科標示</a:t>
              </a:r>
            </a:p>
          </p:txBody>
        </p:sp>
        <p:sp>
          <p:nvSpPr>
            <p:cNvPr id="133189" name="文字方塊 28">
              <a:extLst>
                <a:ext uri="{FF2B5EF4-FFF2-40B4-BE49-F238E27FC236}">
                  <a16:creationId xmlns:a16="http://schemas.microsoft.com/office/drawing/2014/main" xmlns="" id="{36F9EDB3-90C6-4549-B56C-7C0F615E8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200">
                  <a:solidFill>
                    <a:srgbClr val="0000FF"/>
                  </a:solidFill>
                  <a:latin typeface="Calibri" panose="020F0502020204030204" pitchFamily="34" charset="0"/>
                </a:rPr>
                <a:t>10</a:t>
              </a:r>
              <a:endParaRPr lang="zh-TW" altLang="en-US" sz="22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3191" name="文字方塊 24">
            <a:extLst>
              <a:ext uri="{FF2B5EF4-FFF2-40B4-BE49-F238E27FC236}">
                <a16:creationId xmlns:a16="http://schemas.microsoft.com/office/drawing/2014/main" xmlns="" id="{9793E474-38C8-4879-9992-DE0F499717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544921" y="4985546"/>
            <a:ext cx="52322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&gt;A&gt; 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&gt;B&gt;C)</a:t>
            </a:r>
          </a:p>
        </p:txBody>
      </p:sp>
      <p:sp>
        <p:nvSpPr>
          <p:cNvPr id="133192" name="文字方塊 24">
            <a:extLst>
              <a:ext uri="{FF2B5EF4-FFF2-40B4-BE49-F238E27FC236}">
                <a16:creationId xmlns:a16="http://schemas.microsoft.com/office/drawing/2014/main" xmlns="" id="{F13C01E9-D736-4E35-88F2-41744EB453F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412365" y="5430840"/>
            <a:ext cx="52322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標示比序</a:t>
            </a:r>
            <a:endParaRPr lang="en-US" altLang="zh-TW" sz="2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ADD9D7-45D2-46C2-8B06-6326265E5B6A}"/>
              </a:ext>
            </a:extLst>
          </p:cNvPr>
          <p:cNvSpPr/>
          <p:nvPr/>
        </p:nvSpPr>
        <p:spPr bwMode="auto">
          <a:xfrm>
            <a:off x="8064502" y="2133600"/>
            <a:ext cx="900113" cy="3517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別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buFontTx/>
              <a:buNone/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</a:p>
        </p:txBody>
      </p:sp>
      <p:sp>
        <p:nvSpPr>
          <p:cNvPr id="4" name="矩形 3"/>
          <p:cNvSpPr/>
          <p:nvPr/>
        </p:nvSpPr>
        <p:spPr>
          <a:xfrm>
            <a:off x="3127998" y="2284415"/>
            <a:ext cx="677108" cy="2717041"/>
          </a:xfrm>
          <a:prstGeom prst="rect">
            <a:avLst/>
          </a:prstGeom>
          <a:noFill/>
          <a:ln>
            <a:solidFill>
              <a:srgbClr val="51A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8063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標題 1">
            <a:extLst>
              <a:ext uri="{FF2B5EF4-FFF2-40B4-BE49-F238E27FC236}">
                <a16:creationId xmlns:a16="http://schemas.microsoft.com/office/drawing/2014/main" xmlns="" id="{CAEF5C60-3CCF-401D-A48C-DE887C238ED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71600" y="188913"/>
            <a:ext cx="7772400" cy="6127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公立高中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普通科、綜高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累積人數</a:t>
            </a:r>
          </a:p>
        </p:txBody>
      </p:sp>
      <p:sp>
        <p:nvSpPr>
          <p:cNvPr id="143363" name="內容版面配置區 2">
            <a:extLst>
              <a:ext uri="{FF2B5EF4-FFF2-40B4-BE49-F238E27FC236}">
                <a16:creationId xmlns:a16="http://schemas.microsoft.com/office/drawing/2014/main" xmlns="" id="{DDCAE1A5-3D09-462E-B2DA-089F659E1F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908049"/>
            <a:ext cx="7345362" cy="5761038"/>
          </a:xfrm>
        </p:spPr>
        <p:txBody>
          <a:bodyPr/>
          <a:lstStyle/>
          <a:p>
            <a:r>
              <a:rPr lang="zh-TW" altLang="en-US" sz="2800" b="1" dirty="0">
                <a:latin typeface="標楷體" panose="03000509000000000000" pitchFamily="65" charset="-120"/>
              </a:rPr>
              <a:t>學校        免試人數        累積人數</a:t>
            </a:r>
            <a:endParaRPr lang="en-US" altLang="zh-TW" sz="2800" b="1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桃園高中：   </a:t>
            </a:r>
            <a:r>
              <a:rPr lang="en-US" altLang="zh-TW" sz="2800" dirty="0">
                <a:latin typeface="標楷體" panose="03000509000000000000" pitchFamily="65" charset="-120"/>
              </a:rPr>
              <a:t>700</a:t>
            </a:r>
            <a:r>
              <a:rPr lang="zh-TW" altLang="en-US" sz="2800" dirty="0">
                <a:latin typeface="標楷體" panose="03000509000000000000" pitchFamily="65" charset="-120"/>
              </a:rPr>
              <a:t>人           </a:t>
            </a:r>
            <a:r>
              <a:rPr lang="en-US" altLang="zh-TW" sz="2800" dirty="0">
                <a:latin typeface="標楷體" panose="03000509000000000000" pitchFamily="65" charset="-120"/>
              </a:rPr>
              <a:t>700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中壢高中：   </a:t>
            </a:r>
            <a:r>
              <a:rPr lang="en-US" altLang="zh-TW" sz="2800" dirty="0">
                <a:latin typeface="標楷體" panose="03000509000000000000" pitchFamily="65" charset="-120"/>
              </a:rPr>
              <a:t>650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1,350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武陵高中：   </a:t>
            </a:r>
            <a:r>
              <a:rPr lang="en-US" altLang="zh-TW" sz="2800" dirty="0">
                <a:latin typeface="標楷體" panose="03000509000000000000" pitchFamily="65" charset="-120"/>
              </a:rPr>
              <a:t>655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2,005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</a:p>
          <a:p>
            <a:r>
              <a:rPr lang="zh-TW" altLang="en-US" sz="2800" dirty="0">
                <a:latin typeface="標楷體" panose="03000509000000000000" pitchFamily="65" charset="-120"/>
              </a:rPr>
              <a:t>內壢高中：   </a:t>
            </a:r>
            <a:r>
              <a:rPr lang="en-US" altLang="zh-TW" sz="2800" dirty="0">
                <a:latin typeface="標楷體" panose="03000509000000000000" pitchFamily="65" charset="-120"/>
              </a:rPr>
              <a:t>630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2,635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陽明高中：   </a:t>
            </a:r>
            <a:r>
              <a:rPr lang="en-US" altLang="zh-TW" sz="2800" dirty="0">
                <a:latin typeface="標楷體" panose="03000509000000000000" pitchFamily="65" charset="-120"/>
              </a:rPr>
              <a:t>649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3,284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</a:p>
          <a:p>
            <a:r>
              <a:rPr lang="zh-TW" altLang="en-US" sz="2800" dirty="0">
                <a:latin typeface="標楷體" panose="03000509000000000000" pitchFamily="65" charset="-120"/>
              </a:rPr>
              <a:t>平鎮高中：   </a:t>
            </a:r>
            <a:r>
              <a:rPr lang="en-US" altLang="zh-TW" sz="2800" dirty="0">
                <a:latin typeface="標楷體" panose="03000509000000000000" pitchFamily="65" charset="-120"/>
              </a:rPr>
              <a:t>455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3,739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楊梅高中：   </a:t>
            </a:r>
            <a:r>
              <a:rPr lang="en-US" altLang="zh-TW" sz="2800" dirty="0">
                <a:latin typeface="標楷體" panose="03000509000000000000" pitchFamily="65" charset="-120"/>
              </a:rPr>
              <a:t>444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4,183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大園國際：   </a:t>
            </a:r>
            <a:r>
              <a:rPr lang="en-US" altLang="zh-TW" sz="2800" dirty="0">
                <a:latin typeface="標楷體" panose="03000509000000000000" pitchFamily="65" charset="-120"/>
              </a:rPr>
              <a:t>420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4,603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南崁高中：   </a:t>
            </a:r>
            <a:r>
              <a:rPr lang="en-US" altLang="zh-TW" sz="2800" dirty="0">
                <a:latin typeface="標楷體" panose="03000509000000000000" pitchFamily="65" charset="-120"/>
              </a:rPr>
              <a:t>384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4,987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大溪高中：   </a:t>
            </a:r>
            <a:r>
              <a:rPr lang="en-US" altLang="zh-TW" sz="2800" dirty="0">
                <a:latin typeface="標楷體" panose="03000509000000000000" pitchFamily="65" charset="-120"/>
              </a:rPr>
              <a:t>350</a:t>
            </a:r>
            <a:r>
              <a:rPr lang="zh-TW" altLang="en-US" sz="2800" dirty="0">
                <a:latin typeface="標楷體" panose="03000509000000000000" pitchFamily="65" charset="-120"/>
              </a:rPr>
              <a:t>人         </a:t>
            </a:r>
            <a:r>
              <a:rPr lang="en-US" altLang="zh-TW" sz="2800" dirty="0">
                <a:latin typeface="標楷體" panose="03000509000000000000" pitchFamily="65" charset="-120"/>
              </a:rPr>
              <a:t>5,337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</p:txBody>
      </p:sp>
      <p:grpSp>
        <p:nvGrpSpPr>
          <p:cNvPr id="143364" name="群組 3">
            <a:extLst>
              <a:ext uri="{FF2B5EF4-FFF2-40B4-BE49-F238E27FC236}">
                <a16:creationId xmlns:a16="http://schemas.microsoft.com/office/drawing/2014/main" xmlns="" id="{8CAA902B-FC7A-4C28-982A-18ABA6AB44E6}"/>
              </a:ext>
            </a:extLst>
          </p:cNvPr>
          <p:cNvGrpSpPr>
            <a:grpSpLocks/>
          </p:cNvGrpSpPr>
          <p:nvPr/>
        </p:nvGrpSpPr>
        <p:grpSpPr bwMode="auto">
          <a:xfrm>
            <a:off x="5004048" y="4581128"/>
            <a:ext cx="1298575" cy="1661499"/>
            <a:chOff x="4427984" y="1657009"/>
            <a:chExt cx="1512745" cy="1737066"/>
          </a:xfrm>
        </p:grpSpPr>
        <p:sp>
          <p:nvSpPr>
            <p:cNvPr id="5" name="雲朵形圖說文字 1">
              <a:extLst>
                <a:ext uri="{FF2B5EF4-FFF2-40B4-BE49-F238E27FC236}">
                  <a16:creationId xmlns:a16="http://schemas.microsoft.com/office/drawing/2014/main" xmlns="" id="{B1565AA7-C63D-461F-BCDA-13CFD7DFE79F}"/>
                </a:ext>
              </a:extLst>
            </p:cNvPr>
            <p:cNvSpPr/>
            <p:nvPr/>
          </p:nvSpPr>
          <p:spPr>
            <a:xfrm>
              <a:off x="4427984" y="1657009"/>
              <a:ext cx="1512745" cy="1737066"/>
            </a:xfrm>
            <a:prstGeom prst="cloudCallout">
              <a:avLst>
                <a:gd name="adj1" fmla="val -58119"/>
                <a:gd name="adj2" fmla="val -51024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43366" name="文字方塊 2">
              <a:extLst>
                <a:ext uri="{FF2B5EF4-FFF2-40B4-BE49-F238E27FC236}">
                  <a16:creationId xmlns:a16="http://schemas.microsoft.com/office/drawing/2014/main" xmlns="" id="{C9F3502A-40E5-41A0-ADC9-CCFEF307A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787" y="1781415"/>
              <a:ext cx="1298166" cy="137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注意</a:t>
              </a:r>
              <a:r>
                <a:rPr lang="en-US" altLang="zh-TW" sz="1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非學校排序，請適性選擇。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標題 1">
            <a:extLst>
              <a:ext uri="{FF2B5EF4-FFF2-40B4-BE49-F238E27FC236}">
                <a16:creationId xmlns:a16="http://schemas.microsoft.com/office/drawing/2014/main" xmlns="" id="{634AC543-1B45-42DD-9B02-C517BB6565D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371600" y="476250"/>
            <a:ext cx="7772400" cy="6127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公立高中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普通科、綜高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累積人數</a:t>
            </a:r>
            <a:endParaRPr lang="zh-TW" altLang="en-US" sz="3600" b="0" dirty="0">
              <a:ea typeface="標楷體" panose="03000509000000000000" pitchFamily="65" charset="-120"/>
            </a:endParaRPr>
          </a:p>
        </p:txBody>
      </p:sp>
      <p:sp>
        <p:nvSpPr>
          <p:cNvPr id="144387" name="內容版面配置區 2">
            <a:extLst>
              <a:ext uri="{FF2B5EF4-FFF2-40B4-BE49-F238E27FC236}">
                <a16:creationId xmlns:a16="http://schemas.microsoft.com/office/drawing/2014/main" xmlns="" id="{C224F8B0-F926-4FC7-8A20-6F6C56726A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1844824"/>
            <a:ext cx="7991475" cy="372745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zh-TW" altLang="en-US" sz="2800" b="1" dirty="0">
                <a:latin typeface="標楷體" panose="03000509000000000000" pitchFamily="65" charset="-120"/>
              </a:rPr>
              <a:t>學校        免試人數        累積人數</a:t>
            </a:r>
            <a:endParaRPr lang="en-US" altLang="zh-TW" sz="2800" b="1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永豐高中：   </a:t>
            </a:r>
            <a:r>
              <a:rPr lang="en-US" altLang="zh-TW" sz="2800" dirty="0">
                <a:latin typeface="標楷體" panose="03000509000000000000" pitchFamily="65" charset="-120"/>
              </a:rPr>
              <a:t>339</a:t>
            </a:r>
            <a:r>
              <a:rPr lang="zh-TW" altLang="en-US" sz="2800" dirty="0">
                <a:latin typeface="標楷體" panose="03000509000000000000" pitchFamily="65" charset="-120"/>
              </a:rPr>
              <a:t>人           </a:t>
            </a:r>
            <a:r>
              <a:rPr lang="en-US" altLang="zh-TW" sz="2800" dirty="0">
                <a:latin typeface="標楷體" panose="03000509000000000000" pitchFamily="65" charset="-120"/>
              </a:rPr>
              <a:t>5,676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壽山高中：   </a:t>
            </a:r>
            <a:r>
              <a:rPr lang="en-US" altLang="zh-TW" sz="2800" dirty="0">
                <a:latin typeface="標楷體" panose="03000509000000000000" pitchFamily="65" charset="-120"/>
              </a:rPr>
              <a:t>330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r>
              <a:rPr lang="en-US" altLang="zh-TW" sz="2800" dirty="0">
                <a:latin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</a:rPr>
              <a:t>普通科</a:t>
            </a:r>
            <a:r>
              <a:rPr lang="en-US" altLang="zh-TW" sz="2800" dirty="0">
                <a:latin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</a:rPr>
              <a:t>6,006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新屋高中：   </a:t>
            </a:r>
            <a:r>
              <a:rPr lang="en-US" altLang="zh-TW" sz="2800" dirty="0">
                <a:latin typeface="標楷體" panose="03000509000000000000" pitchFamily="65" charset="-120"/>
              </a:rPr>
              <a:t>141</a:t>
            </a:r>
            <a:r>
              <a:rPr lang="zh-TW" altLang="en-US" sz="2800" dirty="0">
                <a:latin typeface="標楷體" panose="03000509000000000000" pitchFamily="65" charset="-120"/>
              </a:rPr>
              <a:t>人           </a:t>
            </a:r>
            <a:r>
              <a:rPr lang="en-US" altLang="zh-TW" sz="2800" dirty="0">
                <a:latin typeface="標楷體" panose="03000509000000000000" pitchFamily="65" charset="-120"/>
              </a:rPr>
              <a:t>6,147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中壢高商：   </a:t>
            </a:r>
            <a:r>
              <a:rPr lang="en-US" altLang="zh-TW" sz="2800" dirty="0">
                <a:latin typeface="標楷體" panose="03000509000000000000" pitchFamily="65" charset="-120"/>
              </a:rPr>
              <a:t>138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r>
              <a:rPr lang="en-US" altLang="zh-TW" sz="2800" dirty="0">
                <a:latin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</a:rPr>
              <a:t>綜合高中</a:t>
            </a:r>
            <a:r>
              <a:rPr lang="en-US" altLang="zh-TW" sz="2800" dirty="0">
                <a:latin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</a:rPr>
              <a:t> </a:t>
            </a:r>
            <a:r>
              <a:rPr lang="en-US" altLang="zh-TW" sz="2800" dirty="0">
                <a:latin typeface="標楷體" panose="03000509000000000000" pitchFamily="65" charset="-120"/>
              </a:rPr>
              <a:t>6,285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龍潭高中：   </a:t>
            </a:r>
            <a:r>
              <a:rPr lang="en-US" altLang="zh-TW" sz="2800" dirty="0">
                <a:latin typeface="標楷體" panose="03000509000000000000" pitchFamily="65" charset="-120"/>
              </a:rPr>
              <a:t>140</a:t>
            </a:r>
            <a:r>
              <a:rPr lang="zh-TW" altLang="en-US" sz="2800" dirty="0">
                <a:latin typeface="標楷體" panose="03000509000000000000" pitchFamily="65" charset="-120"/>
              </a:rPr>
              <a:t>人           </a:t>
            </a:r>
            <a:r>
              <a:rPr lang="en-US" altLang="zh-TW" sz="2800" dirty="0">
                <a:latin typeface="標楷體" panose="03000509000000000000" pitchFamily="65" charset="-120"/>
              </a:rPr>
              <a:t>6,425</a:t>
            </a:r>
            <a:r>
              <a:rPr lang="zh-TW" altLang="en-US" sz="2800" dirty="0">
                <a:latin typeface="標楷體" panose="03000509000000000000" pitchFamily="65" charset="-120"/>
              </a:rPr>
              <a:t>人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</a:rPr>
              <a:t>觀音高中：   </a:t>
            </a:r>
            <a:r>
              <a:rPr lang="en-US" altLang="zh-TW" sz="2800" dirty="0">
                <a:latin typeface="標楷體" panose="03000509000000000000" pitchFamily="65" charset="-120"/>
              </a:rPr>
              <a:t>126</a:t>
            </a:r>
            <a:r>
              <a:rPr lang="zh-TW" altLang="en-US" sz="2800" dirty="0">
                <a:latin typeface="標楷體" panose="03000509000000000000" pitchFamily="65" charset="-120"/>
              </a:rPr>
              <a:t>人           </a:t>
            </a:r>
            <a:r>
              <a:rPr lang="en-US" altLang="zh-TW" sz="2800" b="1" u="sng" dirty="0">
                <a:solidFill>
                  <a:srgbClr val="C00000"/>
                </a:solidFill>
                <a:latin typeface="標楷體" panose="03000509000000000000" pitchFamily="65" charset="-120"/>
              </a:rPr>
              <a:t>6,551</a:t>
            </a:r>
            <a:r>
              <a:rPr lang="zh-TW" altLang="en-US" sz="2800" b="1" u="sng" dirty="0">
                <a:solidFill>
                  <a:srgbClr val="C00000"/>
                </a:solidFill>
                <a:latin typeface="標楷體" panose="03000509000000000000" pitchFamily="65" charset="-120"/>
              </a:rPr>
              <a:t>人</a:t>
            </a:r>
            <a:endParaRPr lang="en-US" altLang="zh-TW" sz="2000" b="1" u="sng" dirty="0">
              <a:solidFill>
                <a:srgbClr val="C00000"/>
              </a:solidFill>
              <a:latin typeface="標楷體" panose="03000509000000000000" pitchFamily="65" charset="-120"/>
            </a:endParaRPr>
          </a:p>
        </p:txBody>
      </p:sp>
      <p:grpSp>
        <p:nvGrpSpPr>
          <p:cNvPr id="144388" name="群組 3">
            <a:extLst>
              <a:ext uri="{FF2B5EF4-FFF2-40B4-BE49-F238E27FC236}">
                <a16:creationId xmlns:a16="http://schemas.microsoft.com/office/drawing/2014/main" xmlns="" id="{7A947A64-D2AC-4641-9D66-84E2F074DD62}"/>
              </a:ext>
            </a:extLst>
          </p:cNvPr>
          <p:cNvGrpSpPr>
            <a:grpSpLocks/>
          </p:cNvGrpSpPr>
          <p:nvPr/>
        </p:nvGrpSpPr>
        <p:grpSpPr bwMode="auto">
          <a:xfrm>
            <a:off x="4607154" y="4725144"/>
            <a:ext cx="1600607" cy="1368152"/>
            <a:chOff x="4427984" y="1657009"/>
            <a:chExt cx="1584176" cy="1737066"/>
          </a:xfrm>
        </p:grpSpPr>
        <p:sp>
          <p:nvSpPr>
            <p:cNvPr id="5" name="雲朵形圖說文字 1">
              <a:extLst>
                <a:ext uri="{FF2B5EF4-FFF2-40B4-BE49-F238E27FC236}">
                  <a16:creationId xmlns:a16="http://schemas.microsoft.com/office/drawing/2014/main" xmlns="" id="{EAD499F4-61AE-490B-9BAA-9B44E5B1DAB3}"/>
                </a:ext>
              </a:extLst>
            </p:cNvPr>
            <p:cNvSpPr/>
            <p:nvPr/>
          </p:nvSpPr>
          <p:spPr>
            <a:xfrm>
              <a:off x="4427984" y="1657009"/>
              <a:ext cx="1512643" cy="1737066"/>
            </a:xfrm>
            <a:prstGeom prst="cloudCallout">
              <a:avLst>
                <a:gd name="adj1" fmla="val -72146"/>
                <a:gd name="adj2" fmla="val -3446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44390" name="文字方塊 2">
              <a:extLst>
                <a:ext uri="{FF2B5EF4-FFF2-40B4-BE49-F238E27FC236}">
                  <a16:creationId xmlns:a16="http://schemas.microsoft.com/office/drawing/2014/main" xmlns="" id="{CD6A78F5-8D2D-4D46-AC4E-F0669AC99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1830714"/>
              <a:ext cx="1440160" cy="144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注意</a:t>
              </a:r>
              <a:r>
                <a:rPr lang="en-US" altLang="zh-TW" sz="1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非學校排序，請適性選擇。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標題 1">
            <a:extLst>
              <a:ext uri="{FF2B5EF4-FFF2-40B4-BE49-F238E27FC236}">
                <a16:creationId xmlns:a16="http://schemas.microsoft.com/office/drawing/2014/main" xmlns="" id="{5497E0C6-8AA9-6F41-94BD-B6AF1D1DCE7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ln>
                  <a:noFill/>
                </a:ln>
                <a:ea typeface="標楷體" panose="02010601000101010101" pitchFamily="2" charset="-120"/>
              </a:rPr>
              <a:t>志願規畫範例</a:t>
            </a:r>
          </a:p>
        </p:txBody>
      </p:sp>
      <p:sp>
        <p:nvSpPr>
          <p:cNvPr id="83971" name="內容版面配置區 2">
            <a:extLst>
              <a:ext uri="{FF2B5EF4-FFF2-40B4-BE49-F238E27FC236}">
                <a16:creationId xmlns:a16="http://schemas.microsoft.com/office/drawing/2014/main" xmlns="" id="{A3EA44D2-B037-0143-81C7-8A36432A27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388" y="1811338"/>
            <a:ext cx="8964612" cy="3124200"/>
          </a:xfrm>
        </p:spPr>
        <p:txBody>
          <a:bodyPr/>
          <a:lstStyle/>
          <a:p>
            <a:r>
              <a:rPr lang="zh-TW" altLang="en-US" sz="3600" dirty="0">
                <a:latin typeface="標楷體" panose="02010601000101010101" pitchFamily="2" charset="-120"/>
                <a:ea typeface="標楷體" panose="02010601000101010101" pitchFamily="2" charset="-120"/>
              </a:rPr>
              <a:t>小明個別序位累積人數區間為</a:t>
            </a:r>
            <a:r>
              <a:rPr lang="en-US" altLang="zh-TW" sz="3600" dirty="0">
                <a:latin typeface="標楷體" panose="03000509000000000000" pitchFamily="65" charset="-120"/>
              </a:rPr>
              <a:t>710~810</a:t>
            </a:r>
            <a:endParaRPr lang="en-US" altLang="zh-TW" sz="36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lvl="1"/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可以填第一志願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(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夢幻志願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)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武陵高中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(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邊緣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)</a:t>
            </a:r>
          </a:p>
          <a:p>
            <a:pPr lvl="1"/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第二志願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(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現實志願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)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桃園高中或中大壢中</a:t>
            </a:r>
            <a:endParaRPr lang="en-US" altLang="zh-TW" sz="32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lvl="1"/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第三志願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(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保險志願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)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內壢、陽明、平鎮</a:t>
            </a:r>
            <a:r>
              <a:rPr lang="en-US" altLang="zh-TW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…</a:t>
            </a:r>
            <a:r>
              <a:rPr lang="zh-TW" altLang="en-US" sz="3200" dirty="0">
                <a:latin typeface="標楷體" panose="02010601000101010101" pitchFamily="2" charset="-120"/>
                <a:ea typeface="標楷體" panose="02010601000101010101" pitchFamily="2" charset="-120"/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2379973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文字方塊 5">
            <a:extLst>
              <a:ext uri="{FF2B5EF4-FFF2-40B4-BE49-F238E27FC236}">
                <a16:creationId xmlns:a16="http://schemas.microsoft.com/office/drawing/2014/main" xmlns="" id="{2B05B524-8D50-42C7-B481-746EEF9E1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606" y="764704"/>
            <a:ext cx="6048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落榜生的分析</a:t>
            </a:r>
            <a:r>
              <a:rPr lang="en-US" altLang="zh-TW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以東安為例</a:t>
            </a:r>
          </a:p>
        </p:txBody>
      </p:sp>
      <p:sp>
        <p:nvSpPr>
          <p:cNvPr id="239619" name="Text Box 3">
            <a:extLst>
              <a:ext uri="{FF2B5EF4-FFF2-40B4-BE49-F238E27FC236}">
                <a16:creationId xmlns:a16="http://schemas.microsoft.com/office/drawing/2014/main" xmlns="" id="{D0CBEDDD-3BFC-422C-821D-AF5750C7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208962" cy="440120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TW" sz="28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位學生落榜，其中身障生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位，一般生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位，平均志願數是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個。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分中，有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位學生沒有拿到滿分，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人次是服務表現、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人次是品德表現，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人次是</a:t>
            </a:r>
            <a:r>
              <a:rPr lang="zh-TW" altLang="en-US" sz="2800" dirty="0">
                <a:ea typeface="標楷體" panose="03000509000000000000" pitchFamily="65" charset="-120"/>
              </a:rPr>
              <a:t>畢業資格，</a:t>
            </a:r>
            <a:r>
              <a:rPr lang="en-US" altLang="zh-TW" sz="2800" dirty="0"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rgbClr val="C00000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人次是均衡學習。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位學生超額比序的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分拿滿分但落榜，學校要分析其原因並加以輔導。</a:t>
            </a:r>
          </a:p>
        </p:txBody>
      </p:sp>
    </p:spTree>
    <p:extLst>
      <p:ext uri="{BB962C8B-B14F-4D97-AF65-F5344CB8AC3E}">
        <p14:creationId xmlns:p14="http://schemas.microsoft.com/office/powerpoint/2010/main" val="2003977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1">
            <a:extLst>
              <a:ext uri="{FF2B5EF4-FFF2-40B4-BE49-F238E27FC236}">
                <a16:creationId xmlns:a16="http://schemas.microsoft.com/office/drawing/2014/main" xmlns="" id="{9EF655B1-E37D-43E1-9807-0B4DCBAB5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8559"/>
          <a:stretch/>
        </p:blipFill>
        <p:spPr bwMode="auto">
          <a:xfrm>
            <a:off x="-252536" y="523088"/>
            <a:ext cx="10715700" cy="650085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64932583-71B3-4B98-9BB7-BB48CA564222}"/>
              </a:ext>
            </a:extLst>
          </p:cNvPr>
          <p:cNvCxnSpPr/>
          <p:nvPr/>
        </p:nvCxnSpPr>
        <p:spPr>
          <a:xfrm>
            <a:off x="-34924" y="825500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2" name="矩形 40">
            <a:extLst>
              <a:ext uri="{FF2B5EF4-FFF2-40B4-BE49-F238E27FC236}">
                <a16:creationId xmlns:a16="http://schemas.microsoft.com/office/drawing/2014/main" xmlns="" id="{C42A1233-DDE5-42EC-ACE6-3B8D4747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0"/>
            <a:ext cx="9169401" cy="4445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30053" name="Picture 2" descr="D:\學輔科資料\簡報圖案\12.png">
            <a:extLst>
              <a:ext uri="{FF2B5EF4-FFF2-40B4-BE49-F238E27FC236}">
                <a16:creationId xmlns:a16="http://schemas.microsoft.com/office/drawing/2014/main" xmlns="" id="{9E9BB999-F82A-4A86-970B-3883B574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75"/>
            <a:ext cx="1960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BC118A12-DCA4-4F6D-A9D4-C2F14C4E1218}"/>
              </a:ext>
            </a:extLst>
          </p:cNvPr>
          <p:cNvSpPr/>
          <p:nvPr/>
        </p:nvSpPr>
        <p:spPr>
          <a:xfrm>
            <a:off x="4824413" y="44450"/>
            <a:ext cx="4356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志願選填試探後輔導策略與特色作法</a:t>
            </a:r>
            <a:endParaRPr lang="zh-TW" altLang="en-US" sz="2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B7990B7A-F6E5-49B5-A41F-E42AF4FA473C}"/>
              </a:ext>
            </a:extLst>
          </p:cNvPr>
          <p:cNvSpPr/>
          <p:nvPr/>
        </p:nvSpPr>
        <p:spPr>
          <a:xfrm>
            <a:off x="-23812" y="741365"/>
            <a:ext cx="9167813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6" name="內容版面配置區 2">
            <a:extLst>
              <a:ext uri="{FF2B5EF4-FFF2-40B4-BE49-F238E27FC236}">
                <a16:creationId xmlns:a16="http://schemas.microsoft.com/office/drawing/2014/main" xmlns="" id="{EA76A4AB-2871-4AA6-846D-2B9FAEF3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95377"/>
            <a:ext cx="8351838" cy="809625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zh-TW" altLang="en-US" sz="36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志願選填輔導案例討論</a:t>
            </a:r>
            <a:endParaRPr lang="zh-TW" altLang="en-US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xmlns="" id="{46A39BFC-95DB-4C3A-9D2C-DEE4A39615B0}"/>
              </a:ext>
            </a:extLst>
          </p:cNvPr>
          <p:cNvCxnSpPr/>
          <p:nvPr/>
        </p:nvCxnSpPr>
        <p:spPr>
          <a:xfrm>
            <a:off x="-23812" y="1041400"/>
            <a:ext cx="91551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xmlns="" id="{7A2715B2-5562-46B2-B58F-16E9CDD34243}"/>
              </a:ext>
            </a:extLst>
          </p:cNvPr>
          <p:cNvCxnSpPr/>
          <p:nvPr/>
        </p:nvCxnSpPr>
        <p:spPr>
          <a:xfrm>
            <a:off x="-36512" y="1833563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3E41843-D9F0-4E97-AB6D-76823AF2C4FB}"/>
              </a:ext>
            </a:extLst>
          </p:cNvPr>
          <p:cNvSpPr/>
          <p:nvPr/>
        </p:nvSpPr>
        <p:spPr>
          <a:xfrm>
            <a:off x="2048417" y="5720380"/>
            <a:ext cx="5032147" cy="923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成就每一個孩子</a:t>
            </a:r>
          </a:p>
        </p:txBody>
      </p:sp>
    </p:spTree>
    <p:extLst>
      <p:ext uri="{BB962C8B-B14F-4D97-AF65-F5344CB8AC3E}">
        <p14:creationId xmlns:p14="http://schemas.microsoft.com/office/powerpoint/2010/main" val="786964900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EE454ABE-E410-4F03-B31F-E2A2AC944492}"/>
              </a:ext>
            </a:extLst>
          </p:cNvPr>
          <p:cNvCxnSpPr/>
          <p:nvPr/>
        </p:nvCxnSpPr>
        <p:spPr>
          <a:xfrm>
            <a:off x="-34924" y="825500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xmlns="" id="{A91AB495-316D-4CCF-9F44-DDDC0F4C5163}"/>
              </a:ext>
            </a:extLst>
          </p:cNvPr>
          <p:cNvCxnSpPr/>
          <p:nvPr/>
        </p:nvCxnSpPr>
        <p:spPr>
          <a:xfrm>
            <a:off x="-23812" y="1041400"/>
            <a:ext cx="91551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xmlns="" id="{17278CA1-5627-4CAE-80CA-78C7DC30A389}"/>
              </a:ext>
            </a:extLst>
          </p:cNvPr>
          <p:cNvCxnSpPr/>
          <p:nvPr/>
        </p:nvCxnSpPr>
        <p:spPr>
          <a:xfrm>
            <a:off x="-36512" y="1833563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2C648584-8090-4EBD-8A68-F3B19DF391C5}"/>
              </a:ext>
            </a:extLst>
          </p:cNvPr>
          <p:cNvSpPr/>
          <p:nvPr/>
        </p:nvSpPr>
        <p:spPr>
          <a:xfrm>
            <a:off x="-22224" y="590552"/>
            <a:ext cx="9166225" cy="576263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119814" name="矩形 25">
            <a:extLst>
              <a:ext uri="{FF2B5EF4-FFF2-40B4-BE49-F238E27FC236}">
                <a16:creationId xmlns:a16="http://schemas.microsoft.com/office/drawing/2014/main" xmlns="" id="{1758AE07-CF7B-49D0-A2EA-2BF40336D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7" y="617540"/>
            <a:ext cx="893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5100" indent="-165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志願選填輔導考量因素</a:t>
            </a:r>
            <a:r>
              <a:rPr lang="en-US" altLang="zh-TW"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Ⅰ</a:t>
            </a:r>
            <a:r>
              <a:rPr lang="zh-TW" altLang="en-US"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8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學生個別差異</a:t>
            </a:r>
            <a:endParaRPr lang="zh-TW" altLang="zh-TW" sz="28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338902BA-E68A-4311-9DDB-D0EB9C083085}"/>
              </a:ext>
            </a:extLst>
          </p:cNvPr>
          <p:cNvCxnSpPr>
            <a:cxnSpLocks/>
          </p:cNvCxnSpPr>
          <p:nvPr/>
        </p:nvCxnSpPr>
        <p:spPr>
          <a:xfrm flipV="1">
            <a:off x="-36512" y="1773240"/>
            <a:ext cx="9072563" cy="6032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資料庫圖表 27">
            <a:extLst>
              <a:ext uri="{FF2B5EF4-FFF2-40B4-BE49-F238E27FC236}">
                <a16:creationId xmlns:a16="http://schemas.microsoft.com/office/drawing/2014/main" xmlns="" id="{1CFFD1AD-A715-4D02-B9C1-F4FDF4D38779}"/>
              </a:ext>
            </a:extLst>
          </p:cNvPr>
          <p:cNvGraphicFramePr/>
          <p:nvPr/>
        </p:nvGraphicFramePr>
        <p:xfrm>
          <a:off x="359467" y="1441569"/>
          <a:ext cx="8280920" cy="459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817" name="矩形 35">
            <a:extLst>
              <a:ext uri="{FF2B5EF4-FFF2-40B4-BE49-F238E27FC236}">
                <a16:creationId xmlns:a16="http://schemas.microsoft.com/office/drawing/2014/main" xmlns="" id="{0098BFCF-A8F7-4419-B3F5-86075AAD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445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19818" name="Picture 2" descr="D:\學輔科資料\簡報圖案\12.png">
            <a:extLst>
              <a:ext uri="{FF2B5EF4-FFF2-40B4-BE49-F238E27FC236}">
                <a16:creationId xmlns:a16="http://schemas.microsoft.com/office/drawing/2014/main" xmlns="" id="{19B6910C-1CBF-418E-BC68-563B90E7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75"/>
            <a:ext cx="1960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C3A5BD43-0544-4B4B-BE8B-DB43C1D09200}"/>
              </a:ext>
            </a:extLst>
          </p:cNvPr>
          <p:cNvSpPr/>
          <p:nvPr/>
        </p:nvSpPr>
        <p:spPr>
          <a:xfrm>
            <a:off x="4968875" y="44450"/>
            <a:ext cx="4356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志願選填試探後輔導策略</a:t>
            </a:r>
            <a:endParaRPr lang="zh-TW" altLang="en-US" sz="2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6330985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105">
            <a:extLst>
              <a:ext uri="{FF2B5EF4-FFF2-40B4-BE49-F238E27FC236}">
                <a16:creationId xmlns:a16="http://schemas.microsoft.com/office/drawing/2014/main" xmlns="" id="{72633FF2-EE61-49CD-A1A3-9505BE2764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40200" y="1557338"/>
            <a:ext cx="5003800" cy="5300662"/>
          </a:xfrm>
          <a:prstGeom prst="roundRect">
            <a:avLst>
              <a:gd name="adj" fmla="val 303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rIns="46800" anchor="ctr"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kumimoji="0" lang="en-US" altLang="zh-TW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kumimoji="0" lang="zh-TW" altLang="en-US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學年度起，新生每人一冊（</a:t>
            </a:r>
            <a:r>
              <a:rPr kumimoji="0" lang="en-US" altLang="zh-TW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kumimoji="0" lang="zh-TW" altLang="en-US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學年度微調）</a:t>
            </a:r>
            <a:endParaRPr kumimoji="0" lang="en-US" altLang="zh-TW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kumimoji="0" lang="zh-TW" altLang="en-US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手冊可幫助學生</a:t>
            </a:r>
            <a:r>
              <a:rPr kumimoji="0" lang="zh-TW" altLang="zh-TW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</a:t>
            </a:r>
            <a:r>
              <a:rPr kumimoji="0" lang="zh-TW" altLang="en-US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kumimoji="0" lang="zh-TW" altLang="zh-TW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TW" altLang="en-US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性向、興趣、價值觀，瞭</a:t>
            </a:r>
            <a:r>
              <a:rPr kumimoji="0" lang="zh-TW" altLang="zh-TW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kumimoji="0" lang="zh-TW" altLang="en-US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家人的期待，及自己的學習表現（會考、學習成就、社團幹部、獎懲、職業試探結果等）比較適合哪一類學校及科別，做為升學選校參考</a:t>
            </a:r>
            <a:endParaRPr kumimoji="0" lang="en-US" altLang="zh-TW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8483" name="矩形 5">
            <a:extLst>
              <a:ext uri="{FF2B5EF4-FFF2-40B4-BE49-F238E27FC236}">
                <a16:creationId xmlns:a16="http://schemas.microsoft.com/office/drawing/2014/main" xmlns="" id="{303C20E3-53E3-4814-899E-972E11B8C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2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>
            <a:lvl1pPr marL="165100" indent="-16510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</a:t>
            </a:r>
            <a:r>
              <a:rPr lang="zh-TW" altLang="en-US" sz="28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國中學生生涯輔導紀錄手冊</a:t>
            </a:r>
            <a:endParaRPr lang="zh-TW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02C51CA-8611-4A0D-A7CD-C9C42A4008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71" t="15158" r="19127" b="9125"/>
          <a:stretch/>
        </p:blipFill>
        <p:spPr>
          <a:xfrm>
            <a:off x="0" y="1412877"/>
            <a:ext cx="4487218" cy="544512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CE45C0B9-65D4-4FB0-B0C9-956DA656F109}"/>
              </a:ext>
            </a:extLst>
          </p:cNvPr>
          <p:cNvCxnSpPr/>
          <p:nvPr/>
        </p:nvCxnSpPr>
        <p:spPr>
          <a:xfrm>
            <a:off x="-34924" y="825500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xmlns="" id="{A8484F2F-199A-472B-A184-218B38E0FC6A}"/>
              </a:ext>
            </a:extLst>
          </p:cNvPr>
          <p:cNvCxnSpPr/>
          <p:nvPr/>
        </p:nvCxnSpPr>
        <p:spPr>
          <a:xfrm>
            <a:off x="-23812" y="1041400"/>
            <a:ext cx="91551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xmlns="" id="{E05F8C5A-7BBC-439A-A73D-B9B496F74788}"/>
              </a:ext>
            </a:extLst>
          </p:cNvPr>
          <p:cNvCxnSpPr/>
          <p:nvPr/>
        </p:nvCxnSpPr>
        <p:spPr>
          <a:xfrm>
            <a:off x="-36512" y="1833563"/>
            <a:ext cx="91678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7F8BAC1-4F48-49B2-9216-21926B6B56BC}"/>
              </a:ext>
            </a:extLst>
          </p:cNvPr>
          <p:cNvSpPr/>
          <p:nvPr/>
        </p:nvSpPr>
        <p:spPr>
          <a:xfrm>
            <a:off x="-22225" y="590552"/>
            <a:ext cx="9144000" cy="576263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120838" name="矩形 25">
            <a:extLst>
              <a:ext uri="{FF2B5EF4-FFF2-40B4-BE49-F238E27FC236}">
                <a16:creationId xmlns:a16="http://schemas.microsoft.com/office/drawing/2014/main" xmlns="" id="{C2E8C7E2-0BB3-4987-BE5C-A39F80E9F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7" y="617540"/>
            <a:ext cx="893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5100" indent="-165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志願選填輔導考量因素</a:t>
            </a:r>
            <a:r>
              <a:rPr lang="en-US" altLang="zh-TW"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Ⅱ </a:t>
            </a:r>
            <a:r>
              <a:rPr lang="zh-TW" altLang="en-US"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8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弱勢扶助</a:t>
            </a:r>
            <a:endParaRPr lang="zh-TW" altLang="zh-TW" sz="28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xmlns="" id="{36D450C8-F524-42D0-B4EC-BABA88D3A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415632"/>
              </p:ext>
            </p:extLst>
          </p:nvPr>
        </p:nvGraphicFramePr>
        <p:xfrm>
          <a:off x="-36382" y="1203299"/>
          <a:ext cx="9072748" cy="502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0840" name="矩形 33">
            <a:extLst>
              <a:ext uri="{FF2B5EF4-FFF2-40B4-BE49-F238E27FC236}">
                <a16:creationId xmlns:a16="http://schemas.microsoft.com/office/drawing/2014/main" xmlns="" id="{2C280274-972B-4AED-B6F4-71D14886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445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20841" name="Picture 2" descr="D:\學輔科資料\簡報圖案\12.png">
            <a:extLst>
              <a:ext uri="{FF2B5EF4-FFF2-40B4-BE49-F238E27FC236}">
                <a16:creationId xmlns:a16="http://schemas.microsoft.com/office/drawing/2014/main" xmlns="" id="{BBB8F050-9129-432F-8D97-901201F6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75"/>
            <a:ext cx="1960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6EAA2A2A-5614-4E12-87AA-349444DA793D}"/>
              </a:ext>
            </a:extLst>
          </p:cNvPr>
          <p:cNvSpPr/>
          <p:nvPr/>
        </p:nvSpPr>
        <p:spPr>
          <a:xfrm>
            <a:off x="4968875" y="44450"/>
            <a:ext cx="4356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志願選填試探後輔導策略</a:t>
            </a:r>
            <a:endParaRPr lang="zh-TW" altLang="en-US" sz="2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65390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116D7134-0F3D-4A35-A7C0-CEA7D508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47815"/>
            <a:ext cx="9036496" cy="23245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0B10758-A321-497F-ABCD-8AE1E1477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830290"/>
            <a:ext cx="8954320" cy="2891187"/>
          </a:xfrm>
          <a:prstGeom prst="rect">
            <a:avLst/>
          </a:prstGeom>
        </p:spPr>
      </p:pic>
      <p:sp>
        <p:nvSpPr>
          <p:cNvPr id="67587" name="投影片編號版面配置區 1">
            <a:extLst>
              <a:ext uri="{FF2B5EF4-FFF2-40B4-BE49-F238E27FC236}">
                <a16:creationId xmlns:a16="http://schemas.microsoft.com/office/drawing/2014/main" xmlns="" id="{315D88CD-519F-47B8-B82B-E4A9CE20EA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29920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362A1-B0E1-491F-9C1B-36DF9C9D453D}" type="slidenum">
              <a:rPr lang="en-US" altLang="zh-TW" sz="120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F4488E9-DB80-4C75-A13F-D1C493705CCF}"/>
              </a:ext>
            </a:extLst>
          </p:cNvPr>
          <p:cNvSpPr/>
          <p:nvPr/>
        </p:nvSpPr>
        <p:spPr>
          <a:xfrm>
            <a:off x="245986" y="4869161"/>
            <a:ext cx="533412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0C7EED8-94C5-4940-9CE4-A6C3273F1ED3}"/>
              </a:ext>
            </a:extLst>
          </p:cNvPr>
          <p:cNvSpPr/>
          <p:nvPr/>
        </p:nvSpPr>
        <p:spPr>
          <a:xfrm>
            <a:off x="258907" y="1447815"/>
            <a:ext cx="8802917" cy="11170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467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圖片 2">
            <a:extLst>
              <a:ext uri="{FF2B5EF4-FFF2-40B4-BE49-F238E27FC236}">
                <a16:creationId xmlns:a16="http://schemas.microsoft.com/office/drawing/2014/main" xmlns="" id="{93DF4F75-114A-478A-8B86-C866AC54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6" name="Text Box 4">
            <a:extLst>
              <a:ext uri="{FF2B5EF4-FFF2-40B4-BE49-F238E27FC236}">
                <a16:creationId xmlns:a16="http://schemas.microsoft.com/office/drawing/2014/main" xmlns="" id="{2841C5C8-1C90-42CC-A59E-BBB02E87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2" y="4319590"/>
            <a:ext cx="1368425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sz="3600" dirty="0">
                <a:solidFill>
                  <a:schemeClr val="tx2"/>
                </a:solidFill>
                <a:ea typeface="標楷體" panose="03000509000000000000" pitchFamily="65" charset="-120"/>
              </a:rPr>
              <a:t>甲生</a:t>
            </a:r>
          </a:p>
        </p:txBody>
      </p:sp>
      <p:sp>
        <p:nvSpPr>
          <p:cNvPr id="160774" name="Text Box 6">
            <a:extLst>
              <a:ext uri="{FF2B5EF4-FFF2-40B4-BE49-F238E27FC236}">
                <a16:creationId xmlns:a16="http://schemas.microsoft.com/office/drawing/2014/main" xmlns="" id="{46868306-58D1-4686-87C1-F4C7401A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4965700"/>
            <a:ext cx="2420938" cy="1570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11.12~11.58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2338~2437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318B12F-ED95-4E37-824F-18C654254F1D}"/>
              </a:ext>
            </a:extLst>
          </p:cNvPr>
          <p:cNvSpPr/>
          <p:nvPr/>
        </p:nvSpPr>
        <p:spPr>
          <a:xfrm>
            <a:off x="179388" y="1700215"/>
            <a:ext cx="4392612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719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圖片 2">
            <a:extLst>
              <a:ext uri="{FF2B5EF4-FFF2-40B4-BE49-F238E27FC236}">
                <a16:creationId xmlns:a16="http://schemas.microsoft.com/office/drawing/2014/main" xmlns="" id="{8BCDA947-A17E-4558-9174-51D5148E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894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圖片 4">
            <a:extLst>
              <a:ext uri="{FF2B5EF4-FFF2-40B4-BE49-F238E27FC236}">
                <a16:creationId xmlns:a16="http://schemas.microsoft.com/office/drawing/2014/main" xmlns="" id="{B32F4216-3723-4E9F-9CB8-9541BDF8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7" y="2"/>
            <a:ext cx="474821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9644D02-106E-4DD5-BC57-570897A6EB4A}"/>
              </a:ext>
            </a:extLst>
          </p:cNvPr>
          <p:cNvSpPr/>
          <p:nvPr/>
        </p:nvSpPr>
        <p:spPr>
          <a:xfrm>
            <a:off x="2" y="549277"/>
            <a:ext cx="4284663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692E6F2-E98B-45F6-8759-7322541DD639}"/>
              </a:ext>
            </a:extLst>
          </p:cNvPr>
          <p:cNvSpPr/>
          <p:nvPr/>
        </p:nvSpPr>
        <p:spPr>
          <a:xfrm>
            <a:off x="5435602" y="5876925"/>
            <a:ext cx="576263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6764CD4-7292-4790-B252-6669880AD159}"/>
              </a:ext>
            </a:extLst>
          </p:cNvPr>
          <p:cNvSpPr/>
          <p:nvPr/>
        </p:nvSpPr>
        <p:spPr>
          <a:xfrm>
            <a:off x="8027988" y="5732465"/>
            <a:ext cx="576262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FEAABFC-DF9D-4FFB-9405-2DBFBA85063D}"/>
              </a:ext>
            </a:extLst>
          </p:cNvPr>
          <p:cNvSpPr/>
          <p:nvPr/>
        </p:nvSpPr>
        <p:spPr>
          <a:xfrm>
            <a:off x="6777038" y="5772150"/>
            <a:ext cx="57626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E90ED36-7D08-43C0-A94A-E60BCAED9838}"/>
              </a:ext>
            </a:extLst>
          </p:cNvPr>
          <p:cNvSpPr/>
          <p:nvPr/>
        </p:nvSpPr>
        <p:spPr>
          <a:xfrm>
            <a:off x="7452320" y="2780928"/>
            <a:ext cx="1512292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08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圖片 2">
            <a:extLst>
              <a:ext uri="{FF2B5EF4-FFF2-40B4-BE49-F238E27FC236}">
                <a16:creationId xmlns:a16="http://schemas.microsoft.com/office/drawing/2014/main" xmlns="" id="{CBCD2AC7-95E2-4707-B711-F9E8B7B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22" y="9526"/>
            <a:ext cx="4468813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圖片 6">
            <a:extLst>
              <a:ext uri="{FF2B5EF4-FFF2-40B4-BE49-F238E27FC236}">
                <a16:creationId xmlns:a16="http://schemas.microsoft.com/office/drawing/2014/main" xmlns="" id="{50D083C3-FC21-4074-90BD-AE18786C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940"/>
            <a:ext cx="473075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38E76DD-FDB5-4AC5-BF9C-83B62A138F70}"/>
              </a:ext>
            </a:extLst>
          </p:cNvPr>
          <p:cNvSpPr/>
          <p:nvPr/>
        </p:nvSpPr>
        <p:spPr>
          <a:xfrm>
            <a:off x="2" y="476252"/>
            <a:ext cx="4284663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518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圖片 2">
            <a:extLst>
              <a:ext uri="{FF2B5EF4-FFF2-40B4-BE49-F238E27FC236}">
                <a16:creationId xmlns:a16="http://schemas.microsoft.com/office/drawing/2014/main" xmlns="" id="{21A6BD23-E198-4F70-80ED-D032E174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3A29D47-DE48-437D-A466-BD9B6F9AD5A5}"/>
              </a:ext>
            </a:extLst>
          </p:cNvPr>
          <p:cNvSpPr/>
          <p:nvPr/>
        </p:nvSpPr>
        <p:spPr>
          <a:xfrm>
            <a:off x="5795965" y="4689477"/>
            <a:ext cx="1152525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187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圖片 2">
            <a:extLst>
              <a:ext uri="{FF2B5EF4-FFF2-40B4-BE49-F238E27FC236}">
                <a16:creationId xmlns:a16="http://schemas.microsoft.com/office/drawing/2014/main" xmlns="" id="{6F550BAC-B3C8-440F-956D-F85E0217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9" name="Text Box 11">
            <a:extLst>
              <a:ext uri="{FF2B5EF4-FFF2-40B4-BE49-F238E27FC236}">
                <a16:creationId xmlns:a16="http://schemas.microsoft.com/office/drawing/2014/main" xmlns="" id="{8B7CF51E-C600-4199-9015-85FA784E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7" y="4292602"/>
            <a:ext cx="1368425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sz="3600" dirty="0">
                <a:solidFill>
                  <a:schemeClr val="tx2"/>
                </a:solidFill>
                <a:ea typeface="標楷體" panose="03000509000000000000" pitchFamily="65" charset="-120"/>
              </a:rPr>
              <a:t>丙生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xmlns="" id="{4835B145-61DE-4130-97E4-F04D348F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5" y="4941890"/>
            <a:ext cx="3108325" cy="1570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41.86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~42.35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8805~8910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2710F3D-2A3D-4C00-9DA6-8CAAE426B619}"/>
              </a:ext>
            </a:extLst>
          </p:cNvPr>
          <p:cNvSpPr/>
          <p:nvPr/>
        </p:nvSpPr>
        <p:spPr>
          <a:xfrm>
            <a:off x="107952" y="1988840"/>
            <a:ext cx="439261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AAAD620-E495-4127-B0B0-793B4F90C28B}"/>
              </a:ext>
            </a:extLst>
          </p:cNvPr>
          <p:cNvSpPr/>
          <p:nvPr/>
        </p:nvSpPr>
        <p:spPr>
          <a:xfrm>
            <a:off x="107952" y="3284984"/>
            <a:ext cx="4464048" cy="5040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圖片 2">
            <a:extLst>
              <a:ext uri="{FF2B5EF4-FFF2-40B4-BE49-F238E27FC236}">
                <a16:creationId xmlns:a16="http://schemas.microsoft.com/office/drawing/2014/main" xmlns="" id="{5E3F7772-2C37-43CB-94C0-02DB97077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894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圖片 4">
            <a:extLst>
              <a:ext uri="{FF2B5EF4-FFF2-40B4-BE49-F238E27FC236}">
                <a16:creationId xmlns:a16="http://schemas.microsoft.com/office/drawing/2014/main" xmlns="" id="{1A988154-4A41-4066-86EF-99082E41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0"/>
            <a:ext cx="457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604935F-08D3-40A2-ACF2-50883C964B34}"/>
              </a:ext>
            </a:extLst>
          </p:cNvPr>
          <p:cNvSpPr/>
          <p:nvPr/>
        </p:nvSpPr>
        <p:spPr>
          <a:xfrm>
            <a:off x="34927" y="836615"/>
            <a:ext cx="8664575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9AD5B45-73CC-4B3B-85A5-F3E64A3DDE90}"/>
              </a:ext>
            </a:extLst>
          </p:cNvPr>
          <p:cNvSpPr/>
          <p:nvPr/>
        </p:nvSpPr>
        <p:spPr>
          <a:xfrm>
            <a:off x="7596188" y="3644902"/>
            <a:ext cx="647700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圖片 2">
            <a:extLst>
              <a:ext uri="{FF2B5EF4-FFF2-40B4-BE49-F238E27FC236}">
                <a16:creationId xmlns:a16="http://schemas.microsoft.com/office/drawing/2014/main" xmlns="" id="{F207AEBB-99E8-4F66-A8CB-A73443BC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"/>
            <a:ext cx="4521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圖片 5">
            <a:extLst>
              <a:ext uri="{FF2B5EF4-FFF2-40B4-BE49-F238E27FC236}">
                <a16:creationId xmlns:a16="http://schemas.microsoft.com/office/drawing/2014/main" xmlns="" id="{A645AF1C-8D12-41C5-B5F4-4240F96A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5" y="0"/>
            <a:ext cx="460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3B6092F-8F24-47C2-B434-8E2860A9A9D1}"/>
              </a:ext>
            </a:extLst>
          </p:cNvPr>
          <p:cNvSpPr/>
          <p:nvPr/>
        </p:nvSpPr>
        <p:spPr>
          <a:xfrm>
            <a:off x="8027990" y="4149725"/>
            <a:ext cx="865187" cy="86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8CE9AF5-84F4-4AAD-B51C-8025439E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702"/>
            <a:ext cx="9252520" cy="555030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F19845F-0F80-4CFC-A72C-BC46105131BC}"/>
              </a:ext>
            </a:extLst>
          </p:cNvPr>
          <p:cNvSpPr/>
          <p:nvPr/>
        </p:nvSpPr>
        <p:spPr>
          <a:xfrm>
            <a:off x="179512" y="1484784"/>
            <a:ext cx="1944216" cy="4320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AF1E55A8-1ED1-4242-9DD5-BF32C1633D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99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8FECE7-E115-47AB-91E4-01847FC9A854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9A10CDB-3E95-4E85-8940-4401679A7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22027" cy="583809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512FE65-E8C3-42EB-91B8-8AF488596A6D}"/>
              </a:ext>
            </a:extLst>
          </p:cNvPr>
          <p:cNvSpPr/>
          <p:nvPr/>
        </p:nvSpPr>
        <p:spPr>
          <a:xfrm>
            <a:off x="107504" y="908720"/>
            <a:ext cx="1944216" cy="10801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8514F888-35F0-4EBF-8B2A-2E978ACF77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99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8FECE7-E115-47AB-91E4-01847FC9A854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8960546-ABC8-46A9-BE68-5A87FED7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1" y="26503"/>
            <a:ext cx="8999089" cy="680499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1980E14-BA06-4D3C-BFA1-AC2A334ECA80}"/>
              </a:ext>
            </a:extLst>
          </p:cNvPr>
          <p:cNvSpPr/>
          <p:nvPr/>
        </p:nvSpPr>
        <p:spPr>
          <a:xfrm>
            <a:off x="5724128" y="3573016"/>
            <a:ext cx="1944216" cy="108012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4007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163E41-DF7A-4743-9B83-ED8BDA3FA2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95500"/>
            <a:ext cx="9144000" cy="266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zh-TW" sz="5400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5400" b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年適性入學重要日程</a:t>
            </a:r>
          </a:p>
        </p:txBody>
      </p:sp>
      <p:sp>
        <p:nvSpPr>
          <p:cNvPr id="69635" name="投影片編號版面配置區 3">
            <a:extLst>
              <a:ext uri="{FF2B5EF4-FFF2-40B4-BE49-F238E27FC236}">
                <a16:creationId xmlns:a16="http://schemas.microsoft.com/office/drawing/2014/main" xmlns="" id="{EB43F893-5597-45C0-97C0-206617D6C2A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FE4038-5D41-4FF1-B60C-0E197B214F78}" type="slidenum">
              <a:rPr kumimoji="0"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kumimoji="0" lang="zh-TW" altLang="en-US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69636" name="群組 21622">
            <a:extLst>
              <a:ext uri="{FF2B5EF4-FFF2-40B4-BE49-F238E27FC236}">
                <a16:creationId xmlns:a16="http://schemas.microsoft.com/office/drawing/2014/main" xmlns="" id="{4DC2AE85-F30D-4F00-AAA0-949803276BB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5" y="4217988"/>
            <a:ext cx="11588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hape 615">
            <a:extLst>
              <a:ext uri="{FF2B5EF4-FFF2-40B4-BE49-F238E27FC236}">
                <a16:creationId xmlns:a16="http://schemas.microsoft.com/office/drawing/2014/main" xmlns="" id="{B1D3D669-EFFA-458A-988A-2132A313AD8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625" y="609600"/>
            <a:ext cx="7953375" cy="5422900"/>
          </a:xfrm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Pct val="25000"/>
              <a:buFontTx/>
              <a:buNone/>
            </a:pPr>
            <a:r>
              <a:rPr lang="zh-TW" altLang="zh-TW" sz="3400">
                <a:solidFill>
                  <a:srgbClr val="6600CC"/>
                </a:solidFill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rgbClr val="000000"/>
              </a:buClr>
              <a:buSzPct val="25000"/>
              <a:buNone/>
            </a:pPr>
            <a:r>
              <a:rPr lang="zh-TW" altLang="zh-TW" sz="29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zh-TW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6851" name="Shape 617">
            <a:extLst>
              <a:ext uri="{FF2B5EF4-FFF2-40B4-BE49-F238E27FC236}">
                <a16:creationId xmlns:a16="http://schemas.microsoft.com/office/drawing/2014/main" xmlns="" id="{AD968598-B67B-45FE-A173-85EC8908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90" y="1614490"/>
            <a:ext cx="6624637" cy="5089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9" name="Shape 619">
            <a:extLst>
              <a:ext uri="{FF2B5EF4-FFF2-40B4-BE49-F238E27FC236}">
                <a16:creationId xmlns:a16="http://schemas.microsoft.com/office/drawing/2014/main" xmlns="" id="{ACCC7112-C8DB-498F-90BE-771934FA1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52488"/>
            <a:ext cx="1651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25000"/>
              <a:buFontTx/>
              <a:buNone/>
            </a:pPr>
            <a:r>
              <a:rPr kumimoji="0" lang="zh-TW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個人特質的</a:t>
            </a:r>
          </a:p>
          <a:p>
            <a:pPr algn="ctr" eaLnBrk="1" hangingPunct="1">
              <a:spcBef>
                <a:spcPct val="0"/>
              </a:spcBef>
              <a:buSzPct val="25000"/>
              <a:buFontTx/>
              <a:buNone/>
            </a:pPr>
            <a:r>
              <a:rPr kumimoji="0" lang="zh-TW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澄清與了解</a:t>
            </a:r>
          </a:p>
        </p:txBody>
      </p:sp>
      <p:sp>
        <p:nvSpPr>
          <p:cNvPr id="620" name="Shape 620">
            <a:extLst>
              <a:ext uri="{FF2B5EF4-FFF2-40B4-BE49-F238E27FC236}">
                <a16:creationId xmlns:a16="http://schemas.microsoft.com/office/drawing/2014/main" xmlns="" id="{527FD5B5-3776-4D33-B330-0B99C12A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2989263"/>
            <a:ext cx="1619250" cy="7620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25000"/>
              <a:buFontTx/>
              <a:buNone/>
            </a:pPr>
            <a:r>
              <a:rPr kumimoji="0" lang="zh-TW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教育與職業</a:t>
            </a:r>
          </a:p>
          <a:p>
            <a:pPr algn="ctr" eaLnBrk="1" hangingPunct="1">
              <a:spcBef>
                <a:spcPct val="0"/>
              </a:spcBef>
              <a:buSzPct val="25000"/>
              <a:buFontTx/>
              <a:buNone/>
            </a:pPr>
            <a:r>
              <a:rPr kumimoji="0" lang="zh-TW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資料的提供</a:t>
            </a:r>
          </a:p>
        </p:txBody>
      </p:sp>
      <p:sp>
        <p:nvSpPr>
          <p:cNvPr id="621" name="Shape 621">
            <a:extLst>
              <a:ext uri="{FF2B5EF4-FFF2-40B4-BE49-F238E27FC236}">
                <a16:creationId xmlns:a16="http://schemas.microsoft.com/office/drawing/2014/main" xmlns="" id="{95EAC6DB-91DE-4104-A945-59EBBDDAA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397250"/>
            <a:ext cx="1619250" cy="76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25000"/>
              <a:buFontTx/>
              <a:buNone/>
            </a:pPr>
            <a:r>
              <a:rPr kumimoji="0" lang="zh-TW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個人與環境關係的協調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xmlns="" id="{1A37347D-36B3-4AC3-AED3-9CAE6ECAF57A}"/>
              </a:ext>
            </a:extLst>
          </p:cNvPr>
          <p:cNvSpPr txBox="1">
            <a:spLocks noGrp="1"/>
          </p:cNvSpPr>
          <p:nvPr/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856" name="投影片編號版面配置區 2">
            <a:extLst>
              <a:ext uri="{FF2B5EF4-FFF2-40B4-BE49-F238E27FC236}">
                <a16:creationId xmlns:a16="http://schemas.microsoft.com/office/drawing/2014/main" xmlns="" id="{8E0DD2BA-E032-40D4-9BAD-901938609E2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171A573-340E-47F7-B395-2DD291FDAFC5}" type="slidenum">
              <a:rPr kumimoji="0" lang="zh-TW" altLang="en-US" sz="120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kumimoji="0" lang="en-US" altLang="zh-TW" sz="1200">
              <a:solidFill>
                <a:srgbClr val="89898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7">
            <a:extLst>
              <a:ext uri="{FF2B5EF4-FFF2-40B4-BE49-F238E27FC236}">
                <a16:creationId xmlns:a16="http://schemas.microsoft.com/office/drawing/2014/main" xmlns="" id="{0FC10D17-AA28-4DD7-B83D-FA4451E8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3390"/>
            <a:ext cx="3486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興趣（喜不喜歡做）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 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能不能做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人格特質 </a:t>
            </a:r>
            <a:r>
              <a:rPr kumimoji="0" lang="en-US" altLang="zh-TW" sz="2000" b="1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適不適合做）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願不願意做</a:t>
            </a:r>
            <a:r>
              <a:rPr kumimoji="0" lang="zh-TW" altLang="en-US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4" name="文字方塊 11">
            <a:extLst>
              <a:ext uri="{FF2B5EF4-FFF2-40B4-BE49-F238E27FC236}">
                <a16:creationId xmlns:a16="http://schemas.microsoft.com/office/drawing/2014/main" xmlns="" id="{E698CB16-E94B-4A4E-816F-3DE17992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16413"/>
            <a:ext cx="1511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家庭因素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社會潮流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家人期望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同儕團體</a:t>
            </a: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地緣關係</a:t>
            </a:r>
          </a:p>
          <a:p>
            <a:pPr algn="ctr" eaLnBrk="1" hangingPunct="1">
              <a:spcBef>
                <a:spcPct val="0"/>
              </a:spcBef>
              <a:buFontTx/>
              <a:buChar char="•"/>
            </a:pP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阻力助力</a:t>
            </a:r>
          </a:p>
        </p:txBody>
      </p:sp>
      <p:sp>
        <p:nvSpPr>
          <p:cNvPr id="15" name="文字方塊 15">
            <a:extLst>
              <a:ext uri="{FF2B5EF4-FFF2-40B4-BE49-F238E27FC236}">
                <a16:creationId xmlns:a16="http://schemas.microsoft.com/office/drawing/2014/main" xmlns="" id="{9FE3833D-5F00-4E44-A422-90FB815C6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5" y="3751265"/>
            <a:ext cx="1976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科系類別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職業類別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學校類別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kumimoji="0"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</a:t>
            </a:r>
          </a:p>
        </p:txBody>
      </p:sp>
      <p:pic>
        <p:nvPicPr>
          <p:cNvPr id="206860" name="Rectangle 14">
            <a:extLst>
              <a:ext uri="{FF2B5EF4-FFF2-40B4-BE49-F238E27FC236}">
                <a16:creationId xmlns:a16="http://schemas.microsoft.com/office/drawing/2014/main" xmlns="" id="{CDAD06AF-C870-4BC6-A150-8E6BB846954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5" y="152400"/>
            <a:ext cx="3578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>
            <a:extLst>
              <a:ext uri="{FF2B5EF4-FFF2-40B4-BE49-F238E27FC236}">
                <a16:creationId xmlns:a16="http://schemas.microsoft.com/office/drawing/2014/main" xmlns="" id="{FBC5A0A2-6A5B-4A42-ABA1-EF240785A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89050"/>
            <a:ext cx="2871788" cy="12001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蒐集資料再決定，</a:t>
            </a:r>
            <a: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再收集資料再討論！做好生涯規劃</a:t>
            </a:r>
            <a:endParaRPr kumimoji="0"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B0A7CBD5-86A6-4F65-898A-CBAF4D5C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尊重孩子想法，親子討論</a:t>
            </a:r>
          </a:p>
        </p:txBody>
      </p:sp>
      <p:sp>
        <p:nvSpPr>
          <p:cNvPr id="126979" name="內容版面配置區 3">
            <a:extLst>
              <a:ext uri="{FF2B5EF4-FFF2-40B4-BE49-F238E27FC236}">
                <a16:creationId xmlns:a16="http://schemas.microsoft.com/office/drawing/2014/main" xmlns="" id="{703DBA0F-DC6D-4D3B-A436-FFD1A1E0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7638"/>
            <a:ext cx="8064896" cy="4938713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altLang="zh-TW" sz="2400" dirty="0">
                <a:latin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</a:rPr>
              <a:t>前國科會主委朱敬一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      家長觀念需要改變、要懂得尊重小孩興趣，他的女兒是在取得博士學歷後，改行當麵包師傅。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sz="2400" dirty="0">
                <a:latin typeface="標楷體" panose="03000509000000000000" pitchFamily="65" charset="-120"/>
              </a:rPr>
              <a:t>前經</a:t>
            </a:r>
            <a:r>
              <a:rPr lang="en-US" altLang="zh-TW" sz="2400" dirty="0">
                <a:latin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</a:rPr>
              <a:t>建會主委尹啟銘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     女兒念完博士後，告訴他「我對你的責任已經盡到」，就往日本改學音樂。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sz="2400" dirty="0">
                <a:latin typeface="標楷體" panose="03000509000000000000" pitchFamily="65" charset="-120"/>
              </a:rPr>
              <a:t>政大博士宋耿郎賣雞排</a:t>
            </a:r>
            <a:endParaRPr lang="en-US" altLang="zh-TW" sz="2400" dirty="0">
              <a:latin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    以自己當活教材，告訴孩子弄清楚自己想做什麼，用心去做，「炸雞排裹粉、剪開雞肉、和人互動，都要學習，都帶給我快樂和成就感。」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6980" name="投影片編號版面配置區 1">
            <a:extLst>
              <a:ext uri="{FF2B5EF4-FFF2-40B4-BE49-F238E27FC236}">
                <a16:creationId xmlns:a16="http://schemas.microsoft.com/office/drawing/2014/main" xmlns="" id="{66DF79FB-665F-4A22-AC81-0EA633EF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Blip>
                <a:blip r:embed="rId4"/>
              </a:buBlip>
              <a:defRPr sz="21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Blip>
                <a:blip r:embed="rId3"/>
              </a:buBlip>
              <a:defRPr sz="18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Blip>
                <a:blip r:embed="rId4"/>
              </a:buBlip>
              <a:defRPr sz="15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Blip>
                <a:blip r:embed="rId3"/>
              </a:buBlip>
              <a:defRPr sz="15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78D40-1023-4FC2-B979-4694B6CB1821}" type="slidenum">
              <a:rPr lang="en-US" altLang="zh-TW" sz="90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zh-TW" sz="900">
              <a:solidFill>
                <a:srgbClr val="0C3226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C596B7E-B614-428B-90B4-6C56A28BA3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99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8FECE7-E115-47AB-91E4-01847FC9A854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0BD071E-7ABB-4C1D-B0A6-AE247E7A6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5" t="19551" r="34644" b="5901"/>
          <a:stretch/>
        </p:blipFill>
        <p:spPr>
          <a:xfrm>
            <a:off x="611560" y="134697"/>
            <a:ext cx="7632848" cy="652930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43963E79-5CEF-4807-BBD8-C495EAC10964}"/>
              </a:ext>
            </a:extLst>
          </p:cNvPr>
          <p:cNvSpPr txBox="1"/>
          <p:nvPr/>
        </p:nvSpPr>
        <p:spPr>
          <a:xfrm>
            <a:off x="6623451" y="494116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新聞報導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843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0C0A277-67A9-4DBC-9D36-345E620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3600" dirty="0">
                <a:latin typeface="+mn-ea"/>
                <a:ea typeface="+mn-ea"/>
              </a:rPr>
              <a:t>引導建議</a:t>
            </a:r>
            <a:r>
              <a:rPr kumimoji="1" lang="en-US" altLang="zh-TW" sz="3600" dirty="0">
                <a:latin typeface="+mn-ea"/>
                <a:ea typeface="+mn-ea"/>
              </a:rPr>
              <a:t>-『</a:t>
            </a:r>
            <a:r>
              <a:rPr kumimoji="1" lang="zh-TW" altLang="en-US" sz="3600" dirty="0">
                <a:latin typeface="+mn-ea"/>
                <a:ea typeface="+mn-ea"/>
              </a:rPr>
              <a:t>我能</a:t>
            </a:r>
            <a:r>
              <a:rPr kumimoji="1" lang="en-US" altLang="zh-TW" sz="3600" dirty="0">
                <a:latin typeface="+mn-ea"/>
                <a:ea typeface="+mn-ea"/>
              </a:rPr>
              <a:t>』</a:t>
            </a:r>
            <a:r>
              <a:rPr kumimoji="1" lang="zh-TW" altLang="en-US" sz="3600" dirty="0">
                <a:latin typeface="+mn-ea"/>
                <a:ea typeface="+mn-ea"/>
              </a:rPr>
              <a:t>，看清現實做出取捨</a:t>
            </a:r>
          </a:p>
        </p:txBody>
      </p:sp>
      <p:pic>
        <p:nvPicPr>
          <p:cNvPr id="4" name="內容版面配置區 3" descr="food-tradeoff.jpeg">
            <a:extLst>
              <a:ext uri="{FF2B5EF4-FFF2-40B4-BE49-F238E27FC236}">
                <a16:creationId xmlns:a16="http://schemas.microsoft.com/office/drawing/2014/main" xmlns="" id="{9B8BAC40-C647-4E12-9C3B-C9DFA92E4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838397" y="1600200"/>
            <a:ext cx="7467205" cy="4525963"/>
          </a:xfrm>
          <a:effectLst>
            <a:softEdge rad="112500"/>
          </a:effectLst>
        </p:spPr>
      </p:pic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xmlns="" id="{CC4C8E94-B4E0-4701-999A-BD9A865D0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195000"/>
              </p:ext>
            </p:extLst>
          </p:nvPr>
        </p:nvGraphicFramePr>
        <p:xfrm>
          <a:off x="611560" y="1813272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8117" name="矩形 14">
            <a:extLst>
              <a:ext uri="{FF2B5EF4-FFF2-40B4-BE49-F238E27FC236}">
                <a16:creationId xmlns:a16="http://schemas.microsoft.com/office/drawing/2014/main" xmlns="" id="{97921BDE-DCE9-4C02-981F-2A2296A9E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0"/>
            <a:ext cx="9180513" cy="4762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20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18118" name="Picture 2" descr="D:\學輔科資料\簡報圖案\12.png">
            <a:extLst>
              <a:ext uri="{FF2B5EF4-FFF2-40B4-BE49-F238E27FC236}">
                <a16:creationId xmlns:a16="http://schemas.microsoft.com/office/drawing/2014/main" xmlns="" id="{97D3833D-43C4-4F1E-863F-DB3B0D2C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75"/>
            <a:ext cx="1960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06F72D4-14AB-409D-939F-43465D06442E}"/>
              </a:ext>
            </a:extLst>
          </p:cNvPr>
          <p:cNvSpPr/>
          <p:nvPr/>
        </p:nvSpPr>
        <p:spPr>
          <a:xfrm>
            <a:off x="5026025" y="76200"/>
            <a:ext cx="698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結語</a:t>
            </a:r>
          </a:p>
        </p:txBody>
      </p:sp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圖片 1">
            <a:extLst>
              <a:ext uri="{FF2B5EF4-FFF2-40B4-BE49-F238E27FC236}">
                <a16:creationId xmlns:a16="http://schemas.microsoft.com/office/drawing/2014/main" xmlns="" id="{0DD2FC58-B4A4-4E5D-947D-3BE2AF85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333377"/>
            <a:ext cx="3681413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文字方塊 2">
            <a:extLst>
              <a:ext uri="{FF2B5EF4-FFF2-40B4-BE49-F238E27FC236}">
                <a16:creationId xmlns:a16="http://schemas.microsoft.com/office/drawing/2014/main" xmlns="" id="{D1F2A049-E304-45FA-AF55-80FE037E2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5" y="4868863"/>
            <a:ext cx="3240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教育部適性入學網站</a:t>
            </a:r>
          </a:p>
        </p:txBody>
      </p:sp>
      <p:sp>
        <p:nvSpPr>
          <p:cNvPr id="217093" name="矩形 3">
            <a:extLst>
              <a:ext uri="{FF2B5EF4-FFF2-40B4-BE49-F238E27FC236}">
                <a16:creationId xmlns:a16="http://schemas.microsoft.com/office/drawing/2014/main" xmlns="" id="{E3DF4B23-4393-408C-A478-1E36A4D50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2" y="4868863"/>
            <a:ext cx="295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桃園市適性入學網站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BD9F974-76E7-452E-B196-F329F007F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454820"/>
            <a:ext cx="3240087" cy="32400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0">
            <a:extLst>
              <a:ext uri="{FF2B5EF4-FFF2-40B4-BE49-F238E27FC236}">
                <a16:creationId xmlns:a16="http://schemas.microsoft.com/office/drawing/2014/main" xmlns="" id="{471D1F69-89A0-46F0-AEF3-D47F904B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025" y="315914"/>
            <a:ext cx="5399087" cy="58737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prstShdw prst="shdw17" dist="17961" dir="2700000">
              <a:srgbClr val="995C1F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kumimoji="0" lang="zh-TW" altLang="en-US" b="1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桃連區入學管道辦理流程圖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50386648-8A82-4F09-9F5A-48F6EF8B35A6}"/>
              </a:ext>
            </a:extLst>
          </p:cNvPr>
          <p:cNvGrpSpPr/>
          <p:nvPr/>
        </p:nvGrpSpPr>
        <p:grpSpPr>
          <a:xfrm>
            <a:off x="107505" y="1401764"/>
            <a:ext cx="8784976" cy="5124450"/>
            <a:chOff x="1524000" y="1401764"/>
            <a:chExt cx="9144001" cy="5124450"/>
          </a:xfrm>
        </p:grpSpPr>
        <p:sp>
          <p:nvSpPr>
            <p:cNvPr id="71683" name="AutoShape 74">
              <a:extLst>
                <a:ext uri="{FF2B5EF4-FFF2-40B4-BE49-F238E27FC236}">
                  <a16:creationId xmlns:a16="http://schemas.microsoft.com/office/drawing/2014/main" xmlns="" id="{8370A5F9-2EBB-4C4D-8B1D-43F4736B1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8" y="5516564"/>
              <a:ext cx="1109662" cy="407987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報到入學</a:t>
              </a:r>
            </a:p>
            <a:p>
              <a:pPr>
                <a:buFontTx/>
                <a:buNone/>
              </a:pPr>
              <a:endParaRPr kumimoji="0" lang="zh-TW" altLang="en-US" sz="1400" b="1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684" name="AutoShape 4">
              <a:extLst>
                <a:ext uri="{FF2B5EF4-FFF2-40B4-BE49-F238E27FC236}">
                  <a16:creationId xmlns:a16="http://schemas.microsoft.com/office/drawing/2014/main" xmlns="" id="{D0563E69-D142-42A4-89DF-B13AE2488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1401764"/>
              <a:ext cx="1843088" cy="301625"/>
            </a:xfrm>
            <a:prstGeom prst="flowChartPreparation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國中學生</a:t>
              </a:r>
            </a:p>
          </p:txBody>
        </p:sp>
        <p:sp>
          <p:nvSpPr>
            <p:cNvPr id="71685" name="Text Box 64">
              <a:extLst>
                <a:ext uri="{FF2B5EF4-FFF2-40B4-BE49-F238E27FC236}">
                  <a16:creationId xmlns:a16="http://schemas.microsoft.com/office/drawing/2014/main" xmlns="" id="{53C2E72B-18FF-4FAE-8845-864781693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860801"/>
              <a:ext cx="1225550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endParaRPr kumimoji="0" lang="zh-TW" altLang="en-US" sz="1400" b="1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5</a:t>
              </a: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月底</a:t>
              </a: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~6</a:t>
              </a: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月</a:t>
              </a:r>
            </a:p>
          </p:txBody>
        </p:sp>
        <p:sp>
          <p:nvSpPr>
            <p:cNvPr id="71686" name="AutoShape 74">
              <a:extLst>
                <a:ext uri="{FF2B5EF4-FFF2-40B4-BE49-F238E27FC236}">
                  <a16:creationId xmlns:a16="http://schemas.microsoft.com/office/drawing/2014/main" xmlns="" id="{D7A455CD-4D12-4C14-B831-799CE0A2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175" y="6165851"/>
              <a:ext cx="1295400" cy="360363"/>
            </a:xfrm>
            <a:prstGeom prst="flowChartTerminator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600" b="1">
                  <a:solidFill>
                    <a:srgbClr val="000000"/>
                  </a:solidFill>
                  <a:latin typeface="+mj-ea"/>
                  <a:ea typeface="+mj-ea"/>
                </a:rPr>
                <a:t>續招</a:t>
              </a:r>
            </a:p>
            <a:p>
              <a:pPr>
                <a:buFontTx/>
                <a:buNone/>
              </a:pPr>
              <a:endParaRPr kumimoji="0" lang="zh-TW" altLang="en-US" sz="2000" b="1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687" name="Line 85">
              <a:extLst>
                <a:ext uri="{FF2B5EF4-FFF2-40B4-BE49-F238E27FC236}">
                  <a16:creationId xmlns:a16="http://schemas.microsoft.com/office/drawing/2014/main" xmlns="" id="{0EC8E5AB-F7E3-4664-9003-0D18A439D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5463" y="4479926"/>
              <a:ext cx="0" cy="201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688" name="Line 86">
              <a:extLst>
                <a:ext uri="{FF2B5EF4-FFF2-40B4-BE49-F238E27FC236}">
                  <a16:creationId xmlns:a16="http://schemas.microsoft.com/office/drawing/2014/main" xmlns="" id="{49C78998-87D6-4F7A-BE83-D53821CB4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3675" y="1803401"/>
              <a:ext cx="0" cy="201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689" name="Line 87">
              <a:extLst>
                <a:ext uri="{FF2B5EF4-FFF2-40B4-BE49-F238E27FC236}">
                  <a16:creationId xmlns:a16="http://schemas.microsoft.com/office/drawing/2014/main" xmlns="" id="{C611B481-41A5-4553-ABC3-4E9AF98C7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7764" y="3516314"/>
              <a:ext cx="3175" cy="47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690" name="AutoShape 10">
              <a:extLst>
                <a:ext uri="{FF2B5EF4-FFF2-40B4-BE49-F238E27FC236}">
                  <a16:creationId xmlns:a16="http://schemas.microsoft.com/office/drawing/2014/main" xmlns="" id="{CBAD063E-9CB3-4D20-9D0C-CF2219386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776" y="1978025"/>
              <a:ext cx="1585913" cy="704850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 anchor="ctr" anchorCtr="0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ts val="1800"/>
                </a:spcBef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latin typeface="+mj-ea"/>
                  <a:ea typeface="+mj-ea"/>
                </a:rPr>
                <a:t>國中適性輔導</a:t>
              </a:r>
            </a:p>
          </p:txBody>
        </p:sp>
        <p:sp>
          <p:nvSpPr>
            <p:cNvPr id="71691" name="AutoShape 20">
              <a:extLst>
                <a:ext uri="{FF2B5EF4-FFF2-40B4-BE49-F238E27FC236}">
                  <a16:creationId xmlns:a16="http://schemas.microsoft.com/office/drawing/2014/main" xmlns="" id="{CD6822F0-A410-410F-A46C-9FBBE292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726" y="4076701"/>
              <a:ext cx="3489325" cy="504825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高中、高職免試入學</a:t>
              </a:r>
              <a:endParaRPr kumimoji="0" lang="en-US" altLang="zh-TW" sz="1400" b="1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(</a:t>
              </a: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先</a:t>
              </a:r>
              <a:r>
                <a:rPr kumimoji="0" lang="zh-TW" altLang="en-US" sz="1400" b="1">
                  <a:solidFill>
                    <a:srgbClr val="FF0000"/>
                  </a:solidFill>
                  <a:latin typeface="+mj-ea"/>
                  <a:ea typeface="+mj-ea"/>
                </a:rPr>
                <a:t>技優生</a:t>
              </a: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甄審、再</a:t>
              </a:r>
              <a:r>
                <a:rPr kumimoji="0" lang="zh-TW" altLang="en-US" sz="1400" b="1">
                  <a:solidFill>
                    <a:srgbClr val="FF0000"/>
                  </a:solidFill>
                  <a:latin typeface="+mj-ea"/>
                  <a:ea typeface="+mj-ea"/>
                </a:rPr>
                <a:t>一般生</a:t>
              </a: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免試入學</a:t>
              </a: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 b="1">
                <a:solidFill>
                  <a:srgbClr val="000099"/>
                </a:solidFill>
                <a:latin typeface="+mj-ea"/>
                <a:ea typeface="+mj-ea"/>
              </a:endParaRPr>
            </a:p>
          </p:txBody>
        </p:sp>
        <p:sp>
          <p:nvSpPr>
            <p:cNvPr id="71692" name="AutoShape 5">
              <a:extLst>
                <a:ext uri="{FF2B5EF4-FFF2-40B4-BE49-F238E27FC236}">
                  <a16:creationId xmlns:a16="http://schemas.microsoft.com/office/drawing/2014/main" xmlns="" id="{C09525BC-26EB-4D97-8B40-714B69562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851" y="3113089"/>
              <a:ext cx="3806825" cy="301625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國中提供學生升學輔導建議</a:t>
              </a:r>
            </a:p>
          </p:txBody>
        </p:sp>
        <p:sp>
          <p:nvSpPr>
            <p:cNvPr id="71693" name="AutoShape 21">
              <a:extLst>
                <a:ext uri="{FF2B5EF4-FFF2-40B4-BE49-F238E27FC236}">
                  <a16:creationId xmlns:a16="http://schemas.microsoft.com/office/drawing/2014/main" xmlns="" id="{2D68F1F2-FACF-42CF-81E7-595055C2A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4076700"/>
              <a:ext cx="1268412" cy="56515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440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buFontTx/>
                <a:buNone/>
              </a:pPr>
              <a:r>
                <a:rPr kumimoji="0" lang="zh-TW" altLang="en-US" sz="1200" b="1">
                  <a:solidFill>
                    <a:srgbClr val="000000"/>
                  </a:solidFill>
                  <a:latin typeface="+mj-ea"/>
                  <a:ea typeface="+mj-ea"/>
                </a:rPr>
                <a:t> 五專免試入學</a:t>
              </a:r>
            </a:p>
            <a:p>
              <a:pPr algn="ctr">
                <a:lnSpc>
                  <a:spcPct val="85000"/>
                </a:lnSpc>
                <a:buFontTx/>
                <a:buNone/>
              </a:pPr>
              <a:r>
                <a:rPr kumimoji="0" lang="en-US" altLang="zh-TW" sz="1200" b="1">
                  <a:solidFill>
                    <a:srgbClr val="000000"/>
                  </a:solidFill>
                  <a:latin typeface="+mj-ea"/>
                  <a:ea typeface="+mj-ea"/>
                </a:rPr>
                <a:t>(</a:t>
              </a:r>
              <a:r>
                <a:rPr kumimoji="0" lang="zh-TW" altLang="en-US" sz="1200" b="1">
                  <a:solidFill>
                    <a:srgbClr val="000000"/>
                  </a:solidFill>
                  <a:latin typeface="+mj-ea"/>
                  <a:ea typeface="+mj-ea"/>
                </a:rPr>
                <a:t>北中南可各</a:t>
              </a:r>
            </a:p>
            <a:p>
              <a:pPr algn="ctr">
                <a:lnSpc>
                  <a:spcPct val="85000"/>
                </a:lnSpc>
                <a:buFontTx/>
                <a:buNone/>
              </a:pPr>
              <a:r>
                <a:rPr kumimoji="0" lang="zh-TW" altLang="en-US" sz="1200" b="1">
                  <a:solidFill>
                    <a:srgbClr val="000000"/>
                  </a:solidFill>
                  <a:latin typeface="+mj-ea"/>
                  <a:ea typeface="+mj-ea"/>
                </a:rPr>
                <a:t>報名一所學校</a:t>
              </a:r>
              <a:r>
                <a:rPr kumimoji="0" lang="en-US" altLang="zh-TW" sz="1200" b="1">
                  <a:solidFill>
                    <a:srgbClr val="000000"/>
                  </a:solidFill>
                  <a:latin typeface="+mj-ea"/>
                  <a:ea typeface="+mj-ea"/>
                </a:rPr>
                <a:t>)</a:t>
              </a:r>
            </a:p>
          </p:txBody>
        </p:sp>
        <p:sp>
          <p:nvSpPr>
            <p:cNvPr id="71694" name="AutoShape 32">
              <a:extLst>
                <a:ext uri="{FF2B5EF4-FFF2-40B4-BE49-F238E27FC236}">
                  <a16:creationId xmlns:a16="http://schemas.microsoft.com/office/drawing/2014/main" xmlns="" id="{6F75D469-F45E-4458-8256-082D3336F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6" y="5229226"/>
              <a:ext cx="1268413" cy="403225"/>
            </a:xfrm>
            <a:prstGeom prst="flowChartDecision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錄取</a:t>
              </a:r>
            </a:p>
          </p:txBody>
        </p:sp>
        <p:sp>
          <p:nvSpPr>
            <p:cNvPr id="71695" name="AutoShape 33">
              <a:extLst>
                <a:ext uri="{FF2B5EF4-FFF2-40B4-BE49-F238E27FC236}">
                  <a16:creationId xmlns:a16="http://schemas.microsoft.com/office/drawing/2014/main" xmlns="" id="{17A02B32-7CDA-4265-9EFC-4848AF89A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8888" y="5300664"/>
              <a:ext cx="1268412" cy="403225"/>
            </a:xfrm>
            <a:prstGeom prst="flowChartDecision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錄取</a:t>
              </a:r>
            </a:p>
          </p:txBody>
        </p:sp>
        <p:sp>
          <p:nvSpPr>
            <p:cNvPr id="71696" name="Line 41">
              <a:extLst>
                <a:ext uri="{FF2B5EF4-FFF2-40B4-BE49-F238E27FC236}">
                  <a16:creationId xmlns:a16="http://schemas.microsoft.com/office/drawing/2014/main" xmlns="" id="{60983919-1CF8-4A5F-87EF-F3524DADB5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5701" y="4581526"/>
              <a:ext cx="11113" cy="627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697" name="Rectangle 35">
              <a:extLst>
                <a:ext uri="{FF2B5EF4-FFF2-40B4-BE49-F238E27FC236}">
                  <a16:creationId xmlns:a16="http://schemas.microsoft.com/office/drawing/2014/main" xmlns="" id="{009F65C6-2CB6-4B8F-9E19-7560105E9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5516563"/>
              <a:ext cx="323850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N</a:t>
              </a:r>
            </a:p>
          </p:txBody>
        </p:sp>
        <p:sp>
          <p:nvSpPr>
            <p:cNvPr id="71698" name="Rectangle 91">
              <a:extLst>
                <a:ext uri="{FF2B5EF4-FFF2-40B4-BE49-F238E27FC236}">
                  <a16:creationId xmlns:a16="http://schemas.microsoft.com/office/drawing/2014/main" xmlns="" id="{8F4D5D2E-6983-4B40-B154-155E72D65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0" y="3559176"/>
              <a:ext cx="51847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10440" tIns="26518" rIns="10440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sz="1400" b="1" dirty="0">
                  <a:solidFill>
                    <a:srgbClr val="FF3300"/>
                  </a:solidFill>
                  <a:latin typeface="+mj-ea"/>
                  <a:ea typeface="+mj-ea"/>
                </a:rPr>
                <a:t>( </a:t>
              </a:r>
              <a:r>
                <a:rPr kumimoji="0" lang="zh-TW" altLang="en-US" sz="1400" b="1" dirty="0">
                  <a:solidFill>
                    <a:srgbClr val="FF3300"/>
                  </a:solidFill>
                  <a:latin typeface="+mj-ea"/>
                  <a:ea typeface="+mj-ea"/>
                </a:rPr>
                <a:t>可 同 時 報 名 ， 但 錄 取 後 擇 一 校 報 到 </a:t>
              </a:r>
              <a:r>
                <a:rPr kumimoji="0" lang="en-US" altLang="zh-TW" sz="1400" b="1" dirty="0">
                  <a:solidFill>
                    <a:srgbClr val="FF3300"/>
                  </a:solidFill>
                  <a:latin typeface="+mj-ea"/>
                  <a:ea typeface="+mj-ea"/>
                </a:rPr>
                <a:t>)</a:t>
              </a:r>
              <a:endParaRPr kumimoji="0" lang="en-US" altLang="zh-TW" sz="1400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699" name="Rectangle 35">
              <a:extLst>
                <a:ext uri="{FF2B5EF4-FFF2-40B4-BE49-F238E27FC236}">
                  <a16:creationId xmlns:a16="http://schemas.microsoft.com/office/drawing/2014/main" xmlns="" id="{1625DAD1-52A7-456A-BA57-4CFEBD49F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950" y="5661026"/>
              <a:ext cx="3175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Y</a:t>
              </a:r>
            </a:p>
          </p:txBody>
        </p:sp>
        <p:sp>
          <p:nvSpPr>
            <p:cNvPr id="71700" name="AutoShape 20">
              <a:extLst>
                <a:ext uri="{FF2B5EF4-FFF2-40B4-BE49-F238E27FC236}">
                  <a16:creationId xmlns:a16="http://schemas.microsoft.com/office/drawing/2014/main" xmlns="" id="{3AD96559-1B0A-4D4E-9AAB-F06BAFEF6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1050" y="4076701"/>
              <a:ext cx="1111250" cy="504825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特色招生</a:t>
              </a:r>
            </a:p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甄選入學</a:t>
              </a:r>
            </a:p>
          </p:txBody>
        </p:sp>
        <p:sp>
          <p:nvSpPr>
            <p:cNvPr id="71701" name="Line 101">
              <a:extLst>
                <a:ext uri="{FF2B5EF4-FFF2-40B4-BE49-F238E27FC236}">
                  <a16:creationId xmlns:a16="http://schemas.microsoft.com/office/drawing/2014/main" xmlns="" id="{8FA46912-4484-4F06-9215-D04D00E32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27801" y="3414713"/>
              <a:ext cx="17463" cy="590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2" name="Line 102">
              <a:extLst>
                <a:ext uri="{FF2B5EF4-FFF2-40B4-BE49-F238E27FC236}">
                  <a16:creationId xmlns:a16="http://schemas.microsoft.com/office/drawing/2014/main" xmlns="" id="{3B6C0C91-61F6-4EF2-B06F-6CD079370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1138" y="4581526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3" name="Line 103">
              <a:extLst>
                <a:ext uri="{FF2B5EF4-FFF2-40B4-BE49-F238E27FC236}">
                  <a16:creationId xmlns:a16="http://schemas.microsoft.com/office/drawing/2014/main" xmlns="" id="{6B5F51A8-FD8D-49D0-A8D0-5F067F2CC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1139" y="4681538"/>
              <a:ext cx="285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4" name="Line 104">
              <a:extLst>
                <a:ext uri="{FF2B5EF4-FFF2-40B4-BE49-F238E27FC236}">
                  <a16:creationId xmlns:a16="http://schemas.microsoft.com/office/drawing/2014/main" xmlns="" id="{F6F0CB83-CB43-4110-B6DB-A8ED30D88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00" y="4681538"/>
              <a:ext cx="190500" cy="544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5" name="Line 105">
              <a:extLst>
                <a:ext uri="{FF2B5EF4-FFF2-40B4-BE49-F238E27FC236}">
                  <a16:creationId xmlns:a16="http://schemas.microsoft.com/office/drawing/2014/main" xmlns="" id="{16E00FDE-B163-4E37-AFA1-F2E183F95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263" y="1703388"/>
              <a:ext cx="0" cy="100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6" name="Line 106">
              <a:extLst>
                <a:ext uri="{FF2B5EF4-FFF2-40B4-BE49-F238E27FC236}">
                  <a16:creationId xmlns:a16="http://schemas.microsoft.com/office/drawing/2014/main" xmlns="" id="{EA8B528B-8CA5-4DB9-BC0F-5D18D1D17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1" y="1803400"/>
              <a:ext cx="2695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7" name="Line 107">
              <a:extLst>
                <a:ext uri="{FF2B5EF4-FFF2-40B4-BE49-F238E27FC236}">
                  <a16:creationId xmlns:a16="http://schemas.microsoft.com/office/drawing/2014/main" xmlns="" id="{C170A12C-FBD5-46C7-9761-45EC98F2B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803401"/>
              <a:ext cx="0" cy="201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8" name="Line 108">
              <a:extLst>
                <a:ext uri="{FF2B5EF4-FFF2-40B4-BE49-F238E27FC236}">
                  <a16:creationId xmlns:a16="http://schemas.microsoft.com/office/drawing/2014/main" xmlns="" id="{FB0FE0AA-CD2A-4054-9C3E-A034A2C89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3675" y="2911476"/>
              <a:ext cx="0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09" name="Line 109">
              <a:extLst>
                <a:ext uri="{FF2B5EF4-FFF2-40B4-BE49-F238E27FC236}">
                  <a16:creationId xmlns:a16="http://schemas.microsoft.com/office/drawing/2014/main" xmlns="" id="{33F47707-0132-4271-8C8E-C31464961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938" y="2986088"/>
              <a:ext cx="2736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10" name="Line 110">
              <a:extLst>
                <a:ext uri="{FF2B5EF4-FFF2-40B4-BE49-F238E27FC236}">
                  <a16:creationId xmlns:a16="http://schemas.microsoft.com/office/drawing/2014/main" xmlns="" id="{16CDF68E-2A59-4489-9F72-194696F1D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938" y="2697164"/>
              <a:ext cx="0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11" name="Line 111">
              <a:extLst>
                <a:ext uri="{FF2B5EF4-FFF2-40B4-BE49-F238E27FC236}">
                  <a16:creationId xmlns:a16="http://schemas.microsoft.com/office/drawing/2014/main" xmlns="" id="{BD26D370-0A28-4F7F-93A1-4477C0C6A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263" y="2978150"/>
              <a:ext cx="0" cy="134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12" name="Line 112">
              <a:extLst>
                <a:ext uri="{FF2B5EF4-FFF2-40B4-BE49-F238E27FC236}">
                  <a16:creationId xmlns:a16="http://schemas.microsoft.com/office/drawing/2014/main" xmlns="" id="{43C9B433-76A6-4CD1-9947-1282D6C26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264" y="3514725"/>
              <a:ext cx="28543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13" name="Line 113">
              <a:extLst>
                <a:ext uri="{FF2B5EF4-FFF2-40B4-BE49-F238E27FC236}">
                  <a16:creationId xmlns:a16="http://schemas.microsoft.com/office/drawing/2014/main" xmlns="" id="{3FCEB270-4606-4ADB-81D7-C07007C77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0939" y="3514725"/>
              <a:ext cx="28543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14" name="Line 114">
              <a:extLst>
                <a:ext uri="{FF2B5EF4-FFF2-40B4-BE49-F238E27FC236}">
                  <a16:creationId xmlns:a16="http://schemas.microsoft.com/office/drawing/2014/main" xmlns="" id="{562121AE-0706-43F5-9A60-CC77F873E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4289" y="5516564"/>
              <a:ext cx="503237" cy="71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15" name="AutoShape 74">
              <a:extLst>
                <a:ext uri="{FF2B5EF4-FFF2-40B4-BE49-F238E27FC236}">
                  <a16:creationId xmlns:a16="http://schemas.microsoft.com/office/drawing/2014/main" xmlns="" id="{C1026673-1474-4F36-87F2-2330EF2E0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9588" y="5373689"/>
              <a:ext cx="1268412" cy="458787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報到入學</a:t>
              </a:r>
            </a:p>
            <a:p>
              <a:pPr>
                <a:buFontTx/>
                <a:buNone/>
              </a:pPr>
              <a:endParaRPr kumimoji="0" lang="zh-TW" altLang="en-US" sz="1400" b="1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716" name="Rectangle 91">
              <a:extLst>
                <a:ext uri="{FF2B5EF4-FFF2-40B4-BE49-F238E27FC236}">
                  <a16:creationId xmlns:a16="http://schemas.microsoft.com/office/drawing/2014/main" xmlns="" id="{67063832-1A61-41A0-A024-345E90FC5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2462" y="4871244"/>
              <a:ext cx="41227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10440" tIns="26518" rIns="10440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sz="1400" b="1" dirty="0">
                  <a:solidFill>
                    <a:srgbClr val="FF3300"/>
                  </a:solidFill>
                  <a:latin typeface="+mj-ea"/>
                  <a:ea typeface="+mj-ea"/>
                </a:rPr>
                <a:t>(</a:t>
              </a:r>
              <a:r>
                <a:rPr kumimoji="0" lang="zh-TW" altLang="en-US" sz="1400" b="1" dirty="0">
                  <a:solidFill>
                    <a:srgbClr val="FF3300"/>
                  </a:solidFill>
                  <a:latin typeface="+mj-ea"/>
                  <a:ea typeface="+mj-ea"/>
                </a:rPr>
                <a:t>可 同 時 報 名，但 錄 取 後 擇 一 校 報 到</a:t>
              </a:r>
              <a:r>
                <a:rPr kumimoji="0" lang="en-US" altLang="zh-TW" sz="1400" b="1" dirty="0">
                  <a:solidFill>
                    <a:srgbClr val="FF3300"/>
                  </a:solidFill>
                  <a:latin typeface="+mj-ea"/>
                  <a:ea typeface="+mj-ea"/>
                </a:rPr>
                <a:t>)</a:t>
              </a:r>
              <a:endParaRPr kumimoji="0" lang="en-US" altLang="zh-TW" sz="1400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717" name="Line 121">
              <a:extLst>
                <a:ext uri="{FF2B5EF4-FFF2-40B4-BE49-F238E27FC236}">
                  <a16:creationId xmlns:a16="http://schemas.microsoft.com/office/drawing/2014/main" xmlns="" id="{02CB2602-E4A1-4236-BFC0-E8F1D9622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8163" y="5734051"/>
              <a:ext cx="576262" cy="360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18" name="Rectangle 70">
              <a:extLst>
                <a:ext uri="{FF2B5EF4-FFF2-40B4-BE49-F238E27FC236}">
                  <a16:creationId xmlns:a16="http://schemas.microsoft.com/office/drawing/2014/main" xmlns="" id="{93A81256-6ED1-400B-9F38-0372BD0CE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9588" y="2308225"/>
              <a:ext cx="1109662" cy="4016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10440" tIns="26518" rIns="10440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200" b="1">
                  <a:solidFill>
                    <a:srgbClr val="000000"/>
                  </a:solidFill>
                  <a:latin typeface="+mj-ea"/>
                  <a:ea typeface="+mj-ea"/>
                </a:rPr>
                <a:t>特色招生</a:t>
              </a:r>
            </a:p>
            <a:p>
              <a:pPr algn="ctr">
                <a:buFontTx/>
                <a:buNone/>
              </a:pPr>
              <a:r>
                <a:rPr kumimoji="0" lang="zh-TW" altLang="en-US" sz="1200" b="1">
                  <a:solidFill>
                    <a:srgbClr val="000000"/>
                  </a:solidFill>
                  <a:latin typeface="+mj-ea"/>
                  <a:ea typeface="+mj-ea"/>
                </a:rPr>
                <a:t>術科測驗</a:t>
              </a:r>
              <a:endParaRPr kumimoji="0" lang="zh-TW" altLang="en-US" sz="2400" b="1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719" name="Line 130">
              <a:extLst>
                <a:ext uri="{FF2B5EF4-FFF2-40B4-BE49-F238E27FC236}">
                  <a16:creationId xmlns:a16="http://schemas.microsoft.com/office/drawing/2014/main" xmlns="" id="{E100D816-8A01-4E23-8098-D21562ACC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9589" y="3516313"/>
              <a:ext cx="9525" cy="488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20" name="Line 142">
              <a:extLst>
                <a:ext uri="{FF2B5EF4-FFF2-40B4-BE49-F238E27FC236}">
                  <a16:creationId xmlns:a16="http://schemas.microsoft.com/office/drawing/2014/main" xmlns="" id="{B8F9B7FA-6EC9-403A-8275-2696188C8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5913" y="5445126"/>
              <a:ext cx="317500" cy="144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21" name="Rectangle 35">
              <a:extLst>
                <a:ext uri="{FF2B5EF4-FFF2-40B4-BE49-F238E27FC236}">
                  <a16:creationId xmlns:a16="http://schemas.microsoft.com/office/drawing/2014/main" xmlns="" id="{3CFC97B2-D156-48F4-87FB-48E6CFBDC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75" y="5589588"/>
              <a:ext cx="317500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Y</a:t>
              </a:r>
            </a:p>
          </p:txBody>
        </p:sp>
        <p:sp>
          <p:nvSpPr>
            <p:cNvPr id="71722" name="Line 149">
              <a:extLst>
                <a:ext uri="{FF2B5EF4-FFF2-40B4-BE49-F238E27FC236}">
                  <a16:creationId xmlns:a16="http://schemas.microsoft.com/office/drawing/2014/main" xmlns="" id="{E77B0C61-0344-46AB-B145-C5D88832B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3676" y="2441575"/>
              <a:ext cx="15859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23" name="AutoShape 6">
              <a:extLst>
                <a:ext uri="{FF2B5EF4-FFF2-40B4-BE49-F238E27FC236}">
                  <a16:creationId xmlns:a16="http://schemas.microsoft.com/office/drawing/2014/main" xmlns="" id="{B7BF32C4-F024-42A7-A69B-A9DABFDB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2071689"/>
              <a:ext cx="2020888" cy="839787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 anchor="ctr" anchorCtr="0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000000"/>
                  </a:solidFill>
                  <a:latin typeface="+mj-ea"/>
                  <a:ea typeface="+mj-ea"/>
                </a:rPr>
                <a:t>國中教育會考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000099"/>
                  </a:solidFill>
                  <a:latin typeface="+mj-ea"/>
                  <a:ea typeface="+mj-ea"/>
                </a:rPr>
                <a:t>（</a:t>
              </a:r>
              <a:r>
                <a:rPr kumimoji="0" lang="en-US" altLang="zh-TW" sz="2000" b="1" dirty="0">
                  <a:solidFill>
                    <a:srgbClr val="000099"/>
                  </a:solidFill>
                  <a:latin typeface="+mj-ea"/>
                  <a:ea typeface="+mj-ea"/>
                </a:rPr>
                <a:t>5/20-5/21</a:t>
              </a:r>
              <a:r>
                <a:rPr kumimoji="0" lang="zh-TW" altLang="en-US" sz="2000" b="1" dirty="0">
                  <a:solidFill>
                    <a:srgbClr val="000099"/>
                  </a:solidFill>
                  <a:latin typeface="+mj-ea"/>
                  <a:ea typeface="+mj-ea"/>
                </a:rPr>
                <a:t>）</a:t>
              </a:r>
            </a:p>
          </p:txBody>
        </p:sp>
        <p:sp>
          <p:nvSpPr>
            <p:cNvPr id="71724" name="Line 154">
              <a:extLst>
                <a:ext uri="{FF2B5EF4-FFF2-40B4-BE49-F238E27FC236}">
                  <a16:creationId xmlns:a16="http://schemas.microsoft.com/office/drawing/2014/main" xmlns="" id="{14D14C53-70B5-4933-8D5F-F73798DB6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3339" y="2422525"/>
              <a:ext cx="1587" cy="477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25" name="AutoShape 85">
              <a:extLst>
                <a:ext uri="{FF2B5EF4-FFF2-40B4-BE49-F238E27FC236}">
                  <a16:creationId xmlns:a16="http://schemas.microsoft.com/office/drawing/2014/main" xmlns="" id="{5E0F6B34-1EA9-493E-94C1-D4AE2BC6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3714" y="2800350"/>
              <a:ext cx="1176337" cy="401638"/>
            </a:xfrm>
            <a:prstGeom prst="flowChart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kumimoji="0" lang="zh-TW" altLang="en-US" sz="1200" b="1">
                  <a:solidFill>
                    <a:srgbClr val="000000"/>
                  </a:solidFill>
                  <a:latin typeface="+mj-ea"/>
                  <a:ea typeface="+mj-ea"/>
                </a:rPr>
                <a:t>身心障礙學生就學輔導</a:t>
              </a:r>
              <a:endParaRPr kumimoji="0" lang="zh-TW" altLang="en-US" sz="2400" b="1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726" name="Line 156">
              <a:extLst>
                <a:ext uri="{FF2B5EF4-FFF2-40B4-BE49-F238E27FC236}">
                  <a16:creationId xmlns:a16="http://schemas.microsoft.com/office/drawing/2014/main" xmlns="" id="{E3DC695C-B03F-4FBE-A693-C5270CEC1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8575" y="2898775"/>
              <a:ext cx="43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27" name="Text Box 82">
              <a:extLst>
                <a:ext uri="{FF2B5EF4-FFF2-40B4-BE49-F238E27FC236}">
                  <a16:creationId xmlns:a16="http://schemas.microsoft.com/office/drawing/2014/main" xmlns="" id="{FAB7FA62-E974-4073-AC80-2D97A1164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6700" y="1760538"/>
              <a:ext cx="1511300" cy="34131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zh-TW" altLang="en-US" sz="1600" b="1">
                  <a:solidFill>
                    <a:schemeClr val="tx1"/>
                  </a:solidFill>
                  <a:latin typeface="+mj-ea"/>
                  <a:ea typeface="+mj-ea"/>
                </a:rPr>
                <a:t>三、四、五月</a:t>
              </a:r>
            </a:p>
          </p:txBody>
        </p:sp>
        <p:sp>
          <p:nvSpPr>
            <p:cNvPr id="713810" name="Rectangle 83">
              <a:extLst>
                <a:ext uri="{FF2B5EF4-FFF2-40B4-BE49-F238E27FC236}">
                  <a16:creationId xmlns:a16="http://schemas.microsoft.com/office/drawing/2014/main" xmlns="" id="{FB5E8D8B-155A-4BE5-8329-0336C1CA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4" y="3273425"/>
              <a:ext cx="1042987" cy="1727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lnSpc>
                  <a:spcPct val="96000"/>
                </a:lnSpc>
                <a:spcBef>
                  <a:spcPct val="20000"/>
                </a:spcBef>
                <a:defRPr/>
              </a:pPr>
              <a:r>
                <a:rPr kumimoji="0" lang="zh-TW" altLang="en-US" sz="1200" b="1" dirty="0">
                  <a:latin typeface="+mj-ea"/>
                  <a:ea typeface="+mj-ea"/>
                </a:rPr>
                <a:t>音樂、美術</a:t>
              </a:r>
            </a:p>
            <a:p>
              <a:pPr algn="just">
                <a:lnSpc>
                  <a:spcPct val="96000"/>
                </a:lnSpc>
                <a:spcBef>
                  <a:spcPct val="20000"/>
                </a:spcBef>
                <a:defRPr/>
              </a:pPr>
              <a:r>
                <a:rPr kumimoji="0" lang="zh-TW" altLang="en-US" sz="1200" b="1" dirty="0">
                  <a:latin typeface="+mj-ea"/>
                  <a:ea typeface="+mj-ea"/>
                </a:rPr>
                <a:t>舞蹈、戲劇</a:t>
              </a:r>
            </a:p>
            <a:p>
              <a:pPr algn="just">
                <a:lnSpc>
                  <a:spcPct val="96000"/>
                </a:lnSpc>
                <a:spcBef>
                  <a:spcPct val="20000"/>
                </a:spcBef>
                <a:defRPr/>
              </a:pPr>
              <a:r>
                <a:rPr kumimoji="0" lang="zh-TW" altLang="en-US" sz="1200" b="1" dirty="0">
                  <a:latin typeface="+mj-ea"/>
                  <a:ea typeface="+mj-ea"/>
                </a:rPr>
                <a:t>藝術才能班</a:t>
              </a:r>
            </a:p>
            <a:p>
              <a:pPr algn="just">
                <a:lnSpc>
                  <a:spcPct val="96000"/>
                </a:lnSpc>
                <a:spcBef>
                  <a:spcPct val="20000"/>
                </a:spcBef>
                <a:defRPr/>
              </a:pPr>
              <a:r>
                <a:rPr kumimoji="0" lang="zh-TW" altLang="en-US" sz="1200" b="1" dirty="0">
                  <a:latin typeface="+mj-ea"/>
                  <a:ea typeface="+mj-ea"/>
                </a:rPr>
                <a:t>體育班</a:t>
              </a:r>
            </a:p>
            <a:p>
              <a:pPr algn="just">
                <a:lnSpc>
                  <a:spcPct val="96000"/>
                </a:lnSpc>
                <a:spcBef>
                  <a:spcPct val="20000"/>
                </a:spcBef>
                <a:defRPr/>
              </a:pPr>
              <a:r>
                <a:rPr kumimoji="0" lang="zh-TW" altLang="en-US" sz="1200" b="1" dirty="0">
                  <a:latin typeface="+mj-ea"/>
                  <a:ea typeface="+mj-ea"/>
                </a:rPr>
                <a:t>科學班</a:t>
              </a:r>
            </a:p>
            <a:p>
              <a:pPr algn="just">
                <a:lnSpc>
                  <a:spcPct val="96000"/>
                </a:lnSpc>
                <a:spcBef>
                  <a:spcPct val="20000"/>
                </a:spcBef>
                <a:defRPr/>
              </a:pPr>
              <a:r>
                <a:rPr kumimoji="0" lang="zh-TW" altLang="en-US" sz="1200" b="1" dirty="0">
                  <a:latin typeface="+mj-ea"/>
                  <a:ea typeface="+mj-ea"/>
                </a:rPr>
                <a:t>特色招生高職甄選入學</a:t>
              </a:r>
              <a:endParaRPr kumimoji="0" lang="en-US" altLang="zh-TW" sz="1200" b="1" dirty="0">
                <a:latin typeface="+mj-ea"/>
                <a:ea typeface="+mj-ea"/>
              </a:endParaRPr>
            </a:p>
            <a:p>
              <a:pPr algn="just">
                <a:lnSpc>
                  <a:spcPct val="96000"/>
                </a:lnSpc>
                <a:spcBef>
                  <a:spcPct val="20000"/>
                </a:spcBef>
                <a:defRPr/>
              </a:pPr>
              <a:r>
                <a:rPr kumimoji="0" lang="zh-TW" altLang="en-US" sz="1200" b="1" dirty="0">
                  <a:latin typeface="+mj-ea"/>
                  <a:ea typeface="+mj-ea"/>
                </a:rPr>
                <a:t>建教合作班</a:t>
              </a:r>
              <a:endParaRPr kumimoji="0" lang="en-US" altLang="zh-TW" sz="1200" b="1" dirty="0">
                <a:latin typeface="+mj-ea"/>
                <a:ea typeface="+mj-ea"/>
              </a:endParaRPr>
            </a:p>
          </p:txBody>
        </p:sp>
        <p:sp>
          <p:nvSpPr>
            <p:cNvPr id="71729" name="Oval 85">
              <a:extLst>
                <a:ext uri="{FF2B5EF4-FFF2-40B4-BE49-F238E27FC236}">
                  <a16:creationId xmlns:a16="http://schemas.microsoft.com/office/drawing/2014/main" xmlns="" id="{16960C9B-2FCE-491E-B763-6C8529CA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4005263"/>
              <a:ext cx="1187450" cy="576262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endParaRPr kumimoji="0" lang="zh-TW" altLang="en-US" sz="2400" b="1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1730" name="Oval 87">
              <a:extLst>
                <a:ext uri="{FF2B5EF4-FFF2-40B4-BE49-F238E27FC236}">
                  <a16:creationId xmlns:a16="http://schemas.microsoft.com/office/drawing/2014/main" xmlns="" id="{0BF504B0-1A09-4E5A-B5C2-9D8141B21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1857376"/>
              <a:ext cx="2286000" cy="1071563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endParaRPr kumimoji="0" lang="zh-TW" altLang="en-US" sz="2400" b="1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1731" name="Oval 88">
              <a:extLst>
                <a:ext uri="{FF2B5EF4-FFF2-40B4-BE49-F238E27FC236}">
                  <a16:creationId xmlns:a16="http://schemas.microsoft.com/office/drawing/2014/main" xmlns="" id="{A66B1402-965B-4927-83B8-B7C9EC152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6376" y="1689101"/>
              <a:ext cx="1571625" cy="576263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endParaRPr kumimoji="0" lang="zh-TW" altLang="en-US" sz="2400" b="1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1732" name="Line 121">
              <a:extLst>
                <a:ext uri="{FF2B5EF4-FFF2-40B4-BE49-F238E27FC236}">
                  <a16:creationId xmlns:a16="http://schemas.microsoft.com/office/drawing/2014/main" xmlns="" id="{20706E04-1048-43FE-81DD-6D6536ECA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3475" y="5661025"/>
              <a:ext cx="649288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1733" name="Rectangle 35">
              <a:extLst>
                <a:ext uri="{FF2B5EF4-FFF2-40B4-BE49-F238E27FC236}">
                  <a16:creationId xmlns:a16="http://schemas.microsoft.com/office/drawing/2014/main" xmlns="" id="{1E9731E2-BCDC-4F40-9C64-8DE2B986E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5516563"/>
              <a:ext cx="323850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N</a:t>
              </a:r>
            </a:p>
          </p:txBody>
        </p:sp>
        <p:sp>
          <p:nvSpPr>
            <p:cNvPr id="71734" name="Text Box 64">
              <a:extLst>
                <a:ext uri="{FF2B5EF4-FFF2-40B4-BE49-F238E27FC236}">
                  <a16:creationId xmlns:a16="http://schemas.microsoft.com/office/drawing/2014/main" xmlns="" id="{F380B78B-C5C9-4116-95CA-F8CAEF3B2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724401"/>
              <a:ext cx="1225550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035" tIns="26518" rIns="53035" bIns="26518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endParaRPr kumimoji="0" lang="zh-TW" altLang="en-US" sz="1400" b="1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+mj-ea"/>
                  <a:ea typeface="+mj-ea"/>
                </a:rPr>
                <a:t>7</a:t>
              </a:r>
              <a:r>
                <a:rPr kumimoji="0" lang="zh-TW" altLang="en-US" sz="1400" b="1">
                  <a:solidFill>
                    <a:srgbClr val="000000"/>
                  </a:solidFill>
                  <a:latin typeface="+mj-ea"/>
                  <a:ea typeface="+mj-ea"/>
                </a:rPr>
                <a:t>月初</a:t>
              </a:r>
            </a:p>
          </p:txBody>
        </p:sp>
        <p:sp>
          <p:nvSpPr>
            <p:cNvPr id="71735" name="Oval 85">
              <a:extLst>
                <a:ext uri="{FF2B5EF4-FFF2-40B4-BE49-F238E27FC236}">
                  <a16:creationId xmlns:a16="http://schemas.microsoft.com/office/drawing/2014/main" xmlns="" id="{5F197334-E642-4D9A-9620-B53E87E8C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4797426"/>
              <a:ext cx="1187450" cy="576263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endParaRPr kumimoji="0" lang="zh-TW" altLang="en-US" sz="2400" b="1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3">
            <a:extLst>
              <a:ext uri="{FF2B5EF4-FFF2-40B4-BE49-F238E27FC236}">
                <a16:creationId xmlns:a16="http://schemas.microsoft.com/office/drawing/2014/main" xmlns="" id="{CA5C68ED-E716-4E0E-B2FC-CA6CFBA1305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3FE6BA-2147-4C13-A901-AC32DD367D12}" type="slidenum">
              <a:rPr kumimoji="0"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kumimoji="0" lang="en-US" altLang="zh-TW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642233F3-B5CA-4D34-93B4-6EDD6BD9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81947"/>
              </p:ext>
            </p:extLst>
          </p:nvPr>
        </p:nvGraphicFramePr>
        <p:xfrm>
          <a:off x="323852" y="2349500"/>
          <a:ext cx="8569325" cy="208915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39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1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28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教育會考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報名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2023/03/09 ~ 03/11</a:t>
                      </a:r>
                      <a:endParaRPr kumimoji="0" lang="zh-TW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准考證寄發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2023/04/14</a:t>
                      </a:r>
                      <a:endParaRPr kumimoji="0" lang="zh-TW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測驗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2023/05/20 ~ 05/21</a:t>
                      </a:r>
                      <a:endParaRPr kumimoji="0" lang="zh-TW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成績公布、查詢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2023/06/09</a:t>
                      </a:r>
                      <a:endParaRPr kumimoji="0" lang="zh-TW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1681377-1263-4BBA-8F13-77533362B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8586788" cy="101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年國中教育會考辦理時程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標題 1">
            <a:extLst>
              <a:ext uri="{FF2B5EF4-FFF2-40B4-BE49-F238E27FC236}">
                <a16:creationId xmlns:a16="http://schemas.microsoft.com/office/drawing/2014/main" xmlns="" id="{F29750C3-0147-4411-92EB-4F7AE76BA4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824440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教育會考何時考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xmlns="" id="{A703EA5A-97A4-42CB-BBE9-4A1FF2BF0CF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9175686"/>
              </p:ext>
            </p:extLst>
          </p:nvPr>
        </p:nvGraphicFramePr>
        <p:xfrm>
          <a:off x="179512" y="1268760"/>
          <a:ext cx="8784976" cy="5112564"/>
        </p:xfrm>
        <a:graphic>
          <a:graphicData uri="http://schemas.openxmlformats.org/drawingml/2006/table">
            <a:tbl>
              <a:tblPr/>
              <a:tblGrid>
                <a:gridCol w="2196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8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112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日（六）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112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21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日（日）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    會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    然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    學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英語（閱讀）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11:50-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午休 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11:30-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12:05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13:50-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15:00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    文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12:05-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英語（聽力）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15:00-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9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15:50-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16:40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寫作測驗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c68a2bf8-c9d0-4fd4-bd86-76231ac7c462"/>
  <p:tag name="SLIDO_EVENT_SECTION_UUID" val="e247c01f-949b-45b0-9bb0-5436d2a810c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本署簡報檔版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本署簡報檔版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適性入學講綱-範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CH-Green">
      <a:majorFont>
        <a:latin typeface="Goudy Old Style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適性入學講綱-範本" id="{A9D195DF-28C7-4C86-BFD6-96C9F6130509}" vid="{F48DD745-B350-4EA6-ABD0-CAC0C6E919A8}"/>
    </a:ext>
  </a:extLst>
</a:theme>
</file>

<file path=ppt/theme/theme4.xml><?xml version="1.0" encoding="utf-8"?>
<a:theme xmlns:a="http://schemas.openxmlformats.org/drawingml/2006/main" name="03-02_適性入學管道概觀-12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CH-Green">
      <a:majorFont>
        <a:latin typeface="Goudy Old Style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適性入學講綱-1100311-中壢.pptx" id="{4669F2D4-AA6F-4643-933A-D801179AB34F}" vid="{B133CFE4-15A4-4480-8840-C456CDA0D05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3856</Words>
  <Application>Microsoft Office PowerPoint</Application>
  <PresentationFormat>如螢幕大小 (4:3)</PresentationFormat>
  <Paragraphs>829</Paragraphs>
  <Slides>64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64</vt:i4>
      </vt:variant>
    </vt:vector>
  </HeadingPairs>
  <TitlesOfParts>
    <vt:vector size="91" baseType="lpstr">
      <vt:lpstr>Adobe 黑体 Std R</vt:lpstr>
      <vt:lpstr>Adobe 繁黑體 Std B</vt:lpstr>
      <vt:lpstr>Arial Unicode MS</vt:lpstr>
      <vt:lpstr>BiauKai</vt:lpstr>
      <vt:lpstr>Goudy Old Style</vt:lpstr>
      <vt:lpstr>맑은 고딕</vt:lpstr>
      <vt:lpstr>微软雅黑</vt:lpstr>
      <vt:lpstr>Montserrat</vt:lpstr>
      <vt:lpstr>Montserrat Light</vt:lpstr>
      <vt:lpstr>華康儷特圓</vt:lpstr>
      <vt:lpstr>微軟正黑體</vt:lpstr>
      <vt:lpstr>新細明體</vt:lpstr>
      <vt:lpstr>標楷體</vt:lpstr>
      <vt:lpstr>Arial</vt:lpstr>
      <vt:lpstr>Arial Black</vt:lpstr>
      <vt:lpstr>Broadway BT</vt:lpstr>
      <vt:lpstr>Calibri</vt:lpstr>
      <vt:lpstr>Microsoft New Tai Lue</vt:lpstr>
      <vt:lpstr>Tahoma</vt:lpstr>
      <vt:lpstr>Times New Roman</vt:lpstr>
      <vt:lpstr>Verdana</vt:lpstr>
      <vt:lpstr>Wingdings</vt:lpstr>
      <vt:lpstr>Wingdings 3</vt:lpstr>
      <vt:lpstr>本署簡報檔版型</vt:lpstr>
      <vt:lpstr>1_本署簡報檔版型</vt:lpstr>
      <vt:lpstr>適性入學講綱-範本</vt:lpstr>
      <vt:lpstr>03-02_適性入學管道概觀-1204</vt:lpstr>
      <vt:lpstr>PowerPoint 簡報</vt:lpstr>
      <vt:lpstr>目次</vt:lpstr>
      <vt:lpstr>PowerPoint 簡報</vt:lpstr>
      <vt:lpstr>PowerPoint 簡報</vt:lpstr>
      <vt:lpstr>PowerPoint 簡報</vt:lpstr>
      <vt:lpstr>112年適性入學重要日程</vt:lpstr>
      <vt:lpstr>PowerPoint 簡報</vt:lpstr>
      <vt:lpstr>PowerPoint 簡報</vt:lpstr>
      <vt:lpstr>教育會考何時考</vt:lpstr>
      <vt:lpstr>PowerPoint 簡報</vt:lpstr>
      <vt:lpstr>PowerPoint 簡報</vt:lpstr>
      <vt:lpstr>PowerPoint 簡報</vt:lpstr>
      <vt:lpstr>桃連區主要入學管道</vt:lpstr>
      <vt:lpstr>PowerPoint 簡報</vt:lpstr>
      <vt:lpstr>112學年度桃連區適性入學管道</vt:lpstr>
      <vt:lpstr>PowerPoint 簡報</vt:lpstr>
      <vt:lpstr>PowerPoint 簡報</vt:lpstr>
      <vt:lpstr>PowerPoint 簡報</vt:lpstr>
      <vt:lpstr>特殊情形變更學區申請</vt:lpstr>
      <vt:lpstr>經國高中暫緩招生</vt:lpstr>
      <vt:lpstr>PowerPoint 簡報</vt:lpstr>
      <vt:lpstr>PowerPoint 簡報</vt:lpstr>
      <vt:lpstr>PowerPoint 簡報</vt:lpstr>
      <vt:lpstr>PowerPoint 簡報</vt:lpstr>
      <vt:lpstr>112優先免試入學之內容</vt:lpstr>
      <vt:lpstr>國中端志願錄取方式</vt:lpstr>
      <vt:lpstr>PowerPoint 簡報</vt:lpstr>
      <vt:lpstr>東安國中優免名額</vt:lpstr>
      <vt:lpstr>桃園市試辦 完全免試入學管道</vt:lpstr>
      <vt:lpstr>資格、做法</vt:lpstr>
      <vt:lpstr>招生範圍與學校</vt:lpstr>
      <vt:lpstr>五專招生管道說明</vt:lpstr>
      <vt:lpstr>五專優先與聯合免試入學之比較</vt:lpstr>
      <vt:lpstr>桃連區入學方式-免試比序</vt:lpstr>
      <vt:lpstr>112年桃連區免試入學-同分超額比序步驟</vt:lpstr>
      <vt:lpstr>PowerPoint 簡報</vt:lpstr>
      <vt:lpstr>個別序位</vt:lpstr>
      <vt:lpstr>個別序位</vt:lpstr>
      <vt:lpstr>志願序計分方式</vt:lpstr>
      <vt:lpstr>同群科志願跨校連續選填</vt:lpstr>
      <vt:lpstr>112年桃連區免試入學-同分超額比序步驟</vt:lpstr>
      <vt:lpstr>公立高中(普通科、綜高)累積人數</vt:lpstr>
      <vt:lpstr>公立高中(普通科、綜高)累積人數</vt:lpstr>
      <vt:lpstr>志願規畫範例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尊重孩子想法，親子討論</vt:lpstr>
      <vt:lpstr>PowerPoint 簡報</vt:lpstr>
      <vt:lpstr>引導建議-『我能』，看清現實做出取捨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135</cp:revision>
  <dcterms:modified xsi:type="dcterms:W3CDTF">2023-03-18T06:41:24Z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