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4" r:id="rId3"/>
  </p:sldMasterIdLst>
  <p:notesMasterIdLst>
    <p:notesMasterId r:id="rId63"/>
  </p:notesMasterIdLst>
  <p:handoutMasterIdLst>
    <p:handoutMasterId r:id="rId64"/>
  </p:handoutMasterIdLst>
  <p:sldIdLst>
    <p:sldId id="257" r:id="rId4"/>
    <p:sldId id="258" r:id="rId5"/>
    <p:sldId id="302" r:id="rId6"/>
    <p:sldId id="262" r:id="rId7"/>
    <p:sldId id="266" r:id="rId8"/>
    <p:sldId id="280" r:id="rId9"/>
    <p:sldId id="270" r:id="rId10"/>
    <p:sldId id="316" r:id="rId11"/>
    <p:sldId id="317" r:id="rId12"/>
    <p:sldId id="318" r:id="rId13"/>
    <p:sldId id="319" r:id="rId14"/>
    <p:sldId id="334" r:id="rId15"/>
    <p:sldId id="320" r:id="rId16"/>
    <p:sldId id="322" r:id="rId17"/>
    <p:sldId id="383" r:id="rId18"/>
    <p:sldId id="333" r:id="rId19"/>
    <p:sldId id="384" r:id="rId20"/>
    <p:sldId id="323" r:id="rId21"/>
    <p:sldId id="324" r:id="rId22"/>
    <p:sldId id="325" r:id="rId23"/>
    <p:sldId id="326" r:id="rId24"/>
    <p:sldId id="335" r:id="rId25"/>
    <p:sldId id="330" r:id="rId26"/>
    <p:sldId id="331" r:id="rId27"/>
    <p:sldId id="259" r:id="rId28"/>
    <p:sldId id="260" r:id="rId29"/>
    <p:sldId id="261" r:id="rId30"/>
    <p:sldId id="361" r:id="rId31"/>
    <p:sldId id="387" r:id="rId32"/>
    <p:sldId id="275" r:id="rId33"/>
    <p:sldId id="279" r:id="rId34"/>
    <p:sldId id="294" r:id="rId35"/>
    <p:sldId id="269" r:id="rId36"/>
    <p:sldId id="295" r:id="rId37"/>
    <p:sldId id="268" r:id="rId38"/>
    <p:sldId id="389" r:id="rId39"/>
    <p:sldId id="390" r:id="rId40"/>
    <p:sldId id="392" r:id="rId41"/>
    <p:sldId id="391" r:id="rId42"/>
    <p:sldId id="299" r:id="rId43"/>
    <p:sldId id="385" r:id="rId44"/>
    <p:sldId id="394" r:id="rId45"/>
    <p:sldId id="298" r:id="rId46"/>
    <p:sldId id="296" r:id="rId47"/>
    <p:sldId id="300" r:id="rId48"/>
    <p:sldId id="301" r:id="rId49"/>
    <p:sldId id="297" r:id="rId50"/>
    <p:sldId id="380" r:id="rId51"/>
    <p:sldId id="382" r:id="rId52"/>
    <p:sldId id="327" r:id="rId53"/>
    <p:sldId id="348" r:id="rId54"/>
    <p:sldId id="349" r:id="rId55"/>
    <p:sldId id="362" r:id="rId56"/>
    <p:sldId id="350" r:id="rId57"/>
    <p:sldId id="379" r:id="rId58"/>
    <p:sldId id="353" r:id="rId59"/>
    <p:sldId id="363" r:id="rId60"/>
    <p:sldId id="357" r:id="rId61"/>
    <p:sldId id="292" r:id="rId62"/>
  </p:sldIdLst>
  <p:sldSz cx="12192000" cy="6858000"/>
  <p:notesSz cx="12341225" cy="8488363"/>
  <p:embeddedFontLst>
    <p:embeddedFont>
      <p:font typeface="SetoFont" panose="02000600000000000000" pitchFamily="2" charset="-120"/>
      <p:regular r:id="rId65"/>
    </p:embeddedFont>
    <p:embeddedFont>
      <p:font typeface="DFPPOP1W5-GB" panose="040B0500000000000000" pitchFamily="82" charset="-122"/>
      <p:regular r:id="rId66"/>
    </p:embeddedFont>
    <p:embeddedFont>
      <p:font typeface="標楷體" panose="03000509000000000000" pitchFamily="65" charset="-120"/>
      <p:regular r:id="rId67"/>
    </p:embeddedFont>
    <p:embeddedFont>
      <p:font typeface="華康楷書體W7" panose="02010609010101010101" pitchFamily="49" charset="-120"/>
      <p:regular r:id="rId68"/>
    </p:embeddedFont>
    <p:embeddedFont>
      <p:font typeface="Wingdings 2" panose="05020102010507070707" pitchFamily="18" charset="2"/>
      <p:regular r:id="rId69"/>
    </p:embeddedFont>
    <p:embeddedFont>
      <p:font typeface="華康隸書體W3" panose="02010609010101010101" pitchFamily="49" charset="-120"/>
      <p:regular r:id="rId70"/>
    </p:embeddedFont>
    <p:embeddedFont>
      <p:font typeface="華康雅風體W3(P)" panose="03000300000000000000" pitchFamily="66" charset="-120"/>
      <p:regular r:id="rId71"/>
    </p:embeddedFont>
    <p:embeddedFont>
      <p:font typeface="Calibri Light" panose="020F0302020204030204" pitchFamily="34" charset="0"/>
      <p:regular r:id="rId72"/>
      <p:italic r:id="rId73"/>
    </p:embeddedFont>
    <p:embeddedFont>
      <p:font typeface="微軟正黑體" panose="020B0604030504040204" pitchFamily="34" charset="-120"/>
      <p:regular r:id="rId74"/>
      <p:bold r:id="rId75"/>
    </p:embeddedFont>
    <p:embeddedFont>
      <p:font typeface="文鼎新藝體" panose="02010609010101010101"/>
      <p:regular r:id="rId76"/>
    </p:embeddedFont>
    <p:embeddedFont>
      <p:font typeface="華康細圓體(P)" panose="02010600010101010101" pitchFamily="2" charset="-120"/>
      <p:regular r:id="rId77"/>
    </p:embeddedFont>
    <p:embeddedFont>
      <p:font typeface="Microsoft YaHei" panose="020B0503020204020204" pitchFamily="34" charset="-122"/>
      <p:regular r:id="rId78"/>
      <p:bold r:id="rId79"/>
    </p:embeddedFont>
    <p:embeddedFont>
      <p:font typeface="華康隸書體W7(P)" panose="02010600010101010101" pitchFamily="2" charset="-120"/>
      <p:regular r:id="rId80"/>
    </p:embeddedFont>
    <p:embeddedFont>
      <p:font typeface="Microsoft YaHei" panose="020B0503020204020204" pitchFamily="34" charset="-122"/>
      <p:regular r:id="rId78"/>
      <p:bold r:id="rId79"/>
    </p:embeddedFont>
    <p:embeddedFont>
      <p:font typeface="SimSun" panose="02010600030101010101" pitchFamily="2" charset="-122"/>
      <p:regular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9C9"/>
    <a:srgbClr val="005188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3364" autoAdjust="0"/>
  </p:normalViewPr>
  <p:slideViewPr>
    <p:cSldViewPr snapToGrid="0">
      <p:cViewPr varScale="1">
        <p:scale>
          <a:sx n="64" d="100"/>
          <a:sy n="64" d="100"/>
        </p:scale>
        <p:origin x="80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84" Type="http://schemas.openxmlformats.org/officeDocument/2006/relationships/font" Target="fonts/font20.fntdata"/><Relationship Id="rId89" Type="http://schemas.openxmlformats.org/officeDocument/2006/relationships/tableStyles" Target="tableStyle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2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font" Target="fonts/font2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3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font" Target="fonts/font19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86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font" Target="fonts/font12.fntdata"/><Relationship Id="rId7" Type="http://schemas.openxmlformats.org/officeDocument/2006/relationships/slide" Target="slides/slide4.xml"/><Relationship Id="rId71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font" Target="fonts/font2.fntdata"/><Relationship Id="rId87" Type="http://schemas.openxmlformats.org/officeDocument/2006/relationships/viewProps" Target="viewProps.xml"/><Relationship Id="rId61" Type="http://schemas.openxmlformats.org/officeDocument/2006/relationships/slide" Target="slides/slide58.xml"/><Relationship Id="rId82" Type="http://schemas.openxmlformats.org/officeDocument/2006/relationships/font" Target="fonts/font18.fntdata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5347865" cy="425892"/>
          </a:xfrm>
          <a:prstGeom prst="rect">
            <a:avLst/>
          </a:prstGeom>
        </p:spPr>
        <p:txBody>
          <a:bodyPr vert="horz" lIns="119018" tIns="59509" rIns="119018" bIns="59509" rtlCol="0"/>
          <a:lstStyle>
            <a:lvl1pPr algn="l">
              <a:defRPr sz="16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6990505" y="0"/>
            <a:ext cx="5347865" cy="425892"/>
          </a:xfrm>
          <a:prstGeom prst="rect">
            <a:avLst/>
          </a:prstGeom>
        </p:spPr>
        <p:txBody>
          <a:bodyPr vert="horz" lIns="119018" tIns="59509" rIns="119018" bIns="59509" rtlCol="0"/>
          <a:lstStyle>
            <a:lvl1pPr algn="r">
              <a:defRPr sz="1600"/>
            </a:lvl1pPr>
          </a:lstStyle>
          <a:p>
            <a:fld id="{AEAA151A-4D97-4289-ADDA-37C42EC9F3F9}" type="datetimeFigureOut">
              <a:rPr lang="zh-TW" altLang="en-US" smtClean="0"/>
              <a:t>2023/12/11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8062473"/>
            <a:ext cx="5347865" cy="425891"/>
          </a:xfrm>
          <a:prstGeom prst="rect">
            <a:avLst/>
          </a:prstGeom>
        </p:spPr>
        <p:txBody>
          <a:bodyPr vert="horz" lIns="119018" tIns="59509" rIns="119018" bIns="59509" rtlCol="0" anchor="b"/>
          <a:lstStyle>
            <a:lvl1pPr algn="l">
              <a:defRPr sz="16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6990505" y="8062473"/>
            <a:ext cx="5347865" cy="425891"/>
          </a:xfrm>
          <a:prstGeom prst="rect">
            <a:avLst/>
          </a:prstGeom>
        </p:spPr>
        <p:txBody>
          <a:bodyPr vert="horz" lIns="119018" tIns="59509" rIns="119018" bIns="59509" rtlCol="0" anchor="b"/>
          <a:lstStyle>
            <a:lvl1pPr algn="r">
              <a:defRPr sz="1600"/>
            </a:lvl1pPr>
          </a:lstStyle>
          <a:p>
            <a:fld id="{F6BC713D-5071-45BC-B134-E90CAFD0A9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1021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5347865" cy="424418"/>
          </a:xfrm>
          <a:prstGeom prst="rect">
            <a:avLst/>
          </a:prstGeom>
        </p:spPr>
        <p:txBody>
          <a:bodyPr vert="horz" lIns="119018" tIns="59509" rIns="119018" bIns="59509" rtlCol="0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90505" y="0"/>
            <a:ext cx="5347865" cy="424418"/>
          </a:xfrm>
          <a:prstGeom prst="rect">
            <a:avLst/>
          </a:prstGeom>
        </p:spPr>
        <p:txBody>
          <a:bodyPr vert="horz" lIns="119018" tIns="59509" rIns="119018" bIns="59509" rtlCol="0"/>
          <a:lstStyle>
            <a:lvl1pPr algn="r">
              <a:defRPr sz="1600"/>
            </a:lvl1pPr>
          </a:lstStyle>
          <a:p>
            <a:fld id="{C767C963-CD47-4D03-B21C-83131DD23185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636588"/>
            <a:ext cx="5657850" cy="3182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9018" tIns="59509" rIns="119018" bIns="5950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34124" y="4031973"/>
            <a:ext cx="9872979" cy="3819763"/>
          </a:xfrm>
          <a:prstGeom prst="rect">
            <a:avLst/>
          </a:prstGeom>
        </p:spPr>
        <p:txBody>
          <a:bodyPr vert="horz" lIns="119018" tIns="59509" rIns="119018" bIns="59509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8062472"/>
            <a:ext cx="5347865" cy="424418"/>
          </a:xfrm>
          <a:prstGeom prst="rect">
            <a:avLst/>
          </a:prstGeom>
        </p:spPr>
        <p:txBody>
          <a:bodyPr vert="horz" lIns="119018" tIns="59509" rIns="119018" bIns="59509" rtlCol="0" anchor="b"/>
          <a:lstStyle>
            <a:lvl1pPr algn="l">
              <a:defRPr sz="16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90505" y="8062472"/>
            <a:ext cx="5347865" cy="424418"/>
          </a:xfrm>
          <a:prstGeom prst="rect">
            <a:avLst/>
          </a:prstGeom>
        </p:spPr>
        <p:txBody>
          <a:bodyPr vert="horz" lIns="119018" tIns="59509" rIns="119018" bIns="59509" rtlCol="0" anchor="b"/>
          <a:lstStyle>
            <a:lvl1pPr algn="r">
              <a:defRPr sz="1600"/>
            </a:lvl1pPr>
          </a:lstStyle>
          <a:p>
            <a:fld id="{387C468A-CC7D-4D54-A167-C4D2F35B50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58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468A-CC7D-4D54-A167-C4D2F35B50C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08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12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468A-CC7D-4D54-A167-C4D2F35B50CE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956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468A-CC7D-4D54-A167-C4D2F35B50CE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802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C468A-CC7D-4D54-A167-C4D2F35B50CE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318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8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89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302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5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89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062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983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D87B8-9A4B-45E2-BBE5-FB86ADE287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AA611-6692-4583-86AB-5AB9B972BD4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99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135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78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04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924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53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188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3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/>
          <p:cNvSpPr/>
          <p:nvPr userDrawn="1"/>
        </p:nvSpPr>
        <p:spPr>
          <a:xfrm>
            <a:off x="0" y="0"/>
            <a:ext cx="12192000" cy="11315700"/>
          </a:xfrm>
          <a:prstGeom prst="rect">
            <a:avLst/>
          </a:prstGeom>
          <a:blipFill dpi="0" rotWithShape="1">
            <a:blip r:embed="rId2" cstate="print">
              <a:alphaModFix amt="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750309" y="833614"/>
            <a:ext cx="11053811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242277" y="240965"/>
            <a:ext cx="561843" cy="592649"/>
            <a:chOff x="4197350" y="2182813"/>
            <a:chExt cx="608013" cy="641350"/>
          </a:xfrm>
          <a:solidFill>
            <a:srgbClr val="005188"/>
          </a:solidFill>
        </p:grpSpPr>
        <p:sp>
          <p:nvSpPr>
            <p:cNvPr id="13" name="Freeform 166"/>
            <p:cNvSpPr/>
            <p:nvPr/>
          </p:nvSpPr>
          <p:spPr bwMode="auto">
            <a:xfrm>
              <a:off x="4229100" y="2211388"/>
              <a:ext cx="39688" cy="15716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8" y="14"/>
                </a:cxn>
                <a:cxn ang="0">
                  <a:pos x="54" y="25"/>
                </a:cxn>
                <a:cxn ang="0">
                  <a:pos x="47" y="49"/>
                </a:cxn>
                <a:cxn ang="0">
                  <a:pos x="34" y="96"/>
                </a:cxn>
                <a:cxn ang="0">
                  <a:pos x="34" y="96"/>
                </a:cxn>
                <a:cxn ang="0">
                  <a:pos x="27" y="122"/>
                </a:cxn>
                <a:cxn ang="0">
                  <a:pos x="21" y="149"/>
                </a:cxn>
                <a:cxn ang="0">
                  <a:pos x="10" y="203"/>
                </a:cxn>
                <a:cxn ang="0">
                  <a:pos x="10" y="203"/>
                </a:cxn>
                <a:cxn ang="0">
                  <a:pos x="6" y="222"/>
                </a:cxn>
                <a:cxn ang="0">
                  <a:pos x="3" y="243"/>
                </a:cxn>
                <a:cxn ang="0">
                  <a:pos x="1" y="263"/>
                </a:cxn>
                <a:cxn ang="0">
                  <a:pos x="0" y="283"/>
                </a:cxn>
                <a:cxn ang="0">
                  <a:pos x="0" y="283"/>
                </a:cxn>
                <a:cxn ang="0">
                  <a:pos x="1" y="290"/>
                </a:cxn>
                <a:cxn ang="0">
                  <a:pos x="2" y="292"/>
                </a:cxn>
                <a:cxn ang="0">
                  <a:pos x="3" y="294"/>
                </a:cxn>
                <a:cxn ang="0">
                  <a:pos x="6" y="296"/>
                </a:cxn>
                <a:cxn ang="0">
                  <a:pos x="8" y="296"/>
                </a:cxn>
                <a:cxn ang="0">
                  <a:pos x="11" y="296"/>
                </a:cxn>
                <a:cxn ang="0">
                  <a:pos x="14" y="294"/>
                </a:cxn>
                <a:cxn ang="0">
                  <a:pos x="14" y="294"/>
                </a:cxn>
                <a:cxn ang="0">
                  <a:pos x="15" y="293"/>
                </a:cxn>
                <a:cxn ang="0">
                  <a:pos x="16" y="291"/>
                </a:cxn>
                <a:cxn ang="0">
                  <a:pos x="15" y="287"/>
                </a:cxn>
                <a:cxn ang="0">
                  <a:pos x="14" y="285"/>
                </a:cxn>
                <a:cxn ang="0">
                  <a:pos x="12" y="285"/>
                </a:cxn>
                <a:cxn ang="0">
                  <a:pos x="11" y="284"/>
                </a:cxn>
                <a:cxn ang="0">
                  <a:pos x="9" y="285"/>
                </a:cxn>
                <a:cxn ang="0">
                  <a:pos x="9" y="285"/>
                </a:cxn>
                <a:cxn ang="0">
                  <a:pos x="11" y="282"/>
                </a:cxn>
                <a:cxn ang="0">
                  <a:pos x="12" y="276"/>
                </a:cxn>
                <a:cxn ang="0">
                  <a:pos x="14" y="259"/>
                </a:cxn>
                <a:cxn ang="0">
                  <a:pos x="14" y="232"/>
                </a:cxn>
                <a:cxn ang="0">
                  <a:pos x="14" y="232"/>
                </a:cxn>
                <a:cxn ang="0">
                  <a:pos x="17" y="212"/>
                </a:cxn>
                <a:cxn ang="0">
                  <a:pos x="21" y="193"/>
                </a:cxn>
                <a:cxn ang="0">
                  <a:pos x="29" y="155"/>
                </a:cxn>
                <a:cxn ang="0">
                  <a:pos x="29" y="155"/>
                </a:cxn>
                <a:cxn ang="0">
                  <a:pos x="38" y="119"/>
                </a:cxn>
                <a:cxn ang="0">
                  <a:pos x="48" y="83"/>
                </a:cxn>
                <a:cxn ang="0">
                  <a:pos x="48" y="83"/>
                </a:cxn>
                <a:cxn ang="0">
                  <a:pos x="58" y="45"/>
                </a:cxn>
                <a:cxn ang="0">
                  <a:pos x="64" y="25"/>
                </a:cxn>
                <a:cxn ang="0">
                  <a:pos x="68" y="16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3" y="5"/>
                </a:cxn>
                <a:cxn ang="0">
                  <a:pos x="73" y="3"/>
                </a:cxn>
                <a:cxn ang="0">
                  <a:pos x="72" y="2"/>
                </a:cxn>
                <a:cxn ang="0">
                  <a:pos x="71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3" h="296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4" name="Freeform 167"/>
            <p:cNvSpPr/>
            <p:nvPr/>
          </p:nvSpPr>
          <p:spPr bwMode="auto">
            <a:xfrm>
              <a:off x="4251325" y="2206625"/>
              <a:ext cx="39688" cy="1778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1" y="40"/>
                </a:cxn>
                <a:cxn ang="0">
                  <a:pos x="44" y="59"/>
                </a:cxn>
                <a:cxn ang="0">
                  <a:pos x="38" y="78"/>
                </a:cxn>
                <a:cxn ang="0">
                  <a:pos x="38" y="78"/>
                </a:cxn>
                <a:cxn ang="0">
                  <a:pos x="33" y="101"/>
                </a:cxn>
                <a:cxn ang="0">
                  <a:pos x="29" y="124"/>
                </a:cxn>
                <a:cxn ang="0">
                  <a:pos x="20" y="170"/>
                </a:cxn>
                <a:cxn ang="0">
                  <a:pos x="20" y="170"/>
                </a:cxn>
                <a:cxn ang="0">
                  <a:pos x="5" y="249"/>
                </a:cxn>
                <a:cxn ang="0">
                  <a:pos x="5" y="249"/>
                </a:cxn>
                <a:cxn ang="0">
                  <a:pos x="2" y="270"/>
                </a:cxn>
                <a:cxn ang="0">
                  <a:pos x="1" y="290"/>
                </a:cxn>
                <a:cxn ang="0">
                  <a:pos x="0" y="311"/>
                </a:cxn>
                <a:cxn ang="0">
                  <a:pos x="0" y="332"/>
                </a:cxn>
                <a:cxn ang="0">
                  <a:pos x="0" y="332"/>
                </a:cxn>
                <a:cxn ang="0">
                  <a:pos x="0" y="334"/>
                </a:cxn>
                <a:cxn ang="0">
                  <a:pos x="1" y="336"/>
                </a:cxn>
                <a:cxn ang="0">
                  <a:pos x="3" y="336"/>
                </a:cxn>
                <a:cxn ang="0">
                  <a:pos x="5" y="337"/>
                </a:cxn>
                <a:cxn ang="0">
                  <a:pos x="6" y="336"/>
                </a:cxn>
                <a:cxn ang="0">
                  <a:pos x="8" y="336"/>
                </a:cxn>
                <a:cxn ang="0">
                  <a:pos x="9" y="334"/>
                </a:cxn>
                <a:cxn ang="0">
                  <a:pos x="9" y="332"/>
                </a:cxn>
                <a:cxn ang="0">
                  <a:pos x="9" y="332"/>
                </a:cxn>
                <a:cxn ang="0">
                  <a:pos x="9" y="310"/>
                </a:cxn>
                <a:cxn ang="0">
                  <a:pos x="10" y="288"/>
                </a:cxn>
                <a:cxn ang="0">
                  <a:pos x="12" y="265"/>
                </a:cxn>
                <a:cxn ang="0">
                  <a:pos x="16" y="244"/>
                </a:cxn>
                <a:cxn ang="0">
                  <a:pos x="16" y="244"/>
                </a:cxn>
                <a:cxn ang="0">
                  <a:pos x="32" y="164"/>
                </a:cxn>
                <a:cxn ang="0">
                  <a:pos x="32" y="164"/>
                </a:cxn>
                <a:cxn ang="0">
                  <a:pos x="39" y="122"/>
                </a:cxn>
                <a:cxn ang="0">
                  <a:pos x="47" y="81"/>
                </a:cxn>
                <a:cxn ang="0">
                  <a:pos x="47" y="81"/>
                </a:cxn>
                <a:cxn ang="0">
                  <a:pos x="52" y="61"/>
                </a:cxn>
                <a:cxn ang="0">
                  <a:pos x="60" y="43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6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1"/>
                </a:cxn>
                <a:cxn ang="0">
                  <a:pos x="67" y="2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6" h="337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5" name="Freeform 168"/>
            <p:cNvSpPr/>
            <p:nvPr/>
          </p:nvSpPr>
          <p:spPr bwMode="auto">
            <a:xfrm>
              <a:off x="4271963" y="2197100"/>
              <a:ext cx="55563" cy="195263"/>
            </a:xfrm>
            <a:custGeom>
              <a:avLst/>
              <a:gdLst/>
              <a:ahLst/>
              <a:cxnLst>
                <a:cxn ang="0">
                  <a:pos x="98" y="2"/>
                </a:cxn>
                <a:cxn ang="0">
                  <a:pos x="98" y="2"/>
                </a:cxn>
                <a:cxn ang="0">
                  <a:pos x="84" y="26"/>
                </a:cxn>
                <a:cxn ang="0">
                  <a:pos x="71" y="51"/>
                </a:cxn>
                <a:cxn ang="0">
                  <a:pos x="61" y="77"/>
                </a:cxn>
                <a:cxn ang="0">
                  <a:pos x="51" y="103"/>
                </a:cxn>
                <a:cxn ang="0">
                  <a:pos x="42" y="128"/>
                </a:cxn>
                <a:cxn ang="0">
                  <a:pos x="34" y="155"/>
                </a:cxn>
                <a:cxn ang="0">
                  <a:pos x="27" y="182"/>
                </a:cxn>
                <a:cxn ang="0">
                  <a:pos x="21" y="209"/>
                </a:cxn>
                <a:cxn ang="0">
                  <a:pos x="21" y="209"/>
                </a:cxn>
                <a:cxn ang="0">
                  <a:pos x="14" y="234"/>
                </a:cxn>
                <a:cxn ang="0">
                  <a:pos x="9" y="259"/>
                </a:cxn>
                <a:cxn ang="0">
                  <a:pos x="6" y="283"/>
                </a:cxn>
                <a:cxn ang="0">
                  <a:pos x="3" y="308"/>
                </a:cxn>
                <a:cxn ang="0">
                  <a:pos x="3" y="308"/>
                </a:cxn>
                <a:cxn ang="0">
                  <a:pos x="1" y="323"/>
                </a:cxn>
                <a:cxn ang="0">
                  <a:pos x="0" y="340"/>
                </a:cxn>
                <a:cxn ang="0">
                  <a:pos x="0" y="349"/>
                </a:cxn>
                <a:cxn ang="0">
                  <a:pos x="1" y="356"/>
                </a:cxn>
                <a:cxn ang="0">
                  <a:pos x="4" y="363"/>
                </a:cxn>
                <a:cxn ang="0">
                  <a:pos x="6" y="366"/>
                </a:cxn>
                <a:cxn ang="0">
                  <a:pos x="8" y="368"/>
                </a:cxn>
                <a:cxn ang="0">
                  <a:pos x="8" y="368"/>
                </a:cxn>
                <a:cxn ang="0">
                  <a:pos x="11" y="370"/>
                </a:cxn>
                <a:cxn ang="0">
                  <a:pos x="13" y="369"/>
                </a:cxn>
                <a:cxn ang="0">
                  <a:pos x="15" y="368"/>
                </a:cxn>
                <a:cxn ang="0">
                  <a:pos x="16" y="365"/>
                </a:cxn>
                <a:cxn ang="0">
                  <a:pos x="16" y="361"/>
                </a:cxn>
                <a:cxn ang="0">
                  <a:pos x="16" y="361"/>
                </a:cxn>
                <a:cxn ang="0">
                  <a:pos x="16" y="359"/>
                </a:cxn>
                <a:cxn ang="0">
                  <a:pos x="15" y="357"/>
                </a:cxn>
                <a:cxn ang="0">
                  <a:pos x="13" y="356"/>
                </a:cxn>
                <a:cxn ang="0">
                  <a:pos x="11" y="356"/>
                </a:cxn>
                <a:cxn ang="0">
                  <a:pos x="11" y="356"/>
                </a:cxn>
                <a:cxn ang="0">
                  <a:pos x="10" y="349"/>
                </a:cxn>
                <a:cxn ang="0">
                  <a:pos x="10" y="339"/>
                </a:cxn>
                <a:cxn ang="0">
                  <a:pos x="11" y="324"/>
                </a:cxn>
                <a:cxn ang="0">
                  <a:pos x="11" y="324"/>
                </a:cxn>
                <a:cxn ang="0">
                  <a:pos x="12" y="304"/>
                </a:cxn>
                <a:cxn ang="0">
                  <a:pos x="14" y="283"/>
                </a:cxn>
                <a:cxn ang="0">
                  <a:pos x="14" y="283"/>
                </a:cxn>
                <a:cxn ang="0">
                  <a:pos x="19" y="259"/>
                </a:cxn>
                <a:cxn ang="0">
                  <a:pos x="24" y="235"/>
                </a:cxn>
                <a:cxn ang="0">
                  <a:pos x="35" y="185"/>
                </a:cxn>
                <a:cxn ang="0">
                  <a:pos x="35" y="185"/>
                </a:cxn>
                <a:cxn ang="0">
                  <a:pos x="47" y="143"/>
                </a:cxn>
                <a:cxn ang="0">
                  <a:pos x="61" y="102"/>
                </a:cxn>
                <a:cxn ang="0">
                  <a:pos x="61" y="102"/>
                </a:cxn>
                <a:cxn ang="0">
                  <a:pos x="70" y="77"/>
                </a:cxn>
                <a:cxn ang="0">
                  <a:pos x="80" y="53"/>
                </a:cxn>
                <a:cxn ang="0">
                  <a:pos x="93" y="30"/>
                </a:cxn>
                <a:cxn ang="0">
                  <a:pos x="106" y="8"/>
                </a:cxn>
                <a:cxn ang="0">
                  <a:pos x="106" y="8"/>
                </a:cxn>
                <a:cxn ang="0">
                  <a:pos x="106" y="6"/>
                </a:cxn>
                <a:cxn ang="0">
                  <a:pos x="106" y="3"/>
                </a:cxn>
                <a:cxn ang="0">
                  <a:pos x="105" y="2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101" y="0"/>
                </a:cxn>
                <a:cxn ang="0">
                  <a:pos x="99" y="0"/>
                </a:cxn>
                <a:cxn ang="0">
                  <a:pos x="98" y="2"/>
                </a:cxn>
                <a:cxn ang="0">
                  <a:pos x="98" y="2"/>
                </a:cxn>
              </a:cxnLst>
              <a:rect l="0" t="0" r="r" b="b"/>
              <a:pathLst>
                <a:path w="106" h="370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6" name="Freeform 169"/>
            <p:cNvSpPr/>
            <p:nvPr/>
          </p:nvSpPr>
          <p:spPr bwMode="auto">
            <a:xfrm>
              <a:off x="4305300" y="2198688"/>
              <a:ext cx="39688" cy="146050"/>
            </a:xfrm>
            <a:custGeom>
              <a:avLst/>
              <a:gdLst/>
              <a:ahLst/>
              <a:cxnLst>
                <a:cxn ang="0">
                  <a:pos x="68" y="2"/>
                </a:cxn>
                <a:cxn ang="0">
                  <a:pos x="68" y="2"/>
                </a:cxn>
                <a:cxn ang="0">
                  <a:pos x="62" y="10"/>
                </a:cxn>
                <a:cxn ang="0">
                  <a:pos x="57" y="20"/>
                </a:cxn>
                <a:cxn ang="0">
                  <a:pos x="54" y="31"/>
                </a:cxn>
                <a:cxn ang="0">
                  <a:pos x="53" y="41"/>
                </a:cxn>
                <a:cxn ang="0">
                  <a:pos x="53" y="41"/>
                </a:cxn>
                <a:cxn ang="0">
                  <a:pos x="51" y="51"/>
                </a:cxn>
                <a:cxn ang="0">
                  <a:pos x="49" y="60"/>
                </a:cxn>
                <a:cxn ang="0">
                  <a:pos x="42" y="80"/>
                </a:cxn>
                <a:cxn ang="0">
                  <a:pos x="37" y="101"/>
                </a:cxn>
                <a:cxn ang="0">
                  <a:pos x="32" y="120"/>
                </a:cxn>
                <a:cxn ang="0">
                  <a:pos x="32" y="120"/>
                </a:cxn>
                <a:cxn ang="0">
                  <a:pos x="14" y="191"/>
                </a:cxn>
                <a:cxn ang="0">
                  <a:pos x="7" y="227"/>
                </a:cxn>
                <a:cxn ang="0">
                  <a:pos x="3" y="244"/>
                </a:cxn>
                <a:cxn ang="0">
                  <a:pos x="1" y="263"/>
                </a:cxn>
                <a:cxn ang="0">
                  <a:pos x="1" y="263"/>
                </a:cxn>
                <a:cxn ang="0">
                  <a:pos x="0" y="265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3"/>
                </a:cxn>
                <a:cxn ang="0">
                  <a:pos x="3" y="274"/>
                </a:cxn>
                <a:cxn ang="0">
                  <a:pos x="4" y="274"/>
                </a:cxn>
                <a:cxn ang="0">
                  <a:pos x="7" y="273"/>
                </a:cxn>
                <a:cxn ang="0">
                  <a:pos x="8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1" y="254"/>
                </a:cxn>
                <a:cxn ang="0">
                  <a:pos x="14" y="237"/>
                </a:cxn>
                <a:cxn ang="0">
                  <a:pos x="22" y="204"/>
                </a:cxn>
                <a:cxn ang="0">
                  <a:pos x="37" y="139"/>
                </a:cxn>
                <a:cxn ang="0">
                  <a:pos x="37" y="139"/>
                </a:cxn>
                <a:cxn ang="0">
                  <a:pos x="45" y="106"/>
                </a:cxn>
                <a:cxn ang="0">
                  <a:pos x="54" y="73"/>
                </a:cxn>
                <a:cxn ang="0">
                  <a:pos x="54" y="73"/>
                </a:cxn>
                <a:cxn ang="0">
                  <a:pos x="58" y="56"/>
                </a:cxn>
                <a:cxn ang="0">
                  <a:pos x="61" y="39"/>
                </a:cxn>
                <a:cxn ang="0">
                  <a:pos x="64" y="31"/>
                </a:cxn>
                <a:cxn ang="0">
                  <a:pos x="66" y="22"/>
                </a:cxn>
                <a:cxn ang="0">
                  <a:pos x="70" y="14"/>
                </a:cxn>
                <a:cxn ang="0">
                  <a:pos x="74" y="8"/>
                </a:cxn>
                <a:cxn ang="0">
                  <a:pos x="74" y="8"/>
                </a:cxn>
                <a:cxn ang="0">
                  <a:pos x="75" y="6"/>
                </a:cxn>
                <a:cxn ang="0">
                  <a:pos x="75" y="5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71" y="0"/>
                </a:cxn>
                <a:cxn ang="0">
                  <a:pos x="69" y="0"/>
                </a:cxn>
                <a:cxn ang="0">
                  <a:pos x="68" y="2"/>
                </a:cxn>
                <a:cxn ang="0">
                  <a:pos x="68" y="2"/>
                </a:cxn>
              </a:cxnLst>
              <a:rect l="0" t="0" r="r" b="b"/>
              <a:pathLst>
                <a:path w="75" h="274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7" name="Freeform 170"/>
            <p:cNvSpPr/>
            <p:nvPr/>
          </p:nvSpPr>
          <p:spPr bwMode="auto">
            <a:xfrm>
              <a:off x="4338638" y="2201863"/>
              <a:ext cx="31750" cy="112713"/>
            </a:xfrm>
            <a:custGeom>
              <a:avLst/>
              <a:gdLst/>
              <a:ahLst/>
              <a:cxnLst>
                <a:cxn ang="0">
                  <a:pos x="52" y="4"/>
                </a:cxn>
                <a:cxn ang="0">
                  <a:pos x="52" y="4"/>
                </a:cxn>
                <a:cxn ang="0">
                  <a:pos x="51" y="10"/>
                </a:cxn>
                <a:cxn ang="0">
                  <a:pos x="48" y="16"/>
                </a:cxn>
                <a:cxn ang="0">
                  <a:pos x="43" y="29"/>
                </a:cxn>
                <a:cxn ang="0">
                  <a:pos x="38" y="41"/>
                </a:cxn>
                <a:cxn ang="0">
                  <a:pos x="36" y="47"/>
                </a:cxn>
                <a:cxn ang="0">
                  <a:pos x="34" y="54"/>
                </a:cxn>
                <a:cxn ang="0">
                  <a:pos x="34" y="54"/>
                </a:cxn>
                <a:cxn ang="0">
                  <a:pos x="25" y="103"/>
                </a:cxn>
                <a:cxn ang="0">
                  <a:pos x="25" y="103"/>
                </a:cxn>
                <a:cxn ang="0">
                  <a:pos x="23" y="116"/>
                </a:cxn>
                <a:cxn ang="0">
                  <a:pos x="19" y="129"/>
                </a:cxn>
                <a:cxn ang="0">
                  <a:pos x="10" y="156"/>
                </a:cxn>
                <a:cxn ang="0">
                  <a:pos x="3" y="181"/>
                </a:cxn>
                <a:cxn ang="0">
                  <a:pos x="1" y="195"/>
                </a:cxn>
                <a:cxn ang="0">
                  <a:pos x="0" y="208"/>
                </a:cxn>
                <a:cxn ang="0">
                  <a:pos x="0" y="208"/>
                </a:cxn>
                <a:cxn ang="0">
                  <a:pos x="0" y="210"/>
                </a:cxn>
                <a:cxn ang="0">
                  <a:pos x="1" y="211"/>
                </a:cxn>
                <a:cxn ang="0">
                  <a:pos x="2" y="212"/>
                </a:cxn>
                <a:cxn ang="0">
                  <a:pos x="4" y="212"/>
                </a:cxn>
                <a:cxn ang="0">
                  <a:pos x="6" y="212"/>
                </a:cxn>
                <a:cxn ang="0">
                  <a:pos x="7" y="211"/>
                </a:cxn>
                <a:cxn ang="0">
                  <a:pos x="8" y="210"/>
                </a:cxn>
                <a:cxn ang="0">
                  <a:pos x="9" y="208"/>
                </a:cxn>
                <a:cxn ang="0">
                  <a:pos x="9" y="208"/>
                </a:cxn>
                <a:cxn ang="0">
                  <a:pos x="10" y="200"/>
                </a:cxn>
                <a:cxn ang="0">
                  <a:pos x="11" y="192"/>
                </a:cxn>
                <a:cxn ang="0">
                  <a:pos x="15" y="176"/>
                </a:cxn>
                <a:cxn ang="0">
                  <a:pos x="26" y="144"/>
                </a:cxn>
                <a:cxn ang="0">
                  <a:pos x="26" y="144"/>
                </a:cxn>
                <a:cxn ang="0">
                  <a:pos x="29" y="131"/>
                </a:cxn>
                <a:cxn ang="0">
                  <a:pos x="32" y="117"/>
                </a:cxn>
                <a:cxn ang="0">
                  <a:pos x="37" y="91"/>
                </a:cxn>
                <a:cxn ang="0">
                  <a:pos x="37" y="91"/>
                </a:cxn>
                <a:cxn ang="0">
                  <a:pos x="41" y="67"/>
                </a:cxn>
                <a:cxn ang="0">
                  <a:pos x="46" y="42"/>
                </a:cxn>
                <a:cxn ang="0">
                  <a:pos x="46" y="42"/>
                </a:cxn>
                <a:cxn ang="0">
                  <a:pos x="50" y="33"/>
                </a:cxn>
                <a:cxn ang="0">
                  <a:pos x="55" y="23"/>
                </a:cxn>
                <a:cxn ang="0">
                  <a:pos x="59" y="14"/>
                </a:cxn>
                <a:cxn ang="0">
                  <a:pos x="60" y="9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1" y="3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4" y="1"/>
                </a:cxn>
                <a:cxn ang="0">
                  <a:pos x="53" y="3"/>
                </a:cxn>
                <a:cxn ang="0">
                  <a:pos x="52" y="4"/>
                </a:cxn>
                <a:cxn ang="0">
                  <a:pos x="52" y="4"/>
                </a:cxn>
              </a:cxnLst>
              <a:rect l="0" t="0" r="r" b="b"/>
              <a:pathLst>
                <a:path w="61" h="212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8" name="Freeform 171"/>
            <p:cNvSpPr/>
            <p:nvPr/>
          </p:nvSpPr>
          <p:spPr bwMode="auto">
            <a:xfrm>
              <a:off x="4357688" y="2209800"/>
              <a:ext cx="36513" cy="904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1" y="10"/>
                </a:cxn>
                <a:cxn ang="0">
                  <a:pos x="43" y="22"/>
                </a:cxn>
                <a:cxn ang="0">
                  <a:pos x="37" y="34"/>
                </a:cxn>
                <a:cxn ang="0">
                  <a:pos x="33" y="48"/>
                </a:cxn>
                <a:cxn ang="0">
                  <a:pos x="29" y="61"/>
                </a:cxn>
                <a:cxn ang="0">
                  <a:pos x="25" y="75"/>
                </a:cxn>
                <a:cxn ang="0">
                  <a:pos x="20" y="100"/>
                </a:cxn>
                <a:cxn ang="0">
                  <a:pos x="20" y="100"/>
                </a:cxn>
                <a:cxn ang="0">
                  <a:pos x="15" y="115"/>
                </a:cxn>
                <a:cxn ang="0">
                  <a:pos x="6" y="135"/>
                </a:cxn>
                <a:cxn ang="0">
                  <a:pos x="3" y="147"/>
                </a:cxn>
                <a:cxn ang="0">
                  <a:pos x="0" y="156"/>
                </a:cxn>
                <a:cxn ang="0">
                  <a:pos x="0" y="164"/>
                </a:cxn>
                <a:cxn ang="0">
                  <a:pos x="1" y="166"/>
                </a:cxn>
                <a:cxn ang="0">
                  <a:pos x="3" y="170"/>
                </a:cxn>
                <a:cxn ang="0">
                  <a:pos x="3" y="170"/>
                </a:cxn>
                <a:cxn ang="0">
                  <a:pos x="4" y="170"/>
                </a:cxn>
                <a:cxn ang="0">
                  <a:pos x="6" y="171"/>
                </a:cxn>
                <a:cxn ang="0">
                  <a:pos x="9" y="169"/>
                </a:cxn>
                <a:cxn ang="0">
                  <a:pos x="10" y="167"/>
                </a:cxn>
                <a:cxn ang="0">
                  <a:pos x="11" y="165"/>
                </a:cxn>
                <a:cxn ang="0">
                  <a:pos x="10" y="164"/>
                </a:cxn>
                <a:cxn ang="0">
                  <a:pos x="9" y="162"/>
                </a:cxn>
                <a:cxn ang="0">
                  <a:pos x="9" y="162"/>
                </a:cxn>
                <a:cxn ang="0">
                  <a:pos x="10" y="159"/>
                </a:cxn>
                <a:cxn ang="0">
                  <a:pos x="14" y="152"/>
                </a:cxn>
                <a:cxn ang="0">
                  <a:pos x="18" y="138"/>
                </a:cxn>
                <a:cxn ang="0">
                  <a:pos x="18" y="138"/>
                </a:cxn>
                <a:cxn ang="0">
                  <a:pos x="24" y="119"/>
                </a:cxn>
                <a:cxn ang="0">
                  <a:pos x="29" y="100"/>
                </a:cxn>
                <a:cxn ang="0">
                  <a:pos x="29" y="100"/>
                </a:cxn>
                <a:cxn ang="0">
                  <a:pos x="34" y="76"/>
                </a:cxn>
                <a:cxn ang="0">
                  <a:pos x="38" y="63"/>
                </a:cxn>
                <a:cxn ang="0">
                  <a:pos x="41" y="51"/>
                </a:cxn>
                <a:cxn ang="0">
                  <a:pos x="47" y="38"/>
                </a:cxn>
                <a:cxn ang="0">
                  <a:pos x="52" y="27"/>
                </a:cxn>
                <a:cxn ang="0">
                  <a:pos x="58" y="17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8" y="4"/>
                </a:cxn>
                <a:cxn ang="0">
                  <a:pos x="67" y="3"/>
                </a:cxn>
                <a:cxn ang="0">
                  <a:pos x="66" y="1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61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171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19" name="Freeform 172"/>
            <p:cNvSpPr/>
            <p:nvPr/>
          </p:nvSpPr>
          <p:spPr bwMode="auto">
            <a:xfrm>
              <a:off x="4383088" y="2219325"/>
              <a:ext cx="33338" cy="63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50" y="2"/>
                </a:cxn>
                <a:cxn ang="0">
                  <a:pos x="46" y="5"/>
                </a:cxn>
                <a:cxn ang="0">
                  <a:pos x="42" y="8"/>
                </a:cxn>
                <a:cxn ang="0">
                  <a:pos x="39" y="11"/>
                </a:cxn>
                <a:cxn ang="0">
                  <a:pos x="33" y="19"/>
                </a:cxn>
                <a:cxn ang="0">
                  <a:pos x="29" y="30"/>
                </a:cxn>
                <a:cxn ang="0">
                  <a:pos x="29" y="30"/>
                </a:cxn>
                <a:cxn ang="0">
                  <a:pos x="13" y="70"/>
                </a:cxn>
                <a:cxn ang="0">
                  <a:pos x="6" y="91"/>
                </a:cxn>
                <a:cxn ang="0">
                  <a:pos x="0" y="112"/>
                </a:cxn>
                <a:cxn ang="0">
                  <a:pos x="0" y="112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8"/>
                </a:cxn>
                <a:cxn ang="0">
                  <a:pos x="4" y="118"/>
                </a:cxn>
                <a:cxn ang="0">
                  <a:pos x="6" y="119"/>
                </a:cxn>
                <a:cxn ang="0">
                  <a:pos x="7" y="118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9" y="114"/>
                </a:cxn>
                <a:cxn ang="0">
                  <a:pos x="13" y="100"/>
                </a:cxn>
                <a:cxn ang="0">
                  <a:pos x="17" y="84"/>
                </a:cxn>
                <a:cxn ang="0">
                  <a:pos x="23" y="70"/>
                </a:cxn>
                <a:cxn ang="0">
                  <a:pos x="30" y="56"/>
                </a:cxn>
                <a:cxn ang="0">
                  <a:pos x="30" y="56"/>
                </a:cxn>
                <a:cxn ang="0">
                  <a:pos x="34" y="42"/>
                </a:cxn>
                <a:cxn ang="0">
                  <a:pos x="39" y="29"/>
                </a:cxn>
                <a:cxn ang="0">
                  <a:pos x="42" y="22"/>
                </a:cxn>
                <a:cxn ang="0">
                  <a:pos x="46" y="17"/>
                </a:cxn>
                <a:cxn ang="0">
                  <a:pos x="51" y="12"/>
                </a:cxn>
                <a:cxn ang="0">
                  <a:pos x="57" y="9"/>
                </a:cxn>
                <a:cxn ang="0">
                  <a:pos x="57" y="9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3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119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0" name="Freeform 173"/>
            <p:cNvSpPr/>
            <p:nvPr/>
          </p:nvSpPr>
          <p:spPr bwMode="auto">
            <a:xfrm>
              <a:off x="4403725" y="2228850"/>
              <a:ext cx="17463" cy="52388"/>
            </a:xfrm>
            <a:custGeom>
              <a:avLst/>
              <a:gdLst/>
              <a:ahLst/>
              <a:cxnLst>
                <a:cxn ang="0">
                  <a:pos x="27" y="1"/>
                </a:cxn>
                <a:cxn ang="0">
                  <a:pos x="27" y="1"/>
                </a:cxn>
                <a:cxn ang="0">
                  <a:pos x="24" y="2"/>
                </a:cxn>
                <a:cxn ang="0">
                  <a:pos x="22" y="6"/>
                </a:cxn>
                <a:cxn ang="0">
                  <a:pos x="17" y="12"/>
                </a:cxn>
                <a:cxn ang="0">
                  <a:pos x="15" y="20"/>
                </a:cxn>
                <a:cxn ang="0">
                  <a:pos x="14" y="27"/>
                </a:cxn>
                <a:cxn ang="0">
                  <a:pos x="14" y="27"/>
                </a:cxn>
                <a:cxn ang="0">
                  <a:pos x="12" y="45"/>
                </a:cxn>
                <a:cxn ang="0">
                  <a:pos x="10" y="61"/>
                </a:cxn>
                <a:cxn ang="0">
                  <a:pos x="6" y="78"/>
                </a:cxn>
                <a:cxn ang="0">
                  <a:pos x="0" y="94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0" y="97"/>
                </a:cxn>
                <a:cxn ang="0">
                  <a:pos x="1" y="100"/>
                </a:cxn>
                <a:cxn ang="0">
                  <a:pos x="3" y="100"/>
                </a:cxn>
                <a:cxn ang="0">
                  <a:pos x="6" y="100"/>
                </a:cxn>
                <a:cxn ang="0">
                  <a:pos x="8" y="98"/>
                </a:cxn>
                <a:cxn ang="0">
                  <a:pos x="9" y="96"/>
                </a:cxn>
                <a:cxn ang="0">
                  <a:pos x="9" y="96"/>
                </a:cxn>
                <a:cxn ang="0">
                  <a:pos x="13" y="85"/>
                </a:cxn>
                <a:cxn ang="0">
                  <a:pos x="15" y="80"/>
                </a:cxn>
                <a:cxn ang="0">
                  <a:pos x="18" y="75"/>
                </a:cxn>
                <a:cxn ang="0">
                  <a:pos x="18" y="75"/>
                </a:cxn>
                <a:cxn ang="0">
                  <a:pos x="19" y="72"/>
                </a:cxn>
                <a:cxn ang="0">
                  <a:pos x="21" y="69"/>
                </a:cxn>
                <a:cxn ang="0">
                  <a:pos x="21" y="62"/>
                </a:cxn>
                <a:cxn ang="0">
                  <a:pos x="22" y="49"/>
                </a:cxn>
                <a:cxn ang="0">
                  <a:pos x="22" y="49"/>
                </a:cxn>
                <a:cxn ang="0">
                  <a:pos x="23" y="28"/>
                </a:cxn>
                <a:cxn ang="0">
                  <a:pos x="24" y="22"/>
                </a:cxn>
                <a:cxn ang="0">
                  <a:pos x="25" y="17"/>
                </a:cxn>
                <a:cxn ang="0">
                  <a:pos x="27" y="13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1" y="9"/>
                </a:cxn>
                <a:cxn ang="0">
                  <a:pos x="32" y="8"/>
                </a:cxn>
                <a:cxn ang="0">
                  <a:pos x="33" y="3"/>
                </a:cxn>
                <a:cxn ang="0">
                  <a:pos x="32" y="2"/>
                </a:cxn>
                <a:cxn ang="0">
                  <a:pos x="31" y="1"/>
                </a:cxn>
                <a:cxn ang="0">
                  <a:pos x="29" y="0"/>
                </a:cxn>
                <a:cxn ang="0">
                  <a:pos x="27" y="1"/>
                </a:cxn>
                <a:cxn ang="0">
                  <a:pos x="27" y="1"/>
                </a:cxn>
              </a:cxnLst>
              <a:rect l="0" t="0" r="r" b="b"/>
              <a:pathLst>
                <a:path w="33" h="100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1" name="Freeform 174"/>
            <p:cNvSpPr/>
            <p:nvPr/>
          </p:nvSpPr>
          <p:spPr bwMode="auto">
            <a:xfrm>
              <a:off x="4340225" y="2436813"/>
              <a:ext cx="4763" cy="428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80"/>
                </a:cxn>
                <a:cxn ang="0">
                  <a:pos x="5" y="80"/>
                </a:cxn>
                <a:cxn ang="0">
                  <a:pos x="6" y="80"/>
                </a:cxn>
                <a:cxn ang="0">
                  <a:pos x="8" y="79"/>
                </a:cxn>
                <a:cxn ang="0">
                  <a:pos x="9" y="78"/>
                </a:cxn>
                <a:cxn ang="0">
                  <a:pos x="9" y="76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80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2" name="Freeform 175"/>
            <p:cNvSpPr/>
            <p:nvPr/>
          </p:nvSpPr>
          <p:spPr bwMode="auto">
            <a:xfrm>
              <a:off x="4370388" y="2460625"/>
              <a:ext cx="11113" cy="65088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2" y="2"/>
                </a:cxn>
                <a:cxn ang="0">
                  <a:pos x="9" y="9"/>
                </a:cxn>
                <a:cxn ang="0">
                  <a:pos x="7" y="15"/>
                </a:cxn>
                <a:cxn ang="0">
                  <a:pos x="3" y="29"/>
                </a:cxn>
                <a:cxn ang="0">
                  <a:pos x="1" y="44"/>
                </a:cxn>
                <a:cxn ang="0">
                  <a:pos x="0" y="59"/>
                </a:cxn>
                <a:cxn ang="0">
                  <a:pos x="1" y="90"/>
                </a:cxn>
                <a:cxn ang="0">
                  <a:pos x="2" y="118"/>
                </a:cxn>
                <a:cxn ang="0">
                  <a:pos x="2" y="118"/>
                </a:cxn>
                <a:cxn ang="0">
                  <a:pos x="3" y="120"/>
                </a:cxn>
                <a:cxn ang="0">
                  <a:pos x="4" y="122"/>
                </a:cxn>
                <a:cxn ang="0">
                  <a:pos x="5" y="123"/>
                </a:cxn>
                <a:cxn ang="0">
                  <a:pos x="7" y="123"/>
                </a:cxn>
                <a:cxn ang="0">
                  <a:pos x="9" y="123"/>
                </a:cxn>
                <a:cxn ang="0">
                  <a:pos x="10" y="122"/>
                </a:cxn>
                <a:cxn ang="0">
                  <a:pos x="11" y="120"/>
                </a:cxn>
                <a:cxn ang="0">
                  <a:pos x="11" y="118"/>
                </a:cxn>
                <a:cxn ang="0">
                  <a:pos x="11" y="118"/>
                </a:cxn>
                <a:cxn ang="0">
                  <a:pos x="10" y="91"/>
                </a:cxn>
                <a:cxn ang="0">
                  <a:pos x="10" y="61"/>
                </a:cxn>
                <a:cxn ang="0">
                  <a:pos x="10" y="47"/>
                </a:cxn>
                <a:cxn ang="0">
                  <a:pos x="12" y="32"/>
                </a:cxn>
                <a:cxn ang="0">
                  <a:pos x="15" y="19"/>
                </a:cxn>
                <a:cxn ang="0">
                  <a:pos x="17" y="13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22" y="5"/>
                </a:cxn>
                <a:cxn ang="0">
                  <a:pos x="20" y="3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7" y="0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2"/>
                </a:cxn>
                <a:cxn ang="0">
                  <a:pos x="12" y="2"/>
                </a:cxn>
              </a:cxnLst>
              <a:rect l="0" t="0" r="r" b="b"/>
              <a:pathLst>
                <a:path w="22" h="123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3" name="Freeform 176"/>
            <p:cNvSpPr/>
            <p:nvPr/>
          </p:nvSpPr>
          <p:spPr bwMode="auto">
            <a:xfrm>
              <a:off x="4395788" y="2492375"/>
              <a:ext cx="7938" cy="5556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29"/>
                </a:cxn>
                <a:cxn ang="0">
                  <a:pos x="2" y="53"/>
                </a:cxn>
                <a:cxn ang="0">
                  <a:pos x="1" y="7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1" y="102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5"/>
                </a:cxn>
                <a:cxn ang="0">
                  <a:pos x="9" y="104"/>
                </a:cxn>
                <a:cxn ang="0">
                  <a:pos x="10" y="102"/>
                </a:cxn>
                <a:cxn ang="0">
                  <a:pos x="10" y="100"/>
                </a:cxn>
                <a:cxn ang="0">
                  <a:pos x="10" y="100"/>
                </a:cxn>
                <a:cxn ang="0">
                  <a:pos x="11" y="77"/>
                </a:cxn>
                <a:cxn ang="0">
                  <a:pos x="13" y="53"/>
                </a:cxn>
                <a:cxn ang="0">
                  <a:pos x="14" y="29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2" y="1"/>
                </a:cxn>
                <a:cxn ang="0">
                  <a:pos x="10" y="0"/>
                </a:cxn>
                <a:cxn ang="0">
                  <a:pos x="9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0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4" name="Freeform 177"/>
            <p:cNvSpPr/>
            <p:nvPr/>
          </p:nvSpPr>
          <p:spPr bwMode="auto">
            <a:xfrm>
              <a:off x="4424363" y="2520950"/>
              <a:ext cx="4763" cy="7143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6"/>
                </a:cxn>
                <a:cxn ang="0">
                  <a:pos x="3" y="136"/>
                </a:cxn>
                <a:cxn ang="0">
                  <a:pos x="4" y="137"/>
                </a:cxn>
                <a:cxn ang="0">
                  <a:pos x="6" y="136"/>
                </a:cxn>
                <a:cxn ang="0">
                  <a:pos x="7" y="136"/>
                </a:cxn>
                <a:cxn ang="0">
                  <a:pos x="8" y="134"/>
                </a:cxn>
                <a:cxn ang="0">
                  <a:pos x="9" y="132"/>
                </a:cxn>
                <a:cxn ang="0">
                  <a:pos x="9" y="4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7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9" h="137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5" name="Freeform 178"/>
            <p:cNvSpPr/>
            <p:nvPr/>
          </p:nvSpPr>
          <p:spPr bwMode="auto">
            <a:xfrm>
              <a:off x="4451350" y="2547938"/>
              <a:ext cx="7938" cy="68263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3"/>
                </a:cxn>
                <a:cxn ang="0">
                  <a:pos x="1" y="47"/>
                </a:cxn>
                <a:cxn ang="0">
                  <a:pos x="0" y="62"/>
                </a:cxn>
                <a:cxn ang="0">
                  <a:pos x="0" y="124"/>
                </a:cxn>
                <a:cxn ang="0">
                  <a:pos x="0" y="124"/>
                </a:cxn>
                <a:cxn ang="0">
                  <a:pos x="1" y="126"/>
                </a:cxn>
                <a:cxn ang="0">
                  <a:pos x="2" y="127"/>
                </a:cxn>
                <a:cxn ang="0">
                  <a:pos x="3" y="128"/>
                </a:cxn>
                <a:cxn ang="0">
                  <a:pos x="5" y="128"/>
                </a:cxn>
                <a:cxn ang="0">
                  <a:pos x="6" y="128"/>
                </a:cxn>
                <a:cxn ang="0">
                  <a:pos x="8" y="127"/>
                </a:cxn>
                <a:cxn ang="0">
                  <a:pos x="9" y="126"/>
                </a:cxn>
                <a:cxn ang="0">
                  <a:pos x="9" y="124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52"/>
                </a:cxn>
                <a:cxn ang="0">
                  <a:pos x="11" y="37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2"/>
                </a:cxn>
                <a:cxn ang="0">
                  <a:pos x="11" y="1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28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6" name="Freeform 179"/>
            <p:cNvSpPr/>
            <p:nvPr/>
          </p:nvSpPr>
          <p:spPr bwMode="auto">
            <a:xfrm>
              <a:off x="4478338" y="2578100"/>
              <a:ext cx="6350" cy="555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4" y="104"/>
                </a:cxn>
                <a:cxn ang="0">
                  <a:pos x="5" y="104"/>
                </a:cxn>
                <a:cxn ang="0">
                  <a:pos x="7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10" y="100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10" h="104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7" name="Freeform 180"/>
            <p:cNvSpPr/>
            <p:nvPr/>
          </p:nvSpPr>
          <p:spPr bwMode="auto">
            <a:xfrm>
              <a:off x="4500563" y="2608263"/>
              <a:ext cx="7938" cy="49213"/>
            </a:xfrm>
            <a:custGeom>
              <a:avLst/>
              <a:gdLst/>
              <a:ahLst/>
              <a:cxnLst>
                <a:cxn ang="0">
                  <a:pos x="15" y="88"/>
                </a:cxn>
                <a:cxn ang="0">
                  <a:pos x="15" y="88"/>
                </a:cxn>
                <a:cxn ang="0">
                  <a:pos x="12" y="79"/>
                </a:cxn>
                <a:cxn ang="0">
                  <a:pos x="10" y="68"/>
                </a:cxn>
                <a:cxn ang="0">
                  <a:pos x="9" y="57"/>
                </a:cxn>
                <a:cxn ang="0">
                  <a:pos x="9" y="47"/>
                </a:cxn>
                <a:cxn ang="0">
                  <a:pos x="9" y="25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7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0" y="26"/>
                </a:cxn>
                <a:cxn ang="0">
                  <a:pos x="0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3" y="81"/>
                </a:cxn>
                <a:cxn ang="0">
                  <a:pos x="6" y="91"/>
                </a:cxn>
                <a:cxn ang="0">
                  <a:pos x="6" y="91"/>
                </a:cxn>
                <a:cxn ang="0">
                  <a:pos x="7" y="93"/>
                </a:cxn>
                <a:cxn ang="0">
                  <a:pos x="8" y="94"/>
                </a:cxn>
                <a:cxn ang="0">
                  <a:pos x="10" y="94"/>
                </a:cxn>
                <a:cxn ang="0">
                  <a:pos x="12" y="94"/>
                </a:cxn>
                <a:cxn ang="0">
                  <a:pos x="13" y="93"/>
                </a:cxn>
                <a:cxn ang="0">
                  <a:pos x="14" y="92"/>
                </a:cxn>
                <a:cxn ang="0">
                  <a:pos x="15" y="90"/>
                </a:cxn>
                <a:cxn ang="0">
                  <a:pos x="15" y="88"/>
                </a:cxn>
                <a:cxn ang="0">
                  <a:pos x="15" y="88"/>
                </a:cxn>
              </a:cxnLst>
              <a:rect l="0" t="0" r="r" b="b"/>
              <a:pathLst>
                <a:path w="15" h="94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8" name="Freeform 181"/>
            <p:cNvSpPr/>
            <p:nvPr/>
          </p:nvSpPr>
          <p:spPr bwMode="auto">
            <a:xfrm>
              <a:off x="4529138" y="2622550"/>
              <a:ext cx="7938" cy="63500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6" y="5"/>
                </a:cxn>
                <a:cxn ang="0">
                  <a:pos x="5" y="18"/>
                </a:cxn>
                <a:cxn ang="0">
                  <a:pos x="3" y="31"/>
                </a:cxn>
                <a:cxn ang="0">
                  <a:pos x="1" y="4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86"/>
                </a:cxn>
                <a:cxn ang="0">
                  <a:pos x="0" y="114"/>
                </a:cxn>
                <a:cxn ang="0">
                  <a:pos x="0" y="114"/>
                </a:cxn>
                <a:cxn ang="0">
                  <a:pos x="1" y="116"/>
                </a:cxn>
                <a:cxn ang="0">
                  <a:pos x="2" y="117"/>
                </a:cxn>
                <a:cxn ang="0">
                  <a:pos x="3" y="118"/>
                </a:cxn>
                <a:cxn ang="0">
                  <a:pos x="6" y="119"/>
                </a:cxn>
                <a:cxn ang="0">
                  <a:pos x="8" y="118"/>
                </a:cxn>
                <a:cxn ang="0">
                  <a:pos x="9" y="117"/>
                </a:cxn>
                <a:cxn ang="0">
                  <a:pos x="10" y="116"/>
                </a:cxn>
                <a:cxn ang="0">
                  <a:pos x="11" y="114"/>
                </a:cxn>
                <a:cxn ang="0">
                  <a:pos x="11" y="57"/>
                </a:cxn>
                <a:cxn ang="0">
                  <a:pos x="11" y="57"/>
                </a:cxn>
                <a:cxn ang="0">
                  <a:pos x="11" y="43"/>
                </a:cxn>
                <a:cxn ang="0">
                  <a:pos x="13" y="31"/>
                </a:cxn>
                <a:cxn ang="0">
                  <a:pos x="14" y="18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6" y="3"/>
                </a:cxn>
                <a:cxn ang="0">
                  <a:pos x="6" y="5"/>
                </a:cxn>
                <a:cxn ang="0">
                  <a:pos x="6" y="5"/>
                </a:cxn>
              </a:cxnLst>
              <a:rect l="0" t="0" r="r" b="b"/>
              <a:pathLst>
                <a:path w="15" h="119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29" name="Freeform 182"/>
            <p:cNvSpPr/>
            <p:nvPr/>
          </p:nvSpPr>
          <p:spPr bwMode="auto">
            <a:xfrm>
              <a:off x="4551363" y="2652713"/>
              <a:ext cx="4763" cy="55563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0" y="53"/>
                </a:cxn>
                <a:cxn ang="0">
                  <a:pos x="0" y="75"/>
                </a:cxn>
                <a:cxn ang="0">
                  <a:pos x="2" y="99"/>
                </a:cxn>
                <a:cxn ang="0">
                  <a:pos x="2" y="99"/>
                </a:cxn>
                <a:cxn ang="0">
                  <a:pos x="2" y="101"/>
                </a:cxn>
                <a:cxn ang="0">
                  <a:pos x="4" y="103"/>
                </a:cxn>
                <a:cxn ang="0">
                  <a:pos x="7" y="104"/>
                </a:cxn>
                <a:cxn ang="0">
                  <a:pos x="9" y="104"/>
                </a:cxn>
                <a:cxn ang="0">
                  <a:pos x="10" y="103"/>
                </a:cxn>
                <a:cxn ang="0">
                  <a:pos x="11" y="101"/>
                </a:cxn>
                <a:cxn ang="0">
                  <a:pos x="11" y="99"/>
                </a:cxn>
                <a:cxn ang="0">
                  <a:pos x="11" y="99"/>
                </a:cxn>
                <a:cxn ang="0">
                  <a:pos x="9" y="75"/>
                </a:cxn>
                <a:cxn ang="0">
                  <a:pos x="9" y="53"/>
                </a:cxn>
                <a:cxn ang="0">
                  <a:pos x="11" y="5"/>
                </a:cxn>
                <a:cxn ang="0">
                  <a:pos x="11" y="5"/>
                </a:cxn>
              </a:cxnLst>
              <a:rect l="0" t="0" r="r" b="b"/>
              <a:pathLst>
                <a:path w="11" h="104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0" name="Freeform 183"/>
            <p:cNvSpPr/>
            <p:nvPr/>
          </p:nvSpPr>
          <p:spPr bwMode="auto">
            <a:xfrm>
              <a:off x="4572000" y="2676525"/>
              <a:ext cx="6350" cy="58738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7"/>
                </a:cxn>
                <a:cxn ang="0">
                  <a:pos x="2" y="83"/>
                </a:cxn>
                <a:cxn ang="0">
                  <a:pos x="5" y="109"/>
                </a:cxn>
                <a:cxn ang="0">
                  <a:pos x="5" y="109"/>
                </a:cxn>
                <a:cxn ang="0">
                  <a:pos x="6" y="111"/>
                </a:cxn>
                <a:cxn ang="0">
                  <a:pos x="7" y="112"/>
                </a:cxn>
                <a:cxn ang="0">
                  <a:pos x="10" y="113"/>
                </a:cxn>
                <a:cxn ang="0">
                  <a:pos x="12" y="113"/>
                </a:cxn>
                <a:cxn ang="0">
                  <a:pos x="13" y="112"/>
                </a:cxn>
                <a:cxn ang="0">
                  <a:pos x="14" y="111"/>
                </a:cxn>
                <a:cxn ang="0">
                  <a:pos x="14" y="109"/>
                </a:cxn>
                <a:cxn ang="0">
                  <a:pos x="14" y="109"/>
                </a:cxn>
                <a:cxn ang="0">
                  <a:pos x="12" y="83"/>
                </a:cxn>
                <a:cxn ang="0">
                  <a:pos x="10" y="57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4" h="113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1" name="Freeform 184"/>
            <p:cNvSpPr/>
            <p:nvPr/>
          </p:nvSpPr>
          <p:spPr bwMode="auto">
            <a:xfrm>
              <a:off x="4481513" y="2305050"/>
              <a:ext cx="12700" cy="61913"/>
            </a:xfrm>
            <a:custGeom>
              <a:avLst/>
              <a:gdLst/>
              <a:ahLst/>
              <a:cxnLst>
                <a:cxn ang="0">
                  <a:pos x="21" y="109"/>
                </a:cxn>
                <a:cxn ang="0">
                  <a:pos x="21" y="109"/>
                </a:cxn>
                <a:cxn ang="0">
                  <a:pos x="16" y="105"/>
                </a:cxn>
                <a:cxn ang="0">
                  <a:pos x="13" y="101"/>
                </a:cxn>
                <a:cxn ang="0">
                  <a:pos x="11" y="95"/>
                </a:cxn>
                <a:cxn ang="0">
                  <a:pos x="9" y="89"/>
                </a:cxn>
                <a:cxn ang="0">
                  <a:pos x="9" y="76"/>
                </a:cxn>
                <a:cxn ang="0">
                  <a:pos x="9" y="64"/>
                </a:cxn>
                <a:cxn ang="0">
                  <a:pos x="9" y="64"/>
                </a:cxn>
                <a:cxn ang="0">
                  <a:pos x="10" y="3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89"/>
                </a:cxn>
                <a:cxn ang="0">
                  <a:pos x="1" y="95"/>
                </a:cxn>
                <a:cxn ang="0">
                  <a:pos x="3" y="100"/>
                </a:cxn>
                <a:cxn ang="0">
                  <a:pos x="5" y="105"/>
                </a:cxn>
                <a:cxn ang="0">
                  <a:pos x="8" y="110"/>
                </a:cxn>
                <a:cxn ang="0">
                  <a:pos x="12" y="115"/>
                </a:cxn>
                <a:cxn ang="0">
                  <a:pos x="16" y="118"/>
                </a:cxn>
                <a:cxn ang="0">
                  <a:pos x="16" y="118"/>
                </a:cxn>
                <a:cxn ang="0">
                  <a:pos x="18" y="119"/>
                </a:cxn>
                <a:cxn ang="0">
                  <a:pos x="20" y="119"/>
                </a:cxn>
                <a:cxn ang="0">
                  <a:pos x="21" y="118"/>
                </a:cxn>
                <a:cxn ang="0">
                  <a:pos x="22" y="117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2" y="111"/>
                </a:cxn>
                <a:cxn ang="0">
                  <a:pos x="21" y="109"/>
                </a:cxn>
                <a:cxn ang="0">
                  <a:pos x="21" y="109"/>
                </a:cxn>
              </a:cxnLst>
              <a:rect l="0" t="0" r="r" b="b"/>
              <a:pathLst>
                <a:path w="23" h="119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2" name="Freeform 185"/>
            <p:cNvSpPr/>
            <p:nvPr/>
          </p:nvSpPr>
          <p:spPr bwMode="auto">
            <a:xfrm>
              <a:off x="4519613" y="2336800"/>
              <a:ext cx="9525" cy="5556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7" y="15"/>
                </a:cxn>
                <a:cxn ang="0">
                  <a:pos x="4" y="27"/>
                </a:cxn>
                <a:cxn ang="0">
                  <a:pos x="2" y="50"/>
                </a:cxn>
                <a:cxn ang="0">
                  <a:pos x="0" y="75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1"/>
                </a:cxn>
                <a:cxn ang="0">
                  <a:pos x="1" y="102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3"/>
                </a:cxn>
                <a:cxn ang="0">
                  <a:pos x="8" y="102"/>
                </a:cxn>
                <a:cxn ang="0">
                  <a:pos x="9" y="101"/>
                </a:cxn>
                <a:cxn ang="0">
                  <a:pos x="9" y="99"/>
                </a:cxn>
                <a:cxn ang="0">
                  <a:pos x="9" y="99"/>
                </a:cxn>
                <a:cxn ang="0">
                  <a:pos x="10" y="75"/>
                </a:cxn>
                <a:cxn ang="0">
                  <a:pos x="11" y="52"/>
                </a:cxn>
                <a:cxn ang="0">
                  <a:pos x="13" y="29"/>
                </a:cxn>
                <a:cxn ang="0">
                  <a:pos x="16" y="17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9" y="3"/>
                </a:cxn>
                <a:cxn ang="0">
                  <a:pos x="9" y="3"/>
                </a:cxn>
              </a:cxnLst>
              <a:rect l="0" t="0" r="r" b="b"/>
              <a:pathLst>
                <a:path w="18" h="104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3" name="Freeform 186"/>
            <p:cNvSpPr/>
            <p:nvPr/>
          </p:nvSpPr>
          <p:spPr bwMode="auto">
            <a:xfrm>
              <a:off x="4543425" y="2370138"/>
              <a:ext cx="7938" cy="71438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4" y="36"/>
                </a:cxn>
                <a:cxn ang="0">
                  <a:pos x="3" y="68"/>
                </a:cxn>
                <a:cxn ang="0">
                  <a:pos x="1" y="100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0" y="134"/>
                </a:cxn>
                <a:cxn ang="0">
                  <a:pos x="1" y="135"/>
                </a:cxn>
                <a:cxn ang="0">
                  <a:pos x="3" y="136"/>
                </a:cxn>
                <a:cxn ang="0">
                  <a:pos x="4" y="136"/>
                </a:cxn>
                <a:cxn ang="0">
                  <a:pos x="7" y="136"/>
                </a:cxn>
                <a:cxn ang="0">
                  <a:pos x="9" y="135"/>
                </a:cxn>
                <a:cxn ang="0">
                  <a:pos x="10" y="134"/>
                </a:cxn>
                <a:cxn ang="0">
                  <a:pos x="10" y="132"/>
                </a:cxn>
                <a:cxn ang="0">
                  <a:pos x="10" y="132"/>
                </a:cxn>
                <a:cxn ang="0">
                  <a:pos x="11" y="100"/>
                </a:cxn>
                <a:cxn ang="0">
                  <a:pos x="13" y="68"/>
                </a:cxn>
                <a:cxn ang="0">
                  <a:pos x="14" y="36"/>
                </a:cxn>
                <a:cxn ang="0">
                  <a:pos x="15" y="4"/>
                </a:cxn>
                <a:cxn ang="0">
                  <a:pos x="15" y="4"/>
                </a:cxn>
                <a:cxn ang="0">
                  <a:pos x="14" y="2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5" y="4"/>
                </a:cxn>
                <a:cxn ang="0">
                  <a:pos x="5" y="4"/>
                </a:cxn>
              </a:cxnLst>
              <a:rect l="0" t="0" r="r" b="b"/>
              <a:pathLst>
                <a:path w="15" h="136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4" name="Freeform 187"/>
            <p:cNvSpPr/>
            <p:nvPr/>
          </p:nvSpPr>
          <p:spPr bwMode="auto">
            <a:xfrm>
              <a:off x="4573588" y="2406650"/>
              <a:ext cx="4763" cy="714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28"/>
                </a:cxn>
                <a:cxn ang="0">
                  <a:pos x="0" y="128"/>
                </a:cxn>
                <a:cxn ang="0">
                  <a:pos x="0" y="130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5" y="133"/>
                </a:cxn>
                <a:cxn ang="0">
                  <a:pos x="6" y="132"/>
                </a:cxn>
                <a:cxn ang="0">
                  <a:pos x="8" y="131"/>
                </a:cxn>
                <a:cxn ang="0">
                  <a:pos x="9" y="130"/>
                </a:cxn>
                <a:cxn ang="0">
                  <a:pos x="9" y="12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33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5" name="Freeform 188"/>
            <p:cNvSpPr/>
            <p:nvPr/>
          </p:nvSpPr>
          <p:spPr bwMode="auto">
            <a:xfrm>
              <a:off x="4602163" y="24320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8"/>
                </a:cxn>
                <a:cxn ang="0">
                  <a:pos x="0" y="118"/>
                </a:cxn>
                <a:cxn ang="0">
                  <a:pos x="0" y="120"/>
                </a:cxn>
                <a:cxn ang="0">
                  <a:pos x="1" y="121"/>
                </a:cxn>
                <a:cxn ang="0">
                  <a:pos x="2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7" y="121"/>
                </a:cxn>
                <a:cxn ang="0">
                  <a:pos x="8" y="120"/>
                </a:cxn>
                <a:cxn ang="0">
                  <a:pos x="9" y="118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6" name="Freeform 189"/>
            <p:cNvSpPr/>
            <p:nvPr/>
          </p:nvSpPr>
          <p:spPr bwMode="auto">
            <a:xfrm>
              <a:off x="4624388" y="2457450"/>
              <a:ext cx="4763" cy="6508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4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23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7" name="Freeform 190"/>
            <p:cNvSpPr/>
            <p:nvPr/>
          </p:nvSpPr>
          <p:spPr bwMode="auto">
            <a:xfrm>
              <a:off x="4651375" y="2482850"/>
              <a:ext cx="7938" cy="7302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30"/>
                </a:cxn>
                <a:cxn ang="0">
                  <a:pos x="1" y="42"/>
                </a:cxn>
                <a:cxn ang="0">
                  <a:pos x="0" y="55"/>
                </a:cxn>
                <a:cxn ang="0">
                  <a:pos x="0" y="132"/>
                </a:cxn>
                <a:cxn ang="0">
                  <a:pos x="0" y="132"/>
                </a:cxn>
                <a:cxn ang="0">
                  <a:pos x="1" y="134"/>
                </a:cxn>
                <a:cxn ang="0">
                  <a:pos x="2" y="136"/>
                </a:cxn>
                <a:cxn ang="0">
                  <a:pos x="3" y="137"/>
                </a:cxn>
                <a:cxn ang="0">
                  <a:pos x="5" y="137"/>
                </a:cxn>
                <a:cxn ang="0">
                  <a:pos x="7" y="137"/>
                </a:cxn>
                <a:cxn ang="0">
                  <a:pos x="8" y="136"/>
                </a:cxn>
                <a:cxn ang="0">
                  <a:pos x="9" y="134"/>
                </a:cxn>
                <a:cxn ang="0">
                  <a:pos x="10" y="132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47"/>
                </a:cxn>
                <a:cxn ang="0">
                  <a:pos x="11" y="33"/>
                </a:cxn>
                <a:cxn ang="0">
                  <a:pos x="14" y="5"/>
                </a:cxn>
                <a:cxn ang="0">
                  <a:pos x="14" y="5"/>
                </a:cxn>
                <a:cxn ang="0">
                  <a:pos x="14" y="3"/>
                </a:cxn>
                <a:cxn ang="0">
                  <a:pos x="13" y="1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5" y="5"/>
                </a:cxn>
              </a:cxnLst>
              <a:rect l="0" t="0" r="r" b="b"/>
              <a:pathLst>
                <a:path w="14" h="137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8" name="Freeform 191"/>
            <p:cNvSpPr/>
            <p:nvPr/>
          </p:nvSpPr>
          <p:spPr bwMode="auto">
            <a:xfrm>
              <a:off x="4684713" y="2500313"/>
              <a:ext cx="4763" cy="873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61"/>
                </a:cxn>
                <a:cxn ang="0">
                  <a:pos x="0" y="161"/>
                </a:cxn>
                <a:cxn ang="0">
                  <a:pos x="0" y="163"/>
                </a:cxn>
                <a:cxn ang="0">
                  <a:pos x="1" y="164"/>
                </a:cxn>
                <a:cxn ang="0">
                  <a:pos x="3" y="165"/>
                </a:cxn>
                <a:cxn ang="0">
                  <a:pos x="5" y="166"/>
                </a:cxn>
                <a:cxn ang="0">
                  <a:pos x="6" y="165"/>
                </a:cxn>
                <a:cxn ang="0">
                  <a:pos x="8" y="164"/>
                </a:cxn>
                <a:cxn ang="0">
                  <a:pos x="9" y="163"/>
                </a:cxn>
                <a:cxn ang="0">
                  <a:pos x="9" y="161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66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39" name="Freeform 192"/>
            <p:cNvSpPr/>
            <p:nvPr/>
          </p:nvSpPr>
          <p:spPr bwMode="auto">
            <a:xfrm>
              <a:off x="4702175" y="2540000"/>
              <a:ext cx="7938" cy="6985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3"/>
                </a:cxn>
                <a:cxn ang="0">
                  <a:pos x="3" y="19"/>
                </a:cxn>
                <a:cxn ang="0">
                  <a:pos x="1" y="34"/>
                </a:cxn>
                <a:cxn ang="0">
                  <a:pos x="0" y="50"/>
                </a:cxn>
                <a:cxn ang="0">
                  <a:pos x="0" y="65"/>
                </a:cxn>
                <a:cxn ang="0">
                  <a:pos x="1" y="96"/>
                </a:cxn>
                <a:cxn ang="0">
                  <a:pos x="1" y="127"/>
                </a:cxn>
                <a:cxn ang="0">
                  <a:pos x="1" y="127"/>
                </a:cxn>
                <a:cxn ang="0">
                  <a:pos x="2" y="129"/>
                </a:cxn>
                <a:cxn ang="0">
                  <a:pos x="3" y="131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7" y="132"/>
                </a:cxn>
                <a:cxn ang="0">
                  <a:pos x="9" y="131"/>
                </a:cxn>
                <a:cxn ang="0">
                  <a:pos x="10" y="129"/>
                </a:cxn>
                <a:cxn ang="0">
                  <a:pos x="10" y="127"/>
                </a:cxn>
                <a:cxn ang="0">
                  <a:pos x="10" y="127"/>
                </a:cxn>
                <a:cxn ang="0">
                  <a:pos x="10" y="97"/>
                </a:cxn>
                <a:cxn ang="0">
                  <a:pos x="9" y="66"/>
                </a:cxn>
                <a:cxn ang="0">
                  <a:pos x="9" y="51"/>
                </a:cxn>
                <a:cxn ang="0">
                  <a:pos x="10" y="36"/>
                </a:cxn>
                <a:cxn ang="0">
                  <a:pos x="12" y="21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3"/>
                </a:cxn>
                <a:cxn ang="0">
                  <a:pos x="14" y="2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7" y="1"/>
                </a:cxn>
                <a:cxn ang="0">
                  <a:pos x="6" y="3"/>
                </a:cxn>
                <a:cxn ang="0">
                  <a:pos x="6" y="3"/>
                </a:cxn>
              </a:cxnLst>
              <a:rect l="0" t="0" r="r" b="b"/>
              <a:pathLst>
                <a:path w="15" h="132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0" name="Freeform 193"/>
            <p:cNvSpPr/>
            <p:nvPr/>
          </p:nvSpPr>
          <p:spPr bwMode="auto">
            <a:xfrm>
              <a:off x="4727575" y="2568575"/>
              <a:ext cx="9525" cy="52388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3" y="48"/>
                </a:cxn>
                <a:cxn ang="0">
                  <a:pos x="1" y="72"/>
                </a:cxn>
                <a:cxn ang="0">
                  <a:pos x="0" y="95"/>
                </a:cxn>
                <a:cxn ang="0">
                  <a:pos x="0" y="95"/>
                </a:cxn>
                <a:cxn ang="0">
                  <a:pos x="0" y="97"/>
                </a:cxn>
                <a:cxn ang="0">
                  <a:pos x="1" y="98"/>
                </a:cxn>
                <a:cxn ang="0">
                  <a:pos x="3" y="99"/>
                </a:cxn>
                <a:cxn ang="0">
                  <a:pos x="6" y="99"/>
                </a:cxn>
                <a:cxn ang="0">
                  <a:pos x="7" y="99"/>
                </a:cxn>
                <a:cxn ang="0">
                  <a:pos x="9" y="98"/>
                </a:cxn>
                <a:cxn ang="0">
                  <a:pos x="10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1" y="72"/>
                </a:cxn>
                <a:cxn ang="0">
                  <a:pos x="13" y="50"/>
                </a:cxn>
                <a:cxn ang="0">
                  <a:pos x="19" y="6"/>
                </a:cxn>
                <a:cxn ang="0">
                  <a:pos x="19" y="6"/>
                </a:cxn>
                <a:cxn ang="0">
                  <a:pos x="19" y="4"/>
                </a:cxn>
                <a:cxn ang="0">
                  <a:pos x="18" y="2"/>
                </a:cxn>
                <a:cxn ang="0">
                  <a:pos x="15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11" y="2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19" h="9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1" name="Freeform 194"/>
            <p:cNvSpPr/>
            <p:nvPr/>
          </p:nvSpPr>
          <p:spPr bwMode="auto">
            <a:xfrm>
              <a:off x="4748213" y="2590800"/>
              <a:ext cx="4763" cy="5715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104"/>
                </a:cxn>
                <a:cxn ang="0">
                  <a:pos x="0" y="104"/>
                </a:cxn>
                <a:cxn ang="0">
                  <a:pos x="0" y="107"/>
                </a:cxn>
                <a:cxn ang="0">
                  <a:pos x="1" y="109"/>
                </a:cxn>
                <a:cxn ang="0">
                  <a:pos x="3" y="109"/>
                </a:cxn>
                <a:cxn ang="0">
                  <a:pos x="4" y="110"/>
                </a:cxn>
                <a:cxn ang="0">
                  <a:pos x="6" y="109"/>
                </a:cxn>
                <a:cxn ang="0">
                  <a:pos x="7" y="109"/>
                </a:cxn>
                <a:cxn ang="0">
                  <a:pos x="9" y="107"/>
                </a:cxn>
                <a:cxn ang="0">
                  <a:pos x="9" y="104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9" h="110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2" name="Freeform 195"/>
            <p:cNvSpPr/>
            <p:nvPr/>
          </p:nvSpPr>
          <p:spPr bwMode="auto">
            <a:xfrm>
              <a:off x="4641850" y="2751138"/>
              <a:ext cx="7938" cy="26988"/>
            </a:xfrm>
            <a:custGeom>
              <a:avLst/>
              <a:gdLst/>
              <a:ahLst/>
              <a:cxnLst>
                <a:cxn ang="0">
                  <a:pos x="15" y="46"/>
                </a:cxn>
                <a:cxn ang="0">
                  <a:pos x="15" y="46"/>
                </a:cxn>
                <a:cxn ang="0">
                  <a:pos x="12" y="36"/>
                </a:cxn>
                <a:cxn ang="0">
                  <a:pos x="11" y="26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3"/>
                </a:cxn>
                <a:cxn ang="0">
                  <a:pos x="8" y="1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27"/>
                </a:cxn>
                <a:cxn ang="0">
                  <a:pos x="2" y="38"/>
                </a:cxn>
                <a:cxn ang="0">
                  <a:pos x="5" y="48"/>
                </a:cxn>
                <a:cxn ang="0">
                  <a:pos x="5" y="48"/>
                </a:cxn>
                <a:cxn ang="0">
                  <a:pos x="6" y="50"/>
                </a:cxn>
                <a:cxn ang="0">
                  <a:pos x="7" y="51"/>
                </a:cxn>
                <a:cxn ang="0">
                  <a:pos x="10" y="51"/>
                </a:cxn>
                <a:cxn ang="0">
                  <a:pos x="11" y="51"/>
                </a:cxn>
                <a:cxn ang="0">
                  <a:pos x="13" y="51"/>
                </a:cxn>
                <a:cxn ang="0">
                  <a:pos x="14" y="49"/>
                </a:cxn>
                <a:cxn ang="0">
                  <a:pos x="15" y="48"/>
                </a:cxn>
                <a:cxn ang="0">
                  <a:pos x="15" y="46"/>
                </a:cxn>
                <a:cxn ang="0">
                  <a:pos x="15" y="46"/>
                </a:cxn>
              </a:cxnLst>
              <a:rect l="0" t="0" r="r" b="b"/>
              <a:pathLst>
                <a:path w="15" h="51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3" name="Freeform 196"/>
            <p:cNvSpPr/>
            <p:nvPr/>
          </p:nvSpPr>
          <p:spPr bwMode="auto">
            <a:xfrm>
              <a:off x="4675188" y="2751138"/>
              <a:ext cx="12700" cy="34925"/>
            </a:xfrm>
            <a:custGeom>
              <a:avLst/>
              <a:gdLst/>
              <a:ahLst/>
              <a:cxnLst>
                <a:cxn ang="0">
                  <a:pos x="18" y="39"/>
                </a:cxn>
                <a:cxn ang="0">
                  <a:pos x="18" y="39"/>
                </a:cxn>
                <a:cxn ang="0">
                  <a:pos x="14" y="31"/>
                </a:cxn>
                <a:cxn ang="0">
                  <a:pos x="12" y="23"/>
                </a:cxn>
                <a:cxn ang="0">
                  <a:pos x="9" y="13"/>
                </a:cxn>
                <a:cxn ang="0">
                  <a:pos x="9" y="5"/>
                </a:cxn>
                <a:cxn ang="0">
                  <a:pos x="9" y="5"/>
                </a:cxn>
                <a:cxn ang="0">
                  <a:pos x="8" y="3"/>
                </a:cxn>
                <a:cxn ang="0">
                  <a:pos x="7" y="1"/>
                </a:cxn>
                <a:cxn ang="0">
                  <a:pos x="6" y="1"/>
                </a:cxn>
                <a:cxn ang="0">
                  <a:pos x="4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3" y="30"/>
                </a:cxn>
                <a:cxn ang="0">
                  <a:pos x="3" y="30"/>
                </a:cxn>
                <a:cxn ang="0">
                  <a:pos x="6" y="38"/>
                </a:cxn>
                <a:cxn ang="0">
                  <a:pos x="9" y="45"/>
                </a:cxn>
                <a:cxn ang="0">
                  <a:pos x="13" y="54"/>
                </a:cxn>
                <a:cxn ang="0">
                  <a:pos x="14" y="62"/>
                </a:cxn>
                <a:cxn ang="0">
                  <a:pos x="14" y="62"/>
                </a:cxn>
                <a:cxn ang="0">
                  <a:pos x="15" y="64"/>
                </a:cxn>
                <a:cxn ang="0">
                  <a:pos x="16" y="65"/>
                </a:cxn>
                <a:cxn ang="0">
                  <a:pos x="18" y="66"/>
                </a:cxn>
                <a:cxn ang="0">
                  <a:pos x="19" y="66"/>
                </a:cxn>
                <a:cxn ang="0">
                  <a:pos x="21" y="66"/>
                </a:cxn>
                <a:cxn ang="0">
                  <a:pos x="22" y="65"/>
                </a:cxn>
                <a:cxn ang="0">
                  <a:pos x="23" y="64"/>
                </a:cxn>
                <a:cxn ang="0">
                  <a:pos x="24" y="62"/>
                </a:cxn>
                <a:cxn ang="0">
                  <a:pos x="24" y="62"/>
                </a:cxn>
                <a:cxn ang="0">
                  <a:pos x="23" y="56"/>
                </a:cxn>
                <a:cxn ang="0">
                  <a:pos x="22" y="49"/>
                </a:cxn>
                <a:cxn ang="0">
                  <a:pos x="18" y="39"/>
                </a:cxn>
                <a:cxn ang="0">
                  <a:pos x="18" y="39"/>
                </a:cxn>
              </a:cxnLst>
              <a:rect l="0" t="0" r="r" b="b"/>
              <a:pathLst>
                <a:path w="24" h="66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4" name="Freeform 197"/>
            <p:cNvSpPr/>
            <p:nvPr/>
          </p:nvSpPr>
          <p:spPr bwMode="auto">
            <a:xfrm>
              <a:off x="4710113" y="2759075"/>
              <a:ext cx="9525" cy="4445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10" y="4"/>
                </a:cxn>
                <a:cxn ang="0">
                  <a:pos x="10" y="2"/>
                </a:cxn>
                <a:cxn ang="0">
                  <a:pos x="9" y="1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24"/>
                </a:cxn>
                <a:cxn ang="0">
                  <a:pos x="3" y="44"/>
                </a:cxn>
                <a:cxn ang="0">
                  <a:pos x="6" y="63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1" y="84"/>
                </a:cxn>
                <a:cxn ang="0">
                  <a:pos x="12" y="85"/>
                </a:cxn>
                <a:cxn ang="0">
                  <a:pos x="14" y="85"/>
                </a:cxn>
                <a:cxn ang="0">
                  <a:pos x="16" y="85"/>
                </a:cxn>
                <a:cxn ang="0">
                  <a:pos x="17" y="84"/>
                </a:cxn>
                <a:cxn ang="0">
                  <a:pos x="18" y="83"/>
                </a:cxn>
                <a:cxn ang="0">
                  <a:pos x="19" y="82"/>
                </a:cxn>
                <a:cxn ang="0">
                  <a:pos x="19" y="80"/>
                </a:cxn>
                <a:cxn ang="0">
                  <a:pos x="19" y="80"/>
                </a:cxn>
                <a:cxn ang="0">
                  <a:pos x="16" y="61"/>
                </a:cxn>
                <a:cxn ang="0">
                  <a:pos x="13" y="43"/>
                </a:cxn>
                <a:cxn ang="0">
                  <a:pos x="11" y="2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85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5" name="Freeform 198"/>
            <p:cNvSpPr/>
            <p:nvPr/>
          </p:nvSpPr>
          <p:spPr bwMode="auto">
            <a:xfrm>
              <a:off x="4416425" y="2370138"/>
              <a:ext cx="15875" cy="106363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19" y="3"/>
                </a:cxn>
                <a:cxn ang="0">
                  <a:pos x="14" y="24"/>
                </a:cxn>
                <a:cxn ang="0">
                  <a:pos x="13" y="34"/>
                </a:cxn>
                <a:cxn ang="0">
                  <a:pos x="13" y="45"/>
                </a:cxn>
                <a:cxn ang="0">
                  <a:pos x="13" y="98"/>
                </a:cxn>
                <a:cxn ang="0">
                  <a:pos x="13" y="98"/>
                </a:cxn>
                <a:cxn ang="0">
                  <a:pos x="13" y="124"/>
                </a:cxn>
                <a:cxn ang="0">
                  <a:pos x="12" y="136"/>
                </a:cxn>
                <a:cxn ang="0">
                  <a:pos x="10" y="149"/>
                </a:cxn>
                <a:cxn ang="0">
                  <a:pos x="10" y="149"/>
                </a:cxn>
                <a:cxn ang="0">
                  <a:pos x="4" y="171"/>
                </a:cxn>
                <a:cxn ang="0">
                  <a:pos x="2" y="183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1" y="196"/>
                </a:cxn>
                <a:cxn ang="0">
                  <a:pos x="2" y="197"/>
                </a:cxn>
                <a:cxn ang="0">
                  <a:pos x="3" y="198"/>
                </a:cxn>
                <a:cxn ang="0">
                  <a:pos x="5" y="199"/>
                </a:cxn>
                <a:cxn ang="0">
                  <a:pos x="6" y="198"/>
                </a:cxn>
                <a:cxn ang="0">
                  <a:pos x="8" y="197"/>
                </a:cxn>
                <a:cxn ang="0">
                  <a:pos x="9" y="196"/>
                </a:cxn>
                <a:cxn ang="0">
                  <a:pos x="10" y="194"/>
                </a:cxn>
                <a:cxn ang="0">
                  <a:pos x="10" y="194"/>
                </a:cxn>
                <a:cxn ang="0">
                  <a:pos x="11" y="182"/>
                </a:cxn>
                <a:cxn ang="0">
                  <a:pos x="14" y="169"/>
                </a:cxn>
                <a:cxn ang="0">
                  <a:pos x="20" y="144"/>
                </a:cxn>
                <a:cxn ang="0">
                  <a:pos x="20" y="144"/>
                </a:cxn>
                <a:cxn ang="0">
                  <a:pos x="22" y="135"/>
                </a:cxn>
                <a:cxn ang="0">
                  <a:pos x="22" y="125"/>
                </a:cxn>
                <a:cxn ang="0">
                  <a:pos x="22" y="105"/>
                </a:cxn>
                <a:cxn ang="0">
                  <a:pos x="22" y="105"/>
                </a:cxn>
                <a:cxn ang="0">
                  <a:pos x="22" y="80"/>
                </a:cxn>
                <a:cxn ang="0">
                  <a:pos x="22" y="55"/>
                </a:cxn>
                <a:cxn ang="0">
                  <a:pos x="23" y="31"/>
                </a:cxn>
                <a:cxn ang="0">
                  <a:pos x="25" y="18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4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9" y="3"/>
                </a:cxn>
                <a:cxn ang="0">
                  <a:pos x="19" y="3"/>
                </a:cxn>
              </a:cxnLst>
              <a:rect l="0" t="0" r="r" b="b"/>
              <a:pathLst>
                <a:path w="29" h="19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6" name="Freeform 199"/>
            <p:cNvSpPr/>
            <p:nvPr/>
          </p:nvSpPr>
          <p:spPr bwMode="auto">
            <a:xfrm>
              <a:off x="4464050" y="2424113"/>
              <a:ext cx="19050" cy="88900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18" y="42"/>
                </a:cxn>
                <a:cxn ang="0">
                  <a:pos x="11" y="83"/>
                </a:cxn>
                <a:cxn ang="0">
                  <a:pos x="6" y="123"/>
                </a:cxn>
                <a:cxn ang="0">
                  <a:pos x="0" y="162"/>
                </a:cxn>
                <a:cxn ang="0">
                  <a:pos x="0" y="162"/>
                </a:cxn>
                <a:cxn ang="0">
                  <a:pos x="0" y="164"/>
                </a:cxn>
                <a:cxn ang="0">
                  <a:pos x="2" y="166"/>
                </a:cxn>
                <a:cxn ang="0">
                  <a:pos x="3" y="167"/>
                </a:cxn>
                <a:cxn ang="0">
                  <a:pos x="5" y="167"/>
                </a:cxn>
                <a:cxn ang="0">
                  <a:pos x="8" y="166"/>
                </a:cxn>
                <a:cxn ang="0">
                  <a:pos x="10" y="164"/>
                </a:cxn>
                <a:cxn ang="0">
                  <a:pos x="10" y="162"/>
                </a:cxn>
                <a:cxn ang="0">
                  <a:pos x="10" y="162"/>
                </a:cxn>
                <a:cxn ang="0">
                  <a:pos x="15" y="123"/>
                </a:cxn>
                <a:cxn ang="0">
                  <a:pos x="20" y="84"/>
                </a:cxn>
                <a:cxn ang="0">
                  <a:pos x="26" y="45"/>
                </a:cxn>
                <a:cxn ang="0">
                  <a:pos x="36" y="6"/>
                </a:cxn>
                <a:cxn ang="0">
                  <a:pos x="36" y="6"/>
                </a:cxn>
                <a:cxn ang="0">
                  <a:pos x="36" y="4"/>
                </a:cxn>
                <a:cxn ang="0">
                  <a:pos x="35" y="2"/>
                </a:cxn>
                <a:cxn ang="0">
                  <a:pos x="34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6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6" h="167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7" name="Freeform 200"/>
            <p:cNvSpPr/>
            <p:nvPr/>
          </p:nvSpPr>
          <p:spPr bwMode="auto">
            <a:xfrm>
              <a:off x="4521200" y="2484438"/>
              <a:ext cx="17463" cy="95250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26" y="5"/>
                </a:cxn>
                <a:cxn ang="0">
                  <a:pos x="25" y="26"/>
                </a:cxn>
                <a:cxn ang="0">
                  <a:pos x="23" y="46"/>
                </a:cxn>
                <a:cxn ang="0">
                  <a:pos x="20" y="67"/>
                </a:cxn>
                <a:cxn ang="0">
                  <a:pos x="14" y="88"/>
                </a:cxn>
                <a:cxn ang="0">
                  <a:pos x="14" y="88"/>
                </a:cxn>
                <a:cxn ang="0">
                  <a:pos x="11" y="98"/>
                </a:cxn>
                <a:cxn ang="0">
                  <a:pos x="9" y="109"/>
                </a:cxn>
                <a:cxn ang="0">
                  <a:pos x="6" y="131"/>
                </a:cxn>
                <a:cxn ang="0">
                  <a:pos x="3" y="153"/>
                </a:cxn>
                <a:cxn ang="0">
                  <a:pos x="0" y="174"/>
                </a:cxn>
                <a:cxn ang="0">
                  <a:pos x="0" y="174"/>
                </a:cxn>
                <a:cxn ang="0">
                  <a:pos x="0" y="176"/>
                </a:cxn>
                <a:cxn ang="0">
                  <a:pos x="1" y="177"/>
                </a:cxn>
                <a:cxn ang="0">
                  <a:pos x="4" y="179"/>
                </a:cxn>
                <a:cxn ang="0">
                  <a:pos x="6" y="179"/>
                </a:cxn>
                <a:cxn ang="0">
                  <a:pos x="7" y="179"/>
                </a:cxn>
                <a:cxn ang="0">
                  <a:pos x="8" y="178"/>
                </a:cxn>
                <a:cxn ang="0">
                  <a:pos x="9" y="176"/>
                </a:cxn>
                <a:cxn ang="0">
                  <a:pos x="9" y="176"/>
                </a:cxn>
                <a:cxn ang="0">
                  <a:pos x="12" y="155"/>
                </a:cxn>
                <a:cxn ang="0">
                  <a:pos x="15" y="133"/>
                </a:cxn>
                <a:cxn ang="0">
                  <a:pos x="18" y="111"/>
                </a:cxn>
                <a:cxn ang="0">
                  <a:pos x="24" y="91"/>
                </a:cxn>
                <a:cxn ang="0">
                  <a:pos x="24" y="91"/>
                </a:cxn>
                <a:cxn ang="0">
                  <a:pos x="28" y="69"/>
                </a:cxn>
                <a:cxn ang="0">
                  <a:pos x="32" y="48"/>
                </a:cxn>
                <a:cxn ang="0">
                  <a:pos x="34" y="27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5"/>
                </a:cxn>
                <a:cxn ang="0">
                  <a:pos x="26" y="5"/>
                </a:cxn>
              </a:cxnLst>
              <a:rect l="0" t="0" r="r" b="b"/>
              <a:pathLst>
                <a:path w="35" h="179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8" name="Freeform 201"/>
            <p:cNvSpPr/>
            <p:nvPr/>
          </p:nvSpPr>
          <p:spPr bwMode="auto">
            <a:xfrm>
              <a:off x="4570413" y="2508250"/>
              <a:ext cx="12700" cy="41275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2" y="3"/>
                </a:cxn>
                <a:cxn ang="0">
                  <a:pos x="8" y="21"/>
                </a:cxn>
                <a:cxn ang="0">
                  <a:pos x="6" y="38"/>
                </a:cxn>
                <a:cxn ang="0">
                  <a:pos x="3" y="56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2" y="58"/>
                </a:cxn>
                <a:cxn ang="0">
                  <a:pos x="14" y="40"/>
                </a:cxn>
                <a:cxn ang="0">
                  <a:pos x="17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19" y="0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3" y="1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22" h="79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49" name="Freeform 202"/>
            <p:cNvSpPr/>
            <p:nvPr/>
          </p:nvSpPr>
          <p:spPr bwMode="auto">
            <a:xfrm>
              <a:off x="4603750" y="2557463"/>
              <a:ext cx="15875" cy="460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4"/>
                </a:cxn>
                <a:cxn ang="0">
                  <a:pos x="9" y="82"/>
                </a:cxn>
                <a:cxn ang="0">
                  <a:pos x="9" y="82"/>
                </a:cxn>
                <a:cxn ang="0">
                  <a:pos x="28" y="5"/>
                </a:cxn>
                <a:cxn ang="0">
                  <a:pos x="28" y="5"/>
                </a:cxn>
                <a:cxn ang="0">
                  <a:pos x="29" y="3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85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0" name="Freeform 203"/>
            <p:cNvSpPr/>
            <p:nvPr/>
          </p:nvSpPr>
          <p:spPr bwMode="auto">
            <a:xfrm>
              <a:off x="4687888" y="2668588"/>
              <a:ext cx="15875" cy="619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2"/>
                </a:cxn>
                <a:cxn ang="0">
                  <a:pos x="17" y="19"/>
                </a:cxn>
                <a:cxn ang="0">
                  <a:pos x="12" y="35"/>
                </a:cxn>
                <a:cxn ang="0">
                  <a:pos x="8" y="50"/>
                </a:cxn>
                <a:cxn ang="0">
                  <a:pos x="7" y="58"/>
                </a:cxn>
                <a:cxn ang="0">
                  <a:pos x="6" y="65"/>
                </a:cxn>
                <a:cxn ang="0">
                  <a:pos x="6" y="65"/>
                </a:cxn>
                <a:cxn ang="0">
                  <a:pos x="6" y="76"/>
                </a:cxn>
                <a:cxn ang="0">
                  <a:pos x="5" y="89"/>
                </a:cxn>
                <a:cxn ang="0">
                  <a:pos x="4" y="99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0" y="113"/>
                </a:cxn>
                <a:cxn ang="0">
                  <a:pos x="1" y="116"/>
                </a:cxn>
                <a:cxn ang="0">
                  <a:pos x="3" y="116"/>
                </a:cxn>
                <a:cxn ang="0">
                  <a:pos x="6" y="116"/>
                </a:cxn>
                <a:cxn ang="0">
                  <a:pos x="8" y="114"/>
                </a:cxn>
                <a:cxn ang="0">
                  <a:pos x="9" y="112"/>
                </a:cxn>
                <a:cxn ang="0">
                  <a:pos x="9" y="112"/>
                </a:cxn>
                <a:cxn ang="0">
                  <a:pos x="12" y="102"/>
                </a:cxn>
                <a:cxn ang="0">
                  <a:pos x="14" y="92"/>
                </a:cxn>
                <a:cxn ang="0">
                  <a:pos x="15" y="80"/>
                </a:cxn>
                <a:cxn ang="0">
                  <a:pos x="15" y="70"/>
                </a:cxn>
                <a:cxn ang="0">
                  <a:pos x="15" y="70"/>
                </a:cxn>
                <a:cxn ang="0">
                  <a:pos x="17" y="62"/>
                </a:cxn>
                <a:cxn ang="0">
                  <a:pos x="18" y="54"/>
                </a:cxn>
                <a:cxn ang="0">
                  <a:pos x="22" y="37"/>
                </a:cxn>
                <a:cxn ang="0">
                  <a:pos x="26" y="20"/>
                </a:cxn>
                <a:cxn ang="0">
                  <a:pos x="28" y="1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9" h="116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1" name="Freeform 204"/>
            <p:cNvSpPr/>
            <p:nvPr/>
          </p:nvSpPr>
          <p:spPr bwMode="auto">
            <a:xfrm>
              <a:off x="4714875" y="2657475"/>
              <a:ext cx="11113" cy="61913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5"/>
                </a:cxn>
                <a:cxn ang="0">
                  <a:pos x="10" y="32"/>
                </a:cxn>
                <a:cxn ang="0">
                  <a:pos x="6" y="59"/>
                </a:cxn>
                <a:cxn ang="0">
                  <a:pos x="2" y="86"/>
                </a:cxn>
                <a:cxn ang="0">
                  <a:pos x="0" y="113"/>
                </a:cxn>
                <a:cxn ang="0">
                  <a:pos x="0" y="113"/>
                </a:cxn>
                <a:cxn ang="0">
                  <a:pos x="0" y="115"/>
                </a:cxn>
                <a:cxn ang="0">
                  <a:pos x="1" y="116"/>
                </a:cxn>
                <a:cxn ang="0">
                  <a:pos x="3" y="117"/>
                </a:cxn>
                <a:cxn ang="0">
                  <a:pos x="4" y="117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5"/>
                </a:cxn>
                <a:cxn ang="0">
                  <a:pos x="9" y="113"/>
                </a:cxn>
                <a:cxn ang="0">
                  <a:pos x="9" y="113"/>
                </a:cxn>
                <a:cxn ang="0">
                  <a:pos x="11" y="86"/>
                </a:cxn>
                <a:cxn ang="0">
                  <a:pos x="15" y="59"/>
                </a:cxn>
                <a:cxn ang="0">
                  <a:pos x="19" y="32"/>
                </a:cxn>
                <a:cxn ang="0">
                  <a:pos x="21" y="5"/>
                </a:cxn>
                <a:cxn ang="0">
                  <a:pos x="21" y="5"/>
                </a:cxn>
                <a:cxn ang="0">
                  <a:pos x="21" y="3"/>
                </a:cxn>
                <a:cxn ang="0">
                  <a:pos x="20" y="2"/>
                </a:cxn>
                <a:cxn ang="0">
                  <a:pos x="19" y="1"/>
                </a:cxn>
                <a:cxn ang="0">
                  <a:pos x="17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3"/>
                </a:cxn>
                <a:cxn ang="0">
                  <a:pos x="12" y="5"/>
                </a:cxn>
                <a:cxn ang="0">
                  <a:pos x="12" y="5"/>
                </a:cxn>
              </a:cxnLst>
              <a:rect l="0" t="0" r="r" b="b"/>
              <a:pathLst>
                <a:path w="21" h="117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2" name="Freeform 206"/>
            <p:cNvSpPr>
              <a:spLocks noEditPoints="1"/>
            </p:cNvSpPr>
            <p:nvPr/>
          </p:nvSpPr>
          <p:spPr bwMode="auto">
            <a:xfrm>
              <a:off x="4249738" y="2249488"/>
              <a:ext cx="555625" cy="574675"/>
            </a:xfrm>
            <a:custGeom>
              <a:avLst/>
              <a:gdLst/>
              <a:ahLst/>
              <a:cxnLst>
                <a:cxn ang="0">
                  <a:pos x="817" y="1056"/>
                </a:cxn>
                <a:cxn ang="0">
                  <a:pos x="716" y="1035"/>
                </a:cxn>
                <a:cxn ang="0">
                  <a:pos x="659" y="1016"/>
                </a:cxn>
                <a:cxn ang="0">
                  <a:pos x="645" y="1010"/>
                </a:cxn>
                <a:cxn ang="0">
                  <a:pos x="623" y="986"/>
                </a:cxn>
                <a:cxn ang="0">
                  <a:pos x="608" y="970"/>
                </a:cxn>
                <a:cxn ang="0">
                  <a:pos x="577" y="929"/>
                </a:cxn>
                <a:cxn ang="0">
                  <a:pos x="513" y="864"/>
                </a:cxn>
                <a:cxn ang="0">
                  <a:pos x="403" y="767"/>
                </a:cxn>
                <a:cxn ang="0">
                  <a:pos x="307" y="683"/>
                </a:cxn>
                <a:cxn ang="0">
                  <a:pos x="222" y="574"/>
                </a:cxn>
                <a:cxn ang="0">
                  <a:pos x="139" y="472"/>
                </a:cxn>
                <a:cxn ang="0">
                  <a:pos x="97" y="439"/>
                </a:cxn>
                <a:cxn ang="0">
                  <a:pos x="31" y="360"/>
                </a:cxn>
                <a:cxn ang="0">
                  <a:pos x="27" y="300"/>
                </a:cxn>
                <a:cxn ang="0">
                  <a:pos x="84" y="371"/>
                </a:cxn>
                <a:cxn ang="0">
                  <a:pos x="141" y="426"/>
                </a:cxn>
                <a:cxn ang="0">
                  <a:pos x="208" y="491"/>
                </a:cxn>
                <a:cxn ang="0">
                  <a:pos x="305" y="624"/>
                </a:cxn>
                <a:cxn ang="0">
                  <a:pos x="398" y="714"/>
                </a:cxn>
                <a:cxn ang="0">
                  <a:pos x="481" y="790"/>
                </a:cxn>
                <a:cxn ang="0">
                  <a:pos x="571" y="872"/>
                </a:cxn>
                <a:cxn ang="0">
                  <a:pos x="646" y="943"/>
                </a:cxn>
                <a:cxn ang="0">
                  <a:pos x="724" y="871"/>
                </a:cxn>
                <a:cxn ang="0">
                  <a:pos x="843" y="787"/>
                </a:cxn>
                <a:cxn ang="0">
                  <a:pos x="981" y="693"/>
                </a:cxn>
                <a:cxn ang="0">
                  <a:pos x="917" y="620"/>
                </a:cxn>
                <a:cxn ang="0">
                  <a:pos x="751" y="446"/>
                </a:cxn>
                <a:cxn ang="0">
                  <a:pos x="583" y="291"/>
                </a:cxn>
                <a:cxn ang="0">
                  <a:pos x="501" y="195"/>
                </a:cxn>
                <a:cxn ang="0">
                  <a:pos x="431" y="116"/>
                </a:cxn>
                <a:cxn ang="0">
                  <a:pos x="378" y="54"/>
                </a:cxn>
                <a:cxn ang="0">
                  <a:pos x="377" y="0"/>
                </a:cxn>
                <a:cxn ang="0">
                  <a:pos x="496" y="134"/>
                </a:cxn>
                <a:cxn ang="0">
                  <a:pos x="631" y="290"/>
                </a:cxn>
                <a:cxn ang="0">
                  <a:pos x="729" y="380"/>
                </a:cxn>
                <a:cxn ang="0">
                  <a:pos x="900" y="546"/>
                </a:cxn>
                <a:cxn ang="0">
                  <a:pos x="980" y="641"/>
                </a:cxn>
                <a:cxn ang="0">
                  <a:pos x="1020" y="678"/>
                </a:cxn>
                <a:cxn ang="0">
                  <a:pos x="1032" y="689"/>
                </a:cxn>
                <a:cxn ang="0">
                  <a:pos x="1037" y="700"/>
                </a:cxn>
                <a:cxn ang="0">
                  <a:pos x="1051" y="800"/>
                </a:cxn>
                <a:cxn ang="0">
                  <a:pos x="1037" y="911"/>
                </a:cxn>
                <a:cxn ang="0">
                  <a:pos x="1029" y="991"/>
                </a:cxn>
                <a:cxn ang="0">
                  <a:pos x="1023" y="1039"/>
                </a:cxn>
                <a:cxn ang="0">
                  <a:pos x="1016" y="1079"/>
                </a:cxn>
                <a:cxn ang="0">
                  <a:pos x="1002" y="1088"/>
                </a:cxn>
                <a:cxn ang="0">
                  <a:pos x="996" y="1087"/>
                </a:cxn>
                <a:cxn ang="0">
                  <a:pos x="954" y="761"/>
                </a:cxn>
                <a:cxn ang="0">
                  <a:pos x="842" y="830"/>
                </a:cxn>
                <a:cxn ang="0">
                  <a:pos x="729" y="917"/>
                </a:cxn>
                <a:cxn ang="0">
                  <a:pos x="672" y="967"/>
                </a:cxn>
                <a:cxn ang="0">
                  <a:pos x="699" y="991"/>
                </a:cxn>
                <a:cxn ang="0">
                  <a:pos x="772" y="1010"/>
                </a:cxn>
                <a:cxn ang="0">
                  <a:pos x="941" y="1046"/>
                </a:cxn>
                <a:cxn ang="0">
                  <a:pos x="989" y="1039"/>
                </a:cxn>
                <a:cxn ang="0">
                  <a:pos x="990" y="1018"/>
                </a:cxn>
                <a:cxn ang="0">
                  <a:pos x="995" y="957"/>
                </a:cxn>
                <a:cxn ang="0">
                  <a:pos x="1010" y="856"/>
                </a:cxn>
                <a:cxn ang="0">
                  <a:pos x="1010" y="734"/>
                </a:cxn>
              </a:cxnLst>
              <a:rect l="0" t="0" r="r" b="b"/>
              <a:pathLst>
                <a:path w="1051" h="1088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3" name="Freeform 207"/>
            <p:cNvSpPr/>
            <p:nvPr/>
          </p:nvSpPr>
          <p:spPr bwMode="auto">
            <a:xfrm>
              <a:off x="4251325" y="2251075"/>
              <a:ext cx="195263" cy="161925"/>
            </a:xfrm>
            <a:custGeom>
              <a:avLst/>
              <a:gdLst/>
              <a:ahLst/>
              <a:cxnLst>
                <a:cxn ang="0">
                  <a:pos x="15" y="307"/>
                </a:cxn>
                <a:cxn ang="0">
                  <a:pos x="9" y="306"/>
                </a:cxn>
                <a:cxn ang="0">
                  <a:pos x="2" y="298"/>
                </a:cxn>
                <a:cxn ang="0">
                  <a:pos x="0" y="293"/>
                </a:cxn>
                <a:cxn ang="0">
                  <a:pos x="2" y="281"/>
                </a:cxn>
                <a:cxn ang="0">
                  <a:pos x="6" y="275"/>
                </a:cxn>
                <a:cxn ang="0">
                  <a:pos x="12" y="272"/>
                </a:cxn>
                <a:cxn ang="0">
                  <a:pos x="18" y="269"/>
                </a:cxn>
                <a:cxn ang="0">
                  <a:pos x="30" y="259"/>
                </a:cxn>
                <a:cxn ang="0">
                  <a:pos x="48" y="238"/>
                </a:cxn>
                <a:cxn ang="0">
                  <a:pos x="59" y="222"/>
                </a:cxn>
                <a:cxn ang="0">
                  <a:pos x="75" y="201"/>
                </a:cxn>
                <a:cxn ang="0">
                  <a:pos x="94" y="180"/>
                </a:cxn>
                <a:cxn ang="0">
                  <a:pos x="136" y="143"/>
                </a:cxn>
                <a:cxn ang="0">
                  <a:pos x="160" y="124"/>
                </a:cxn>
                <a:cxn ang="0">
                  <a:pos x="174" y="112"/>
                </a:cxn>
                <a:cxn ang="0">
                  <a:pos x="224" y="83"/>
                </a:cxn>
                <a:cxn ang="0">
                  <a:pos x="241" y="73"/>
                </a:cxn>
                <a:cxn ang="0">
                  <a:pos x="259" y="63"/>
                </a:cxn>
                <a:cxn ang="0">
                  <a:pos x="305" y="32"/>
                </a:cxn>
                <a:cxn ang="0">
                  <a:pos x="345" y="3"/>
                </a:cxn>
                <a:cxn ang="0">
                  <a:pos x="354" y="0"/>
                </a:cxn>
                <a:cxn ang="0">
                  <a:pos x="359" y="1"/>
                </a:cxn>
                <a:cxn ang="0">
                  <a:pos x="366" y="8"/>
                </a:cxn>
                <a:cxn ang="0">
                  <a:pos x="368" y="12"/>
                </a:cxn>
                <a:cxn ang="0">
                  <a:pos x="369" y="22"/>
                </a:cxn>
                <a:cxn ang="0">
                  <a:pos x="367" y="29"/>
                </a:cxn>
                <a:cxn ang="0">
                  <a:pos x="362" y="35"/>
                </a:cxn>
                <a:cxn ang="0">
                  <a:pos x="339" y="51"/>
                </a:cxn>
                <a:cxn ang="0">
                  <a:pos x="270" y="96"/>
                </a:cxn>
                <a:cxn ang="0">
                  <a:pos x="240" y="115"/>
                </a:cxn>
                <a:cxn ang="0">
                  <a:pos x="180" y="157"/>
                </a:cxn>
                <a:cxn ang="0">
                  <a:pos x="151" y="179"/>
                </a:cxn>
                <a:cxn ang="0">
                  <a:pos x="109" y="218"/>
                </a:cxn>
                <a:cxn ang="0">
                  <a:pos x="78" y="252"/>
                </a:cxn>
                <a:cxn ang="0">
                  <a:pos x="69" y="264"/>
                </a:cxn>
                <a:cxn ang="0">
                  <a:pos x="47" y="290"/>
                </a:cxn>
                <a:cxn ang="0">
                  <a:pos x="35" y="300"/>
                </a:cxn>
                <a:cxn ang="0">
                  <a:pos x="21" y="306"/>
                </a:cxn>
                <a:cxn ang="0">
                  <a:pos x="15" y="307"/>
                </a:cxn>
              </a:cxnLst>
              <a:rect l="0" t="0" r="r" b="b"/>
              <a:pathLst>
                <a:path w="369" h="307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4" name="Freeform 208"/>
            <p:cNvSpPr/>
            <p:nvPr/>
          </p:nvSpPr>
          <p:spPr bwMode="auto">
            <a:xfrm>
              <a:off x="4284663" y="2282825"/>
              <a:ext cx="195263" cy="171450"/>
            </a:xfrm>
            <a:custGeom>
              <a:avLst/>
              <a:gdLst/>
              <a:ahLst/>
              <a:cxnLst>
                <a:cxn ang="0">
                  <a:pos x="15" y="323"/>
                </a:cxn>
                <a:cxn ang="0">
                  <a:pos x="6" y="319"/>
                </a:cxn>
                <a:cxn ang="0">
                  <a:pos x="1" y="309"/>
                </a:cxn>
                <a:cxn ang="0">
                  <a:pos x="0" y="306"/>
                </a:cxn>
                <a:cxn ang="0">
                  <a:pos x="0" y="297"/>
                </a:cxn>
                <a:cxn ang="0">
                  <a:pos x="4" y="290"/>
                </a:cxn>
                <a:cxn ang="0">
                  <a:pos x="7" y="287"/>
                </a:cxn>
                <a:cxn ang="0">
                  <a:pos x="15" y="277"/>
                </a:cxn>
                <a:cxn ang="0">
                  <a:pos x="20" y="266"/>
                </a:cxn>
                <a:cxn ang="0">
                  <a:pos x="29" y="253"/>
                </a:cxn>
                <a:cxn ang="0">
                  <a:pos x="48" y="230"/>
                </a:cxn>
                <a:cxn ang="0">
                  <a:pos x="68" y="211"/>
                </a:cxn>
                <a:cxn ang="0">
                  <a:pos x="94" y="190"/>
                </a:cxn>
                <a:cxn ang="0">
                  <a:pos x="126" y="162"/>
                </a:cxn>
                <a:cxn ang="0">
                  <a:pos x="159" y="135"/>
                </a:cxn>
                <a:cxn ang="0">
                  <a:pos x="187" y="111"/>
                </a:cxn>
                <a:cxn ang="0">
                  <a:pos x="236" y="73"/>
                </a:cxn>
                <a:cxn ang="0">
                  <a:pos x="254" y="61"/>
                </a:cxn>
                <a:cxn ang="0">
                  <a:pos x="311" y="23"/>
                </a:cxn>
                <a:cxn ang="0">
                  <a:pos x="344" y="3"/>
                </a:cxn>
                <a:cxn ang="0">
                  <a:pos x="348" y="1"/>
                </a:cxn>
                <a:cxn ang="0">
                  <a:pos x="352" y="0"/>
                </a:cxn>
                <a:cxn ang="0">
                  <a:pos x="358" y="2"/>
                </a:cxn>
                <a:cxn ang="0">
                  <a:pos x="366" y="9"/>
                </a:cxn>
                <a:cxn ang="0">
                  <a:pos x="368" y="14"/>
                </a:cxn>
                <a:cxn ang="0">
                  <a:pos x="369" y="22"/>
                </a:cxn>
                <a:cxn ang="0">
                  <a:pos x="366" y="29"/>
                </a:cxn>
                <a:cxn ang="0">
                  <a:pos x="361" y="35"/>
                </a:cxn>
                <a:cxn ang="0">
                  <a:pos x="325" y="57"/>
                </a:cxn>
                <a:cxn ang="0">
                  <a:pos x="271" y="92"/>
                </a:cxn>
                <a:cxn ang="0">
                  <a:pos x="250" y="107"/>
                </a:cxn>
                <a:cxn ang="0">
                  <a:pos x="190" y="157"/>
                </a:cxn>
                <a:cxn ang="0">
                  <a:pos x="164" y="179"/>
                </a:cxn>
                <a:cxn ang="0">
                  <a:pos x="134" y="203"/>
                </a:cxn>
                <a:cxn ang="0">
                  <a:pos x="102" y="229"/>
                </a:cxn>
                <a:cxn ang="0">
                  <a:pos x="72" y="258"/>
                </a:cxn>
                <a:cxn ang="0">
                  <a:pos x="66" y="264"/>
                </a:cxn>
                <a:cxn ang="0">
                  <a:pos x="51" y="286"/>
                </a:cxn>
                <a:cxn ang="0">
                  <a:pos x="46" y="295"/>
                </a:cxn>
                <a:cxn ang="0">
                  <a:pos x="33" y="312"/>
                </a:cxn>
                <a:cxn ang="0">
                  <a:pos x="24" y="319"/>
                </a:cxn>
                <a:cxn ang="0">
                  <a:pos x="15" y="323"/>
                </a:cxn>
              </a:cxnLst>
              <a:rect l="0" t="0" r="r" b="b"/>
              <a:pathLst>
                <a:path w="369" h="323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5" name="Freeform 209"/>
            <p:cNvSpPr/>
            <p:nvPr/>
          </p:nvSpPr>
          <p:spPr bwMode="auto">
            <a:xfrm>
              <a:off x="4446588" y="2346325"/>
              <a:ext cx="285750" cy="307975"/>
            </a:xfrm>
            <a:custGeom>
              <a:avLst/>
              <a:gdLst/>
              <a:ahLst/>
              <a:cxnLst>
                <a:cxn ang="0">
                  <a:pos x="524" y="583"/>
                </a:cxn>
                <a:cxn ang="0">
                  <a:pos x="515" y="580"/>
                </a:cxn>
                <a:cxn ang="0">
                  <a:pos x="501" y="571"/>
                </a:cxn>
                <a:cxn ang="0">
                  <a:pos x="476" y="549"/>
                </a:cxn>
                <a:cxn ang="0">
                  <a:pos x="437" y="513"/>
                </a:cxn>
                <a:cxn ang="0">
                  <a:pos x="414" y="488"/>
                </a:cxn>
                <a:cxn ang="0">
                  <a:pos x="388" y="460"/>
                </a:cxn>
                <a:cxn ang="0">
                  <a:pos x="339" y="409"/>
                </a:cxn>
                <a:cxn ang="0">
                  <a:pos x="300" y="361"/>
                </a:cxn>
                <a:cxn ang="0">
                  <a:pos x="288" y="344"/>
                </a:cxn>
                <a:cxn ang="0">
                  <a:pos x="246" y="293"/>
                </a:cxn>
                <a:cxn ang="0">
                  <a:pos x="202" y="245"/>
                </a:cxn>
                <a:cxn ang="0">
                  <a:pos x="167" y="208"/>
                </a:cxn>
                <a:cxn ang="0">
                  <a:pos x="134" y="170"/>
                </a:cxn>
                <a:cxn ang="0">
                  <a:pos x="121" y="153"/>
                </a:cxn>
                <a:cxn ang="0">
                  <a:pos x="95" y="121"/>
                </a:cxn>
                <a:cxn ang="0">
                  <a:pos x="54" y="76"/>
                </a:cxn>
                <a:cxn ang="0">
                  <a:pos x="24" y="48"/>
                </a:cxn>
                <a:cxn ang="0">
                  <a:pos x="8" y="36"/>
                </a:cxn>
                <a:cxn ang="0">
                  <a:pos x="3" y="29"/>
                </a:cxn>
                <a:cxn ang="0">
                  <a:pos x="0" y="22"/>
                </a:cxn>
                <a:cxn ang="0">
                  <a:pos x="1" y="13"/>
                </a:cxn>
                <a:cxn ang="0">
                  <a:pos x="4" y="8"/>
                </a:cxn>
                <a:cxn ang="0">
                  <a:pos x="12" y="1"/>
                </a:cxn>
                <a:cxn ang="0">
                  <a:pos x="16" y="0"/>
                </a:cxn>
                <a:cxn ang="0">
                  <a:pos x="25" y="3"/>
                </a:cxn>
                <a:cxn ang="0">
                  <a:pos x="41" y="15"/>
                </a:cxn>
                <a:cxn ang="0">
                  <a:pos x="70" y="41"/>
                </a:cxn>
                <a:cxn ang="0">
                  <a:pos x="110" y="84"/>
                </a:cxn>
                <a:cxn ang="0">
                  <a:pos x="136" y="115"/>
                </a:cxn>
                <a:cxn ang="0">
                  <a:pos x="206" y="198"/>
                </a:cxn>
                <a:cxn ang="0">
                  <a:pos x="290" y="291"/>
                </a:cxn>
                <a:cxn ang="0">
                  <a:pos x="303" y="306"/>
                </a:cxn>
                <a:cxn ang="0">
                  <a:pos x="341" y="353"/>
                </a:cxn>
                <a:cxn ang="0">
                  <a:pos x="371" y="390"/>
                </a:cxn>
                <a:cxn ang="0">
                  <a:pos x="403" y="425"/>
                </a:cxn>
                <a:cxn ang="0">
                  <a:pos x="433" y="457"/>
                </a:cxn>
                <a:cxn ang="0">
                  <a:pos x="457" y="482"/>
                </a:cxn>
                <a:cxn ang="0">
                  <a:pos x="493" y="518"/>
                </a:cxn>
                <a:cxn ang="0">
                  <a:pos x="519" y="540"/>
                </a:cxn>
                <a:cxn ang="0">
                  <a:pos x="532" y="549"/>
                </a:cxn>
                <a:cxn ang="0">
                  <a:pos x="539" y="554"/>
                </a:cxn>
                <a:cxn ang="0">
                  <a:pos x="541" y="560"/>
                </a:cxn>
                <a:cxn ang="0">
                  <a:pos x="541" y="570"/>
                </a:cxn>
                <a:cxn ang="0">
                  <a:pos x="539" y="575"/>
                </a:cxn>
                <a:cxn ang="0">
                  <a:pos x="530" y="582"/>
                </a:cxn>
                <a:cxn ang="0">
                  <a:pos x="524" y="583"/>
                </a:cxn>
              </a:cxnLst>
              <a:rect l="0" t="0" r="r" b="b"/>
              <a:pathLst>
                <a:path w="541" h="583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6" name="Freeform 210"/>
            <p:cNvSpPr/>
            <p:nvPr/>
          </p:nvSpPr>
          <p:spPr bwMode="auto">
            <a:xfrm>
              <a:off x="4349750" y="2435225"/>
              <a:ext cx="273050" cy="288925"/>
            </a:xfrm>
            <a:custGeom>
              <a:avLst/>
              <a:gdLst/>
              <a:ahLst/>
              <a:cxnLst>
                <a:cxn ang="0">
                  <a:pos x="493" y="546"/>
                </a:cxn>
                <a:cxn ang="0">
                  <a:pos x="481" y="537"/>
                </a:cxn>
                <a:cxn ang="0">
                  <a:pos x="475" y="524"/>
                </a:cxn>
                <a:cxn ang="0">
                  <a:pos x="457" y="505"/>
                </a:cxn>
                <a:cxn ang="0">
                  <a:pos x="444" y="490"/>
                </a:cxn>
                <a:cxn ang="0">
                  <a:pos x="436" y="479"/>
                </a:cxn>
                <a:cxn ang="0">
                  <a:pos x="411" y="452"/>
                </a:cxn>
                <a:cxn ang="0">
                  <a:pos x="402" y="443"/>
                </a:cxn>
                <a:cxn ang="0">
                  <a:pos x="387" y="420"/>
                </a:cxn>
                <a:cxn ang="0">
                  <a:pos x="376" y="410"/>
                </a:cxn>
                <a:cxn ang="0">
                  <a:pos x="345" y="378"/>
                </a:cxn>
                <a:cxn ang="0">
                  <a:pos x="321" y="352"/>
                </a:cxn>
                <a:cxn ang="0">
                  <a:pos x="280" y="313"/>
                </a:cxn>
                <a:cxn ang="0">
                  <a:pos x="252" y="285"/>
                </a:cxn>
                <a:cxn ang="0">
                  <a:pos x="151" y="183"/>
                </a:cxn>
                <a:cxn ang="0">
                  <a:pos x="106" y="136"/>
                </a:cxn>
                <a:cxn ang="0">
                  <a:pos x="64" y="92"/>
                </a:cxn>
                <a:cxn ang="0">
                  <a:pos x="33" y="58"/>
                </a:cxn>
                <a:cxn ang="0">
                  <a:pos x="13" y="39"/>
                </a:cxn>
                <a:cxn ang="0">
                  <a:pos x="3" y="26"/>
                </a:cxn>
                <a:cxn ang="0">
                  <a:pos x="0" y="14"/>
                </a:cxn>
                <a:cxn ang="0">
                  <a:pos x="5" y="6"/>
                </a:cxn>
                <a:cxn ang="0">
                  <a:pos x="19" y="0"/>
                </a:cxn>
                <a:cxn ang="0">
                  <a:pos x="26" y="2"/>
                </a:cxn>
                <a:cxn ang="0">
                  <a:pos x="34" y="8"/>
                </a:cxn>
                <a:cxn ang="0">
                  <a:pos x="72" y="47"/>
                </a:cxn>
                <a:cxn ang="0">
                  <a:pos x="94" y="67"/>
                </a:cxn>
                <a:cxn ang="0">
                  <a:pos x="151" y="133"/>
                </a:cxn>
                <a:cxn ang="0">
                  <a:pos x="191" y="176"/>
                </a:cxn>
                <a:cxn ang="0">
                  <a:pos x="275" y="260"/>
                </a:cxn>
                <a:cxn ang="0">
                  <a:pos x="311" y="293"/>
                </a:cxn>
                <a:cxn ang="0">
                  <a:pos x="364" y="343"/>
                </a:cxn>
                <a:cxn ang="0">
                  <a:pos x="407" y="387"/>
                </a:cxn>
                <a:cxn ang="0">
                  <a:pos x="423" y="411"/>
                </a:cxn>
                <a:cxn ang="0">
                  <a:pos x="440" y="429"/>
                </a:cxn>
                <a:cxn ang="0">
                  <a:pos x="452" y="440"/>
                </a:cxn>
                <a:cxn ang="0">
                  <a:pos x="460" y="452"/>
                </a:cxn>
                <a:cxn ang="0">
                  <a:pos x="481" y="478"/>
                </a:cxn>
                <a:cxn ang="0">
                  <a:pos x="496" y="493"/>
                </a:cxn>
                <a:cxn ang="0">
                  <a:pos x="508" y="510"/>
                </a:cxn>
                <a:cxn ang="0">
                  <a:pos x="512" y="513"/>
                </a:cxn>
                <a:cxn ang="0">
                  <a:pos x="515" y="524"/>
                </a:cxn>
                <a:cxn ang="0">
                  <a:pos x="515" y="533"/>
                </a:cxn>
                <a:cxn ang="0">
                  <a:pos x="510" y="542"/>
                </a:cxn>
                <a:cxn ang="0">
                  <a:pos x="499" y="546"/>
                </a:cxn>
              </a:cxnLst>
              <a:rect l="0" t="0" r="r" b="b"/>
              <a:pathLst>
                <a:path w="515" h="546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7" name="Freeform 211"/>
            <p:cNvSpPr/>
            <p:nvPr/>
          </p:nvSpPr>
          <p:spPr bwMode="auto">
            <a:xfrm>
              <a:off x="4708525" y="2740025"/>
              <a:ext cx="77788" cy="74613"/>
            </a:xfrm>
            <a:custGeom>
              <a:avLst/>
              <a:gdLst/>
              <a:ahLst/>
              <a:cxnLst>
                <a:cxn ang="0">
                  <a:pos x="116" y="142"/>
                </a:cxn>
                <a:cxn ang="0">
                  <a:pos x="111" y="142"/>
                </a:cxn>
                <a:cxn ang="0">
                  <a:pos x="101" y="140"/>
                </a:cxn>
                <a:cxn ang="0">
                  <a:pos x="90" y="136"/>
                </a:cxn>
                <a:cxn ang="0">
                  <a:pos x="88" y="139"/>
                </a:cxn>
                <a:cxn ang="0">
                  <a:pos x="79" y="141"/>
                </a:cxn>
                <a:cxn ang="0">
                  <a:pos x="77" y="141"/>
                </a:cxn>
                <a:cxn ang="0">
                  <a:pos x="63" y="139"/>
                </a:cxn>
                <a:cxn ang="0">
                  <a:pos x="49" y="136"/>
                </a:cxn>
                <a:cxn ang="0">
                  <a:pos x="42" y="134"/>
                </a:cxn>
                <a:cxn ang="0">
                  <a:pos x="33" y="127"/>
                </a:cxn>
                <a:cxn ang="0">
                  <a:pos x="30" y="129"/>
                </a:cxn>
                <a:cxn ang="0">
                  <a:pos x="21" y="131"/>
                </a:cxn>
                <a:cxn ang="0">
                  <a:pos x="18" y="130"/>
                </a:cxn>
                <a:cxn ang="0">
                  <a:pos x="12" y="127"/>
                </a:cxn>
                <a:cxn ang="0">
                  <a:pos x="7" y="122"/>
                </a:cxn>
                <a:cxn ang="0">
                  <a:pos x="6" y="117"/>
                </a:cxn>
                <a:cxn ang="0">
                  <a:pos x="5" y="115"/>
                </a:cxn>
                <a:cxn ang="0">
                  <a:pos x="1" y="108"/>
                </a:cxn>
                <a:cxn ang="0">
                  <a:pos x="1" y="101"/>
                </a:cxn>
                <a:cxn ang="0">
                  <a:pos x="3" y="95"/>
                </a:cxn>
                <a:cxn ang="0">
                  <a:pos x="13" y="83"/>
                </a:cxn>
                <a:cxn ang="0">
                  <a:pos x="31" y="62"/>
                </a:cxn>
                <a:cxn ang="0">
                  <a:pos x="63" y="34"/>
                </a:cxn>
                <a:cxn ang="0">
                  <a:pos x="92" y="13"/>
                </a:cxn>
                <a:cxn ang="0">
                  <a:pos x="98" y="8"/>
                </a:cxn>
                <a:cxn ang="0">
                  <a:pos x="113" y="1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37" y="5"/>
                </a:cxn>
                <a:cxn ang="0">
                  <a:pos x="143" y="15"/>
                </a:cxn>
                <a:cxn ang="0">
                  <a:pos x="147" y="29"/>
                </a:cxn>
                <a:cxn ang="0">
                  <a:pos x="148" y="35"/>
                </a:cxn>
                <a:cxn ang="0">
                  <a:pos x="147" y="53"/>
                </a:cxn>
                <a:cxn ang="0">
                  <a:pos x="148" y="84"/>
                </a:cxn>
                <a:cxn ang="0">
                  <a:pos x="148" y="100"/>
                </a:cxn>
                <a:cxn ang="0">
                  <a:pos x="146" y="116"/>
                </a:cxn>
                <a:cxn ang="0">
                  <a:pos x="145" y="125"/>
                </a:cxn>
                <a:cxn ang="0">
                  <a:pos x="141" y="132"/>
                </a:cxn>
                <a:cxn ang="0">
                  <a:pos x="136" y="136"/>
                </a:cxn>
                <a:cxn ang="0">
                  <a:pos x="128" y="141"/>
                </a:cxn>
                <a:cxn ang="0">
                  <a:pos x="126" y="141"/>
                </a:cxn>
                <a:cxn ang="0">
                  <a:pos x="121" y="142"/>
                </a:cxn>
                <a:cxn ang="0">
                  <a:pos x="116" y="142"/>
                </a:cxn>
              </a:cxnLst>
              <a:rect l="0" t="0" r="r" b="b"/>
              <a:pathLst>
                <a:path w="148" h="142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  <p:sp>
          <p:nvSpPr>
            <p:cNvPr id="58" name="Freeform 212"/>
            <p:cNvSpPr/>
            <p:nvPr/>
          </p:nvSpPr>
          <p:spPr bwMode="auto">
            <a:xfrm>
              <a:off x="4197350" y="2182813"/>
              <a:ext cx="260350" cy="244475"/>
            </a:xfrm>
            <a:custGeom>
              <a:avLst/>
              <a:gdLst/>
              <a:ahLst/>
              <a:cxnLst>
                <a:cxn ang="0">
                  <a:pos x="106" y="462"/>
                </a:cxn>
                <a:cxn ang="0">
                  <a:pos x="96" y="455"/>
                </a:cxn>
                <a:cxn ang="0">
                  <a:pos x="94" y="452"/>
                </a:cxn>
                <a:cxn ang="0">
                  <a:pos x="85" y="442"/>
                </a:cxn>
                <a:cxn ang="0">
                  <a:pos x="76" y="430"/>
                </a:cxn>
                <a:cxn ang="0">
                  <a:pos x="53" y="411"/>
                </a:cxn>
                <a:cxn ang="0">
                  <a:pos x="35" y="386"/>
                </a:cxn>
                <a:cxn ang="0">
                  <a:pos x="15" y="339"/>
                </a:cxn>
                <a:cxn ang="0">
                  <a:pos x="5" y="299"/>
                </a:cxn>
                <a:cxn ang="0">
                  <a:pos x="0" y="253"/>
                </a:cxn>
                <a:cxn ang="0">
                  <a:pos x="3" y="202"/>
                </a:cxn>
                <a:cxn ang="0">
                  <a:pos x="8" y="172"/>
                </a:cxn>
                <a:cxn ang="0">
                  <a:pos x="24" y="124"/>
                </a:cxn>
                <a:cxn ang="0">
                  <a:pos x="48" y="85"/>
                </a:cxn>
                <a:cxn ang="0">
                  <a:pos x="68" y="64"/>
                </a:cxn>
                <a:cxn ang="0">
                  <a:pos x="124" y="25"/>
                </a:cxn>
                <a:cxn ang="0">
                  <a:pos x="193" y="4"/>
                </a:cxn>
                <a:cxn ang="0">
                  <a:pos x="241" y="0"/>
                </a:cxn>
                <a:cxn ang="0">
                  <a:pos x="298" y="5"/>
                </a:cxn>
                <a:cxn ang="0">
                  <a:pos x="352" y="20"/>
                </a:cxn>
                <a:cxn ang="0">
                  <a:pos x="401" y="44"/>
                </a:cxn>
                <a:cxn ang="0">
                  <a:pos x="445" y="76"/>
                </a:cxn>
                <a:cxn ang="0">
                  <a:pos x="480" y="115"/>
                </a:cxn>
                <a:cxn ang="0">
                  <a:pos x="492" y="135"/>
                </a:cxn>
                <a:cxn ang="0">
                  <a:pos x="491" y="146"/>
                </a:cxn>
                <a:cxn ang="0">
                  <a:pos x="483" y="153"/>
                </a:cxn>
                <a:cxn ang="0">
                  <a:pos x="473" y="157"/>
                </a:cxn>
                <a:cxn ang="0">
                  <a:pos x="465" y="154"/>
                </a:cxn>
                <a:cxn ang="0">
                  <a:pos x="458" y="147"/>
                </a:cxn>
                <a:cxn ang="0">
                  <a:pos x="429" y="112"/>
                </a:cxn>
                <a:cxn ang="0">
                  <a:pos x="395" y="85"/>
                </a:cxn>
                <a:cxn ang="0">
                  <a:pos x="356" y="65"/>
                </a:cxn>
                <a:cxn ang="0">
                  <a:pos x="289" y="42"/>
                </a:cxn>
                <a:cxn ang="0">
                  <a:pos x="247" y="34"/>
                </a:cxn>
                <a:cxn ang="0">
                  <a:pos x="219" y="34"/>
                </a:cxn>
                <a:cxn ang="0">
                  <a:pos x="182" y="40"/>
                </a:cxn>
                <a:cxn ang="0">
                  <a:pos x="144" y="53"/>
                </a:cxn>
                <a:cxn ang="0">
                  <a:pos x="109" y="74"/>
                </a:cxn>
                <a:cxn ang="0">
                  <a:pos x="80" y="100"/>
                </a:cxn>
                <a:cxn ang="0">
                  <a:pos x="59" y="133"/>
                </a:cxn>
                <a:cxn ang="0">
                  <a:pos x="48" y="163"/>
                </a:cxn>
                <a:cxn ang="0">
                  <a:pos x="39" y="210"/>
                </a:cxn>
                <a:cxn ang="0">
                  <a:pos x="38" y="259"/>
                </a:cxn>
                <a:cxn ang="0">
                  <a:pos x="45" y="304"/>
                </a:cxn>
                <a:cxn ang="0">
                  <a:pos x="60" y="348"/>
                </a:cxn>
                <a:cxn ang="0">
                  <a:pos x="76" y="373"/>
                </a:cxn>
                <a:cxn ang="0">
                  <a:pos x="101" y="402"/>
                </a:cxn>
                <a:cxn ang="0">
                  <a:pos x="122" y="429"/>
                </a:cxn>
                <a:cxn ang="0">
                  <a:pos x="125" y="431"/>
                </a:cxn>
                <a:cxn ang="0">
                  <a:pos x="131" y="446"/>
                </a:cxn>
                <a:cxn ang="0">
                  <a:pos x="129" y="455"/>
                </a:cxn>
                <a:cxn ang="0">
                  <a:pos x="121" y="462"/>
                </a:cxn>
                <a:cxn ang="0">
                  <a:pos x="110" y="463"/>
                </a:cxn>
              </a:cxnLst>
              <a:rect l="0" t="0" r="r" b="b"/>
              <a:pathLst>
                <a:path w="492" h="463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60544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95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667" decel="4933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7.40741E-7 L -0.90768 -0.00162 " pathEditMode="relative" rAng="0" ptsTypes="AA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9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AFCF4-B810-4D0B-BB23-CFD5C497DD78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3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文鼎新藝體" panose="02010609010101010101" pitchFamily="49" charset="-120"/>
              </a:defRPr>
            </a:lvl1pPr>
          </a:lstStyle>
          <a:p>
            <a:fld id="{253AFCF4-B810-4D0B-BB23-CFD5C497DD78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文鼎新藝體" panose="02010609010101010101" pitchFamily="49" charset="-12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文鼎新藝體" panose="02010609010101010101" pitchFamily="49" charset="-120"/>
              </a:defRPr>
            </a:lvl1pPr>
          </a:lstStyle>
          <a:p>
            <a:fld id="{98DB0D88-4ED7-4C12-AD2F-AB21A45075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995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文鼎新藝體" panose="02010609010101010101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文鼎新藝體" panose="0201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文鼎新藝體" panose="02010609010101010101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文鼎新藝體" panose="02010609010101010101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文鼎新藝體" panose="02010609010101010101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文鼎新藝體" panose="02010609010101010101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2023/12/11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4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微软雅黑" panose="020B0503020204020204" pitchFamily="34" charset="-122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2023/12/11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8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微软雅黑" panose="020B0503020204020204" pitchFamily="34" charset="-122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微软雅黑" panose="020B0503020204020204" pitchFamily="34" charset="-122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2"/>
          <a:stretch/>
        </p:blipFill>
        <p:spPr>
          <a:xfrm>
            <a:off x="0" y="-2650210"/>
            <a:ext cx="12192000" cy="7549600"/>
          </a:xfrm>
          <a:prstGeom prst="rect">
            <a:avLst/>
          </a:prstGeom>
        </p:spPr>
      </p:pic>
      <p:sp>
        <p:nvSpPr>
          <p:cNvPr id="3" name="PA_文本框 2"/>
          <p:cNvSpPr txBox="1"/>
          <p:nvPr>
            <p:custDataLst>
              <p:tags r:id="rId2"/>
            </p:custDataLst>
          </p:nvPr>
        </p:nvSpPr>
        <p:spPr>
          <a:xfrm>
            <a:off x="472703" y="5028333"/>
            <a:ext cx="10809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54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文鼎新藝體" panose="02010609010101010101" pitchFamily="49" charset="-120"/>
                <a:cs typeface="方正静蕾简体" panose="03000509000000000000" pitchFamily="65" charset="-122"/>
              </a:rPr>
              <a:t>112</a:t>
            </a:r>
            <a:r>
              <a:rPr lang="zh-TW" altLang="en-US" sz="54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文鼎新藝體" panose="02010609010101010101" pitchFamily="49" charset="-120"/>
                <a:cs typeface="方正静蕾简体" panose="03000509000000000000" pitchFamily="65" charset="-122"/>
              </a:rPr>
              <a:t>學年度 試模擬及免試入學宣導</a:t>
            </a:r>
            <a:endParaRPr lang="zh-CN" altLang="en-US" sz="54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  <p:sp>
        <p:nvSpPr>
          <p:cNvPr id="5" name="PA_文本框 2"/>
          <p:cNvSpPr txBox="1"/>
          <p:nvPr>
            <p:custDataLst>
              <p:tags r:id="rId3"/>
            </p:custDataLst>
          </p:nvPr>
        </p:nvSpPr>
        <p:spPr>
          <a:xfrm>
            <a:off x="3146736" y="3894687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005188"/>
                </a:solidFill>
                <a:latin typeface="方正清刻本悦宋简体" panose="02000000000000000000" pitchFamily="2" charset="-122"/>
                <a:ea typeface="文鼎新藝體" panose="02010609010101010101" pitchFamily="49" charset="-120"/>
                <a:cs typeface="方正静蕾简体" panose="03000509000000000000" pitchFamily="65" charset="-122"/>
              </a:rPr>
              <a:t>東安國中</a:t>
            </a:r>
            <a:endParaRPr lang="zh-CN" altLang="en-US" sz="5400" dirty="0">
              <a:solidFill>
                <a:srgbClr val="005188"/>
              </a:solidFill>
              <a:latin typeface="方正清刻本悦宋简体" panose="02000000000000000000" pitchFamily="2" charset="-122"/>
              <a:ea typeface="文鼎新藝體" panose="02010609010101010101" pitchFamily="49" charset="-120"/>
              <a:cs typeface="方正静蕾简体" panose="03000509000000000000" pitchFamily="65" charset="-122"/>
            </a:endParaRPr>
          </a:p>
        </p:txBody>
      </p:sp>
      <p:sp>
        <p:nvSpPr>
          <p:cNvPr id="6" name="PA_文本框 2"/>
          <p:cNvSpPr txBox="1"/>
          <p:nvPr>
            <p:custDataLst>
              <p:tags r:id="rId4"/>
            </p:custDataLst>
          </p:nvPr>
        </p:nvSpPr>
        <p:spPr>
          <a:xfrm>
            <a:off x="7532552" y="6001960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solidFill>
                  <a:srgbClr val="005188"/>
                </a:solidFill>
                <a:latin typeface="方正清刻本悦宋简体" panose="02000000000000000000" pitchFamily="2" charset="-122"/>
                <a:ea typeface="文鼎新藝體" panose="02010609010101010101" pitchFamily="49" charset="-120"/>
                <a:cs typeface="方正静蕾简体" panose="03000509000000000000" pitchFamily="65" charset="-122"/>
              </a:rPr>
              <a:t>主講人：註冊組長</a:t>
            </a:r>
            <a:endParaRPr lang="zh-CN" altLang="en-US" sz="4000" dirty="0">
              <a:solidFill>
                <a:srgbClr val="005188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6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136212" y="1380772"/>
            <a:ext cx="9693867" cy="1092388"/>
            <a:chOff x="1028775" y="1888133"/>
            <a:chExt cx="10224000" cy="1152128"/>
          </a:xfrm>
        </p:grpSpPr>
        <p:grpSp>
          <p:nvGrpSpPr>
            <p:cNvPr id="3" name="群組 2"/>
            <p:cNvGrpSpPr/>
            <p:nvPr/>
          </p:nvGrpSpPr>
          <p:grpSpPr>
            <a:xfrm>
              <a:off x="1028775" y="1888133"/>
              <a:ext cx="6959218" cy="1152128"/>
              <a:chOff x="1028775" y="1888133"/>
              <a:chExt cx="6959218" cy="1152128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1028775" y="1888133"/>
                <a:ext cx="2952328" cy="1152128"/>
                <a:chOff x="644540" y="2695214"/>
                <a:chExt cx="2952328" cy="1152128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644540" y="2695214"/>
                  <a:ext cx="2952328" cy="11521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/>
                </a:p>
              </p:txBody>
            </p:sp>
            <p:sp>
              <p:nvSpPr>
                <p:cNvPr id="8" name="文字方塊 7"/>
                <p:cNvSpPr txBox="1"/>
                <p:nvPr/>
              </p:nvSpPr>
              <p:spPr>
                <a:xfrm>
                  <a:off x="722453" y="2781914"/>
                  <a:ext cx="2796503" cy="98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4551" b="1" spc="284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就近入學</a:t>
                  </a:r>
                </a:p>
              </p:txBody>
            </p:sp>
          </p:grpSp>
          <p:sp>
            <p:nvSpPr>
              <p:cNvPr id="6" name="文字方塊 5"/>
              <p:cNvSpPr txBox="1"/>
              <p:nvPr/>
            </p:nvSpPr>
            <p:spPr>
              <a:xfrm>
                <a:off x="3903191" y="2083832"/>
                <a:ext cx="4084802" cy="71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就近入學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5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  <a:endParaRPr lang="en-US" altLang="zh-TW" sz="3792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</p:txBody>
          </p:sp>
        </p:grpSp>
        <p:cxnSp>
          <p:nvCxnSpPr>
            <p:cNvPr id="4" name="直線接點 3"/>
            <p:cNvCxnSpPr/>
            <p:nvPr/>
          </p:nvCxnSpPr>
          <p:spPr>
            <a:xfrm>
              <a:off x="1028775" y="3040261"/>
              <a:ext cx="10224000" cy="0"/>
            </a:xfrm>
            <a:prstGeom prst="line">
              <a:avLst/>
            </a:prstGeom>
            <a:ln w="76200">
              <a:solidFill>
                <a:srgbClr val="3947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292688" y="2664493"/>
            <a:ext cx="5325392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4391" indent="-704391">
              <a:buFont typeface="+mj-lt"/>
              <a:buAutoNum type="arabicParenR"/>
            </a:pP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就近入學－</a:t>
            </a:r>
            <a:r>
              <a:rPr lang="en-US" altLang="zh-TW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5</a:t>
            </a: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21441" y="3360726"/>
            <a:ext cx="5138011" cy="289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55" indent="-487655" algn="just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桃園區學生符合就近入學得</a:t>
            </a:r>
            <a:r>
              <a:rPr lang="en-US" altLang="zh-TW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5</a:t>
            </a: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分。</a:t>
            </a:r>
          </a:p>
          <a:p>
            <a:pPr marL="487655" indent="-487655" algn="just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共同就學區學生得</a:t>
            </a:r>
            <a:r>
              <a:rPr lang="en-US" altLang="zh-TW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5</a:t>
            </a: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分。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6300823" y="2609707"/>
            <a:ext cx="3891631" cy="675891"/>
            <a:chOff x="6645399" y="2810009"/>
            <a:chExt cx="4104455" cy="712854"/>
          </a:xfrm>
        </p:grpSpPr>
        <p:sp>
          <p:nvSpPr>
            <p:cNvPr id="12" name="矩形 11"/>
            <p:cNvSpPr/>
            <p:nvPr/>
          </p:nvSpPr>
          <p:spPr>
            <a:xfrm>
              <a:off x="6645399" y="3163952"/>
              <a:ext cx="3960440" cy="224128"/>
            </a:xfrm>
            <a:prstGeom prst="rect">
              <a:avLst/>
            </a:prstGeom>
            <a:solidFill>
              <a:srgbClr val="FF717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7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717407" y="2810009"/>
              <a:ext cx="4032447" cy="712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04391" indent="-704391">
                <a:buFont typeface="+mj-lt"/>
                <a:buAutoNum type="arabicParenR" startAt="2"/>
              </a:pPr>
              <a:r>
                <a:rPr lang="zh-TW" altLang="en-US" sz="3792" b="1" dirty="0"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變更就學區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096000" y="3360726"/>
            <a:ext cx="6026923" cy="271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55" indent="-487655">
              <a:buFont typeface="Wingdings" panose="05000000000000000000" pitchFamily="2" charset="2"/>
              <a:buAutoNum type="circleNumWdWhitePlain"/>
            </a:pPr>
            <a:r>
              <a:rPr lang="zh-TW" altLang="en-US" sz="3413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大約在</a:t>
            </a:r>
            <a:r>
              <a:rPr lang="zh-TW" altLang="en-US" sz="3413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每年四月</a:t>
            </a:r>
            <a:r>
              <a:rPr lang="zh-TW" altLang="en-US" sz="3413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，請留意註冊組的通知</a:t>
            </a:r>
            <a:endParaRPr lang="en-US" altLang="zh-TW" sz="3413" b="1" dirty="0"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>
              <a:buFont typeface="Wingdings" panose="05000000000000000000" pitchFamily="2" charset="2"/>
              <a:buAutoNum type="circleNumWdWhitePlain"/>
            </a:pPr>
            <a:r>
              <a:rPr lang="zh-TW" altLang="en-US" sz="3413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準備</a:t>
            </a:r>
            <a:r>
              <a:rPr lang="zh-TW" altLang="en-US" sz="3413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戶口名簿</a:t>
            </a:r>
            <a:r>
              <a:rPr lang="zh-TW" altLang="en-US" sz="3413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，找</a:t>
            </a:r>
            <a:r>
              <a:rPr lang="zh-TW" altLang="en-US" sz="3413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註冊組</a:t>
            </a:r>
            <a:endParaRPr lang="en-US" altLang="zh-TW" sz="3413" b="1" u="sng" dirty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>
              <a:buFont typeface="Wingdings" panose="05000000000000000000" pitchFamily="2" charset="2"/>
              <a:buAutoNum type="circleNumWdWhitePlain"/>
            </a:pPr>
            <a:r>
              <a:rPr lang="zh-TW" altLang="en-US" sz="3413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每區超額比序績分方式不同，</a:t>
            </a:r>
            <a:r>
              <a:rPr lang="zh-TW" altLang="en-US" sz="3413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提前研究就學區的比</a:t>
            </a:r>
            <a:r>
              <a:rPr lang="zh-TW" altLang="en-US" sz="3413" b="1" u="sng" dirty="0" smtClean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序積分</a:t>
            </a:r>
            <a:endParaRPr lang="zh-TW" altLang="en-US" sz="3413" b="1" u="sng" dirty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081910" y="834578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16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適性輔導</a:t>
            </a:r>
            <a:endParaRPr lang="zh-TW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8" name="矩形 17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439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609061" y="1515987"/>
            <a:ext cx="6973878" cy="1092388"/>
            <a:chOff x="644540" y="2695214"/>
            <a:chExt cx="2952328" cy="1152128"/>
          </a:xfrm>
        </p:grpSpPr>
        <p:sp>
          <p:nvSpPr>
            <p:cNvPr id="3" name="矩形 2"/>
            <p:cNvSpPr/>
            <p:nvPr/>
          </p:nvSpPr>
          <p:spPr>
            <a:xfrm>
              <a:off x="644540" y="2695214"/>
              <a:ext cx="2952328" cy="115212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7"/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722453" y="2781914"/>
              <a:ext cx="2796503" cy="9836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4551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特殊情形變更就學區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463374" y="2530882"/>
            <a:ext cx="112652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55" indent="-487655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4000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原就讀學區未設置適性群別或產業特殊類科。</a:t>
            </a:r>
            <a:endParaRPr lang="en-US" altLang="zh-TW" sz="4000" b="1" dirty="0"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4000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因搬家遷徙者</a:t>
            </a:r>
            <a:r>
              <a:rPr lang="en-US" altLang="zh-TW" sz="4000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(</a:t>
            </a:r>
            <a:r>
              <a:rPr lang="zh-TW" altLang="en-US" sz="4000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檢</a:t>
            </a:r>
            <a:r>
              <a:rPr lang="zh-TW" altLang="en-US" sz="4000" b="1" dirty="0" smtClean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附新戶口名簿</a:t>
            </a:r>
            <a:r>
              <a:rPr lang="en-US" altLang="zh-TW" sz="4000" b="1" dirty="0" smtClean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)</a:t>
            </a:r>
            <a:r>
              <a:rPr lang="zh-TW" altLang="en-US" sz="4000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。</a:t>
            </a:r>
          </a:p>
          <a:p>
            <a:pPr marL="487655" indent="-487655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4000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跨區學生申請返回原戶籍所在地就讀。</a:t>
            </a:r>
          </a:p>
          <a:p>
            <a:pPr marL="487655" indent="-487655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4000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台商子女學校或海外返國就讀。</a:t>
            </a:r>
            <a:endParaRPr lang="en-US" altLang="zh-TW" sz="4000" b="1" dirty="0"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4000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其他特殊因素。</a:t>
            </a:r>
            <a:endParaRPr lang="zh-TW" altLang="en-US" sz="4000" b="1" u="sng" dirty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081910" y="834578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7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適性輔導</a:t>
            </a:r>
            <a:endParaRPr lang="zh-TW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9" name="矩形 8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8802254" y="3434250"/>
            <a:ext cx="35252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想念的桃連區沒有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79637" y="5547755"/>
            <a:ext cx="6953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依附父母之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工作地</a:t>
            </a:r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-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檢附工作證明</a:t>
            </a:r>
            <a:endParaRPr lang="zh-TW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14" name="向下箭號 13"/>
          <p:cNvSpPr/>
          <p:nvPr/>
        </p:nvSpPr>
        <p:spPr>
          <a:xfrm rot="19738987">
            <a:off x="10653594" y="3085590"/>
            <a:ext cx="376017" cy="44868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661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1"/>
          <p:cNvSpPr/>
          <p:nvPr/>
        </p:nvSpPr>
        <p:spPr>
          <a:xfrm>
            <a:off x="1917700" y="1941513"/>
            <a:ext cx="1708150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232025" y="2894013"/>
            <a:ext cx="1079500" cy="17462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solidFill>
            <a:srgbClr val="005188"/>
          </a:solidFill>
          <a:ln w="25400" cap="rnd">
            <a:solidFill>
              <a:srgbClr val="00518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8"/>
          <p:cNvSpPr txBox="1">
            <a:spLocks noChangeArrowheads="1"/>
          </p:cNvSpPr>
          <p:nvPr/>
        </p:nvSpPr>
        <p:spPr bwMode="auto">
          <a:xfrm>
            <a:off x="2079625" y="2894013"/>
            <a:ext cx="1382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1</a:t>
            </a:r>
            <a:endParaRPr lang="zh-CN" altLang="en-US" sz="3200" b="1" dirty="0">
              <a:solidFill>
                <a:srgbClr val="005188"/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10" name="chenying0907 90"/>
          <p:cNvGrpSpPr>
            <a:grpSpLocks/>
          </p:cNvGrpSpPr>
          <p:nvPr/>
        </p:nvGrpSpPr>
        <p:grpSpPr bwMode="auto">
          <a:xfrm>
            <a:off x="2538413" y="2195513"/>
            <a:ext cx="385762" cy="611187"/>
            <a:chOff x="5844088" y="2600655"/>
            <a:chExt cx="385904" cy="611158"/>
          </a:xfrm>
        </p:grpSpPr>
        <p:grpSp>
          <p:nvGrpSpPr>
            <p:cNvPr id="11" name="chenying0907 91"/>
            <p:cNvGrpSpPr>
              <a:grpSpLocks/>
            </p:cNvGrpSpPr>
            <p:nvPr/>
          </p:nvGrpSpPr>
          <p:grpSpPr bwMode="auto"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019303" y="2543519"/>
                <a:ext cx="217230" cy="201123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6011261" y="2721930"/>
                <a:ext cx="242158" cy="444961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6100764" y="2573365"/>
                <a:ext cx="64101" cy="60515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5844088" y="2600655"/>
              <a:ext cx="182629" cy="195253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chenying0907 98"/>
          <p:cNvGrpSpPr>
            <a:grpSpLocks/>
          </p:cNvGrpSpPr>
          <p:nvPr/>
        </p:nvGrpSpPr>
        <p:grpSpPr bwMode="auto">
          <a:xfrm>
            <a:off x="8948738" y="2292350"/>
            <a:ext cx="474662" cy="431800"/>
            <a:chOff x="7002966" y="4415883"/>
            <a:chExt cx="507443" cy="461687"/>
          </a:xfrm>
        </p:grpSpPr>
        <p:grpSp>
          <p:nvGrpSpPr>
            <p:cNvPr id="17" name="chenying0907 99"/>
            <p:cNvGrpSpPr>
              <a:grpSpLocks/>
            </p:cNvGrpSpPr>
            <p:nvPr/>
          </p:nvGrpSpPr>
          <p:grpSpPr bwMode="auto"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任意多边形 17"/>
            <p:cNvSpPr/>
            <p:nvPr/>
          </p:nvSpPr>
          <p:spPr>
            <a:xfrm>
              <a:off x="7077640" y="4605989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074246" y="4517726"/>
              <a:ext cx="364884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089519" y="4685767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7081034" y="4767241"/>
              <a:ext cx="246084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chenying0907 110"/>
          <p:cNvGrpSpPr>
            <a:grpSpLocks/>
          </p:cNvGrpSpPr>
          <p:nvPr/>
        </p:nvGrpSpPr>
        <p:grpSpPr bwMode="auto">
          <a:xfrm>
            <a:off x="5707063" y="2178050"/>
            <a:ext cx="557212" cy="498475"/>
            <a:chOff x="4577745" y="4336117"/>
            <a:chExt cx="557229" cy="497597"/>
          </a:xfrm>
        </p:grpSpPr>
        <p:sp>
          <p:nvSpPr>
            <p:cNvPr id="25" name="任意多边形 24"/>
            <p:cNvSpPr/>
            <p:nvPr/>
          </p:nvSpPr>
          <p:spPr>
            <a:xfrm>
              <a:off x="4577745" y="4393166"/>
              <a:ext cx="557229" cy="440548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5" y="connsiteY0-16"/>
                </a:cxn>
                <a:cxn ang="0">
                  <a:pos x="connsiteX1-17" y="connsiteY1-18"/>
                </a:cxn>
                <a:cxn ang="0">
                  <a:pos x="connsiteX2-19" y="connsiteY2-20"/>
                </a:cxn>
                <a:cxn ang="0">
                  <a:pos x="connsiteX3-21" y="connsiteY3-22"/>
                </a:cxn>
                <a:cxn ang="0">
                  <a:pos x="connsiteX4-23" y="connsiteY4-24"/>
                </a:cxn>
                <a:cxn ang="0">
                  <a:pos x="connsiteX5-25" y="connsiteY5-26"/>
                </a:cxn>
                <a:cxn ang="0">
                  <a:pos x="connsiteX6-27" y="connsiteY6-28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611083" y="4336117"/>
              <a:ext cx="514366" cy="483335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81" y="connsiteY0-82"/>
                </a:cxn>
                <a:cxn ang="0">
                  <a:pos x="connsiteX1-83" y="connsiteY1-84"/>
                </a:cxn>
                <a:cxn ang="0">
                  <a:pos x="connsiteX2-85" y="connsiteY2-86"/>
                </a:cxn>
                <a:cxn ang="0">
                  <a:pos x="connsiteX3-87" y="connsiteY3-88"/>
                </a:cxn>
                <a:cxn ang="0">
                  <a:pos x="connsiteX4-89" y="connsiteY4-9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椭圆 31"/>
          <p:cNvSpPr/>
          <p:nvPr/>
        </p:nvSpPr>
        <p:spPr>
          <a:xfrm>
            <a:off x="5151438" y="1941513"/>
            <a:ext cx="1708150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5465763" y="2894013"/>
            <a:ext cx="1081087" cy="17462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文本框 145"/>
          <p:cNvSpPr txBox="1">
            <a:spLocks noChangeArrowheads="1"/>
          </p:cNvSpPr>
          <p:nvPr/>
        </p:nvSpPr>
        <p:spPr bwMode="auto">
          <a:xfrm>
            <a:off x="5314156" y="2930525"/>
            <a:ext cx="1382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</a:t>
            </a:r>
            <a:r>
              <a:rPr lang="en-US" altLang="zh-CN" sz="2800" b="1" dirty="0" smtClean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2</a:t>
            </a:r>
            <a:endParaRPr lang="zh-CN" altLang="en-US" sz="2800" b="1" dirty="0">
              <a:solidFill>
                <a:srgbClr val="005188"/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sp>
        <p:nvSpPr>
          <p:cNvPr id="30" name="椭圆 31"/>
          <p:cNvSpPr/>
          <p:nvPr/>
        </p:nvSpPr>
        <p:spPr>
          <a:xfrm>
            <a:off x="8332788" y="1941513"/>
            <a:ext cx="1706562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8645525" y="2894013"/>
            <a:ext cx="1081088" cy="17462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文本框 157"/>
          <p:cNvSpPr txBox="1">
            <a:spLocks noChangeArrowheads="1"/>
          </p:cNvSpPr>
          <p:nvPr/>
        </p:nvSpPr>
        <p:spPr bwMode="auto">
          <a:xfrm>
            <a:off x="8494713" y="2894013"/>
            <a:ext cx="1382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</a:t>
            </a:r>
            <a:r>
              <a:rPr lang="en-US" altLang="zh-CN" sz="2800" b="1" dirty="0" smtClean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3</a:t>
            </a:r>
            <a:endParaRPr lang="zh-CN" altLang="en-US" sz="2800" b="1" dirty="0">
              <a:solidFill>
                <a:srgbClr val="005188"/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33" name="chenying0907 12"/>
          <p:cNvGrpSpPr>
            <a:grpSpLocks/>
          </p:cNvGrpSpPr>
          <p:nvPr/>
        </p:nvGrpSpPr>
        <p:grpSpPr bwMode="auto">
          <a:xfrm>
            <a:off x="4095750" y="2633663"/>
            <a:ext cx="565150" cy="482600"/>
            <a:chOff x="4349506" y="3098800"/>
            <a:chExt cx="565617" cy="482600"/>
          </a:xfrm>
        </p:grpSpPr>
        <p:sp>
          <p:nvSpPr>
            <p:cNvPr id="34" name="任意多边形 33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chenying0907 166"/>
          <p:cNvGrpSpPr>
            <a:grpSpLocks/>
          </p:cNvGrpSpPr>
          <p:nvPr/>
        </p:nvGrpSpPr>
        <p:grpSpPr bwMode="auto">
          <a:xfrm>
            <a:off x="7312025" y="2633663"/>
            <a:ext cx="565150" cy="482600"/>
            <a:chOff x="4349506" y="3098800"/>
            <a:chExt cx="565617" cy="482600"/>
          </a:xfrm>
        </p:grpSpPr>
        <p:sp>
          <p:nvSpPr>
            <p:cNvPr id="38" name="任意多边形 37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1427204" y="3841505"/>
            <a:ext cx="2752920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792" b="1" spc="284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適性輔導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4629052" y="3841505"/>
            <a:ext cx="2752920" cy="14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792" b="1" spc="284" dirty="0">
                <a:solidFill>
                  <a:srgbClr val="005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</a:t>
            </a:r>
            <a:r>
              <a:rPr lang="zh-TW" altLang="en-US" sz="3792" b="1" spc="284" dirty="0" smtClean="0">
                <a:solidFill>
                  <a:srgbClr val="005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學習表現</a:t>
            </a:r>
            <a:endParaRPr lang="zh-TW" altLang="en-US" sz="3792" b="1" spc="284" dirty="0">
              <a:solidFill>
                <a:srgbClr val="00518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7961215" y="3857198"/>
            <a:ext cx="2752920" cy="137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792" b="1" spc="284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教育會考表現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1024431" y="1130875"/>
            <a:ext cx="3481987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4244675" y="1130875"/>
            <a:ext cx="3481987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TW" altLang="en-US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7395862" y="1127413"/>
            <a:ext cx="3481987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TW" altLang="en-US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4055212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3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9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4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27" grpId="0" animBg="1"/>
      <p:bldP spid="27" grpId="1" animBg="1"/>
      <p:bldP spid="28" grpId="0" animBg="1"/>
      <p:bldP spid="29" grpId="0"/>
      <p:bldP spid="30" grpId="0" animBg="1"/>
      <p:bldP spid="30" grpId="1" animBg="1"/>
      <p:bldP spid="31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多元學習表現</a:t>
            </a:r>
            <a:endParaRPr lang="zh-TW" altLang="en-US" sz="4400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81910" y="846206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136212" y="1380772"/>
            <a:ext cx="9693867" cy="1092388"/>
            <a:chOff x="1028775" y="1888133"/>
            <a:chExt cx="10224000" cy="1152128"/>
          </a:xfrm>
        </p:grpSpPr>
        <p:grpSp>
          <p:nvGrpSpPr>
            <p:cNvPr id="5" name="群組 4"/>
            <p:cNvGrpSpPr/>
            <p:nvPr/>
          </p:nvGrpSpPr>
          <p:grpSpPr>
            <a:xfrm>
              <a:off x="1028775" y="1888133"/>
              <a:ext cx="8520305" cy="1152128"/>
              <a:chOff x="1028775" y="1888133"/>
              <a:chExt cx="8520305" cy="1152128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1028775" y="1888133"/>
                <a:ext cx="2952328" cy="1152128"/>
                <a:chOff x="644540" y="2695214"/>
                <a:chExt cx="2952328" cy="115212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644540" y="2695214"/>
                  <a:ext cx="2952328" cy="1152128"/>
                </a:xfrm>
                <a:prstGeom prst="rect">
                  <a:avLst/>
                </a:prstGeom>
                <a:solidFill>
                  <a:srgbClr val="38A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文字方塊 9"/>
                <p:cNvSpPr txBox="1"/>
                <p:nvPr/>
              </p:nvSpPr>
              <p:spPr>
                <a:xfrm>
                  <a:off x="722453" y="2781914"/>
                  <a:ext cx="2796503" cy="98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4551" b="1" spc="284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均衡學習</a:t>
                  </a:r>
                </a:p>
              </p:txBody>
            </p:sp>
          </p:grpSp>
          <p:sp>
            <p:nvSpPr>
              <p:cNvPr id="8" name="文字方塊 7"/>
              <p:cNvSpPr txBox="1"/>
              <p:nvPr/>
            </p:nvSpPr>
            <p:spPr>
              <a:xfrm>
                <a:off x="3903191" y="2083832"/>
                <a:ext cx="5645889" cy="71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均衡學習：最高採計</a:t>
                </a:r>
                <a:r>
                  <a:rPr lang="en-US" altLang="zh-TW" sz="3792" b="1" dirty="0" smtClean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9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</a:p>
            </p:txBody>
          </p:sp>
        </p:grpSp>
        <p:cxnSp>
          <p:nvCxnSpPr>
            <p:cNvPr id="6" name="直線接點 5"/>
            <p:cNvCxnSpPr/>
            <p:nvPr/>
          </p:nvCxnSpPr>
          <p:spPr>
            <a:xfrm>
              <a:off x="1028775" y="3040261"/>
              <a:ext cx="10224000" cy="0"/>
            </a:xfrm>
            <a:prstGeom prst="line">
              <a:avLst/>
            </a:prstGeom>
            <a:ln w="76200">
              <a:solidFill>
                <a:srgbClr val="38AA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字方塊 10"/>
          <p:cNvSpPr txBox="1"/>
          <p:nvPr/>
        </p:nvSpPr>
        <p:spPr>
          <a:xfrm>
            <a:off x="548507" y="2748854"/>
            <a:ext cx="11094988" cy="289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55" indent="-487655" algn="just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健康與體育領域</a:t>
            </a:r>
            <a:r>
              <a:rPr lang="zh-TW" altLang="en-US" sz="3792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，五學期平均成績及格，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得</a:t>
            </a:r>
            <a:r>
              <a:rPr lang="en-US" altLang="zh-TW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3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</a:t>
            </a:r>
            <a:endParaRPr lang="en-US" altLang="zh-TW" sz="3792" b="1" u="sng" dirty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 algn="just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藝術與人文領域</a:t>
            </a:r>
            <a:r>
              <a:rPr lang="zh-TW" altLang="en-US" sz="3792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，五學期平均成績及格，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得</a:t>
            </a:r>
            <a:r>
              <a:rPr lang="en-US" altLang="zh-TW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3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</a:t>
            </a:r>
            <a:endParaRPr lang="en-US" altLang="zh-TW" sz="3792" b="1" u="sng" dirty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 algn="just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綜合活動領域</a:t>
            </a:r>
            <a:r>
              <a:rPr lang="zh-TW" altLang="en-US" sz="3792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，五學期平均成績及格，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得</a:t>
            </a:r>
            <a:r>
              <a:rPr lang="en-US" altLang="zh-TW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3</a:t>
            </a:r>
            <a:r>
              <a:rPr lang="zh-TW" altLang="en-US" sz="3792" b="1" u="sng" dirty="0" smtClean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</a:t>
            </a:r>
            <a:endParaRPr lang="en-US" altLang="zh-TW" sz="3792" b="1" u="sng" dirty="0" smtClean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 algn="just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科技</a:t>
            </a:r>
            <a:r>
              <a:rPr lang="zh-TW" altLang="en-US" sz="3792" b="1" u="sng" dirty="0" smtClean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領域</a:t>
            </a:r>
            <a:r>
              <a:rPr lang="zh-TW" altLang="en-US" sz="3792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，五學期平均成績及格，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得</a:t>
            </a:r>
            <a:r>
              <a:rPr lang="en-US" altLang="zh-TW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3</a:t>
            </a:r>
            <a:r>
              <a:rPr lang="zh-TW" altLang="en-US" sz="3792" b="1" u="sng" dirty="0" smtClean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</a:t>
            </a:r>
            <a:endParaRPr lang="en-US" altLang="zh-TW" sz="3792" b="1" u="sng" dirty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61421" y="5390290"/>
            <a:ext cx="10269158" cy="1055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257" b="1" u="sng" dirty="0" smtClean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未</a:t>
            </a:r>
            <a:r>
              <a:rPr lang="zh-TW" altLang="en-US" sz="6257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達標準</a:t>
            </a:r>
            <a:r>
              <a:rPr lang="en-US" altLang="zh-TW" sz="6257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0</a:t>
            </a:r>
            <a:r>
              <a:rPr lang="zh-TW" altLang="en-US" sz="6257" b="1" u="sng" dirty="0" smtClean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分，四</a:t>
            </a:r>
            <a:r>
              <a:rPr lang="zh-TW" altLang="en-US" sz="6257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領域取</a:t>
            </a:r>
            <a:r>
              <a:rPr lang="zh-TW" altLang="en-US" sz="6257" b="1" u="sng" dirty="0" smtClean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三。</a:t>
            </a:r>
            <a:endParaRPr lang="zh-TW" altLang="en-US" sz="6257" u="sng" dirty="0">
              <a:solidFill>
                <a:srgbClr val="FF0000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4" name="矩形 13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5596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多元學習表現</a:t>
            </a:r>
            <a:endParaRPr lang="zh-TW" altLang="en-US" sz="4400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81910" y="846206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136212" y="1244225"/>
            <a:ext cx="9693867" cy="1092388"/>
            <a:chOff x="1028775" y="1888133"/>
            <a:chExt cx="10224000" cy="1152128"/>
          </a:xfrm>
        </p:grpSpPr>
        <p:grpSp>
          <p:nvGrpSpPr>
            <p:cNvPr id="5" name="群組 4"/>
            <p:cNvGrpSpPr/>
            <p:nvPr/>
          </p:nvGrpSpPr>
          <p:grpSpPr>
            <a:xfrm>
              <a:off x="1028775" y="1888133"/>
              <a:ext cx="9707331" cy="1152128"/>
              <a:chOff x="1028775" y="1888133"/>
              <a:chExt cx="9707331" cy="1152128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1028775" y="1888133"/>
                <a:ext cx="2952328" cy="1152128"/>
                <a:chOff x="644540" y="2695214"/>
                <a:chExt cx="2952328" cy="115212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644540" y="2695214"/>
                  <a:ext cx="2952328" cy="1152128"/>
                </a:xfrm>
                <a:prstGeom prst="rect">
                  <a:avLst/>
                </a:prstGeom>
                <a:solidFill>
                  <a:srgbClr val="38A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文字方塊 9"/>
                <p:cNvSpPr txBox="1"/>
                <p:nvPr/>
              </p:nvSpPr>
              <p:spPr>
                <a:xfrm>
                  <a:off x="722453" y="2781914"/>
                  <a:ext cx="2796503" cy="98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4551" b="1" spc="284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品德表現</a:t>
                  </a:r>
                </a:p>
              </p:txBody>
            </p:sp>
          </p:grpSp>
          <p:sp>
            <p:nvSpPr>
              <p:cNvPr id="8" name="文字方塊 7"/>
              <p:cNvSpPr txBox="1"/>
              <p:nvPr/>
            </p:nvSpPr>
            <p:spPr>
              <a:xfrm>
                <a:off x="4059016" y="2071766"/>
                <a:ext cx="6677090" cy="71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品德表現：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10</a:t>
                </a:r>
                <a:r>
                  <a:rPr lang="zh-TW" altLang="en-US" sz="3792" b="1" dirty="0" smtClean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  <a:endParaRPr lang="en-US" altLang="zh-TW" sz="3792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</p:txBody>
          </p:sp>
        </p:grpSp>
        <p:cxnSp>
          <p:nvCxnSpPr>
            <p:cNvPr id="6" name="直線接點 5"/>
            <p:cNvCxnSpPr/>
            <p:nvPr/>
          </p:nvCxnSpPr>
          <p:spPr>
            <a:xfrm>
              <a:off x="1028775" y="3040261"/>
              <a:ext cx="10224000" cy="0"/>
            </a:xfrm>
            <a:prstGeom prst="line">
              <a:avLst/>
            </a:prstGeom>
            <a:ln w="76200">
              <a:solidFill>
                <a:srgbClr val="38AA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/>
          <p:cNvGrpSpPr/>
          <p:nvPr/>
        </p:nvGrpSpPr>
        <p:grpSpPr>
          <a:xfrm>
            <a:off x="352429" y="2644504"/>
            <a:ext cx="11487143" cy="1949841"/>
            <a:chOff x="164679" y="2838880"/>
            <a:chExt cx="12115346" cy="2056473"/>
          </a:xfrm>
        </p:grpSpPr>
        <p:grpSp>
          <p:nvGrpSpPr>
            <p:cNvPr id="12" name="群組 11"/>
            <p:cNvGrpSpPr/>
            <p:nvPr/>
          </p:nvGrpSpPr>
          <p:grpSpPr>
            <a:xfrm>
              <a:off x="164679" y="3288584"/>
              <a:ext cx="2952328" cy="1152128"/>
              <a:chOff x="644540" y="2695214"/>
              <a:chExt cx="2952328" cy="115212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44540" y="2695214"/>
                <a:ext cx="2952328" cy="1152128"/>
              </a:xfrm>
              <a:prstGeom prst="rect">
                <a:avLst/>
              </a:prstGeom>
              <a:solidFill>
                <a:srgbClr val="FF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722453" y="2781914"/>
                <a:ext cx="2796503" cy="983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先算警告</a:t>
                </a:r>
              </a:p>
            </p:txBody>
          </p:sp>
        </p:grpSp>
        <p:grpSp>
          <p:nvGrpSpPr>
            <p:cNvPr id="13" name="群組 12"/>
            <p:cNvGrpSpPr/>
            <p:nvPr/>
          </p:nvGrpSpPr>
          <p:grpSpPr>
            <a:xfrm>
              <a:off x="3621063" y="2838880"/>
              <a:ext cx="8658962" cy="2056473"/>
              <a:chOff x="3621063" y="2838880"/>
              <a:chExt cx="8658962" cy="2056473"/>
            </a:xfrm>
          </p:grpSpPr>
          <p:grpSp>
            <p:nvGrpSpPr>
              <p:cNvPr id="14" name="群組 13"/>
              <p:cNvGrpSpPr/>
              <p:nvPr/>
            </p:nvGrpSpPr>
            <p:grpSpPr>
              <a:xfrm>
                <a:off x="3621063" y="2838880"/>
                <a:ext cx="8658962" cy="860170"/>
                <a:chOff x="3621063" y="2838880"/>
                <a:chExt cx="8658962" cy="860170"/>
              </a:xfrm>
            </p:grpSpPr>
            <p:grpSp>
              <p:nvGrpSpPr>
                <p:cNvPr id="23" name="群組 22"/>
                <p:cNvGrpSpPr/>
                <p:nvPr/>
              </p:nvGrpSpPr>
              <p:grpSpPr>
                <a:xfrm>
                  <a:off x="3621063" y="2838880"/>
                  <a:ext cx="4824536" cy="860169"/>
                  <a:chOff x="644540" y="2714329"/>
                  <a:chExt cx="2952328" cy="860169"/>
                </a:xfrm>
              </p:grpSpPr>
              <p:sp>
                <p:nvSpPr>
                  <p:cNvPr id="28" name="矩形 27"/>
                  <p:cNvSpPr/>
                  <p:nvPr/>
                </p:nvSpPr>
                <p:spPr>
                  <a:xfrm>
                    <a:off x="644540" y="2714329"/>
                    <a:ext cx="2952328" cy="816885"/>
                  </a:xfrm>
                  <a:prstGeom prst="rect">
                    <a:avLst/>
                  </a:prstGeom>
                  <a:solidFill>
                    <a:srgbClr val="FF71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707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29" name="文字方塊 28"/>
                  <p:cNvSpPr txBox="1"/>
                  <p:nvPr/>
                </p:nvSpPr>
                <p:spPr>
                  <a:xfrm>
                    <a:off x="722453" y="2738564"/>
                    <a:ext cx="2796503" cy="8359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TW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2</a:t>
                    </a:r>
                    <a:r>
                      <a:rPr lang="zh-TW" altLang="en-US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支</a:t>
                    </a:r>
                    <a:r>
                      <a:rPr lang="en-US" altLang="zh-TW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(</a:t>
                    </a:r>
                    <a:r>
                      <a:rPr lang="zh-TW" altLang="en-US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含</a:t>
                    </a:r>
                    <a:r>
                      <a:rPr lang="en-US" altLang="zh-TW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)</a:t>
                    </a:r>
                    <a:r>
                      <a:rPr lang="zh-TW" altLang="en-US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警告以下</a:t>
                    </a:r>
                    <a:endParaRPr lang="en-US" altLang="zh-TW" sz="3792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24" name="向右箭號 23"/>
                <p:cNvSpPr/>
                <p:nvPr/>
              </p:nvSpPr>
              <p:spPr>
                <a:xfrm>
                  <a:off x="8733631" y="2927964"/>
                  <a:ext cx="1440160" cy="648374"/>
                </a:xfrm>
                <a:prstGeom prst="rightArrow">
                  <a:avLst>
                    <a:gd name="adj1" fmla="val 50000"/>
                    <a:gd name="adj2" fmla="val 103142"/>
                  </a:avLst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/>
                </a:p>
              </p:txBody>
            </p:sp>
            <p:grpSp>
              <p:nvGrpSpPr>
                <p:cNvPr id="25" name="群組 24"/>
                <p:cNvGrpSpPr/>
                <p:nvPr/>
              </p:nvGrpSpPr>
              <p:grpSpPr>
                <a:xfrm>
                  <a:off x="10443821" y="2838880"/>
                  <a:ext cx="1836204" cy="860170"/>
                  <a:chOff x="644540" y="2714329"/>
                  <a:chExt cx="2952328" cy="860170"/>
                </a:xfrm>
              </p:grpSpPr>
              <p:sp>
                <p:nvSpPr>
                  <p:cNvPr id="26" name="矩形 25"/>
                  <p:cNvSpPr/>
                  <p:nvPr/>
                </p:nvSpPr>
                <p:spPr>
                  <a:xfrm>
                    <a:off x="644540" y="2714329"/>
                    <a:ext cx="2952328" cy="816885"/>
                  </a:xfrm>
                  <a:prstGeom prst="rect">
                    <a:avLst/>
                  </a:prstGeom>
                  <a:solidFill>
                    <a:srgbClr val="FF71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707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27" name="文字方塊 26"/>
                  <p:cNvSpPr txBox="1"/>
                  <p:nvPr/>
                </p:nvSpPr>
                <p:spPr>
                  <a:xfrm>
                    <a:off x="722452" y="2738564"/>
                    <a:ext cx="2796502" cy="83593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TW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6</a:t>
                    </a:r>
                    <a:r>
                      <a:rPr lang="zh-TW" altLang="en-US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分</a:t>
                    </a:r>
                    <a:endParaRPr lang="en-US" altLang="zh-TW" sz="3792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  <p:grpSp>
            <p:nvGrpSpPr>
              <p:cNvPr id="15" name="群組 14"/>
              <p:cNvGrpSpPr/>
              <p:nvPr/>
            </p:nvGrpSpPr>
            <p:grpSpPr>
              <a:xfrm>
                <a:off x="3621063" y="4035184"/>
                <a:ext cx="8658962" cy="860169"/>
                <a:chOff x="3621063" y="2838880"/>
                <a:chExt cx="8658962" cy="860169"/>
              </a:xfrm>
            </p:grpSpPr>
            <p:grpSp>
              <p:nvGrpSpPr>
                <p:cNvPr id="16" name="群組 15"/>
                <p:cNvGrpSpPr/>
                <p:nvPr/>
              </p:nvGrpSpPr>
              <p:grpSpPr>
                <a:xfrm>
                  <a:off x="3621063" y="2838880"/>
                  <a:ext cx="4824536" cy="860169"/>
                  <a:chOff x="644540" y="2714329"/>
                  <a:chExt cx="2952328" cy="860169"/>
                </a:xfrm>
              </p:grpSpPr>
              <p:sp>
                <p:nvSpPr>
                  <p:cNvPr id="21" name="矩形 20"/>
                  <p:cNvSpPr/>
                  <p:nvPr/>
                </p:nvSpPr>
                <p:spPr>
                  <a:xfrm>
                    <a:off x="644540" y="2714329"/>
                    <a:ext cx="2952328" cy="816885"/>
                  </a:xfrm>
                  <a:prstGeom prst="rect">
                    <a:avLst/>
                  </a:prstGeom>
                  <a:solidFill>
                    <a:srgbClr val="FF71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707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22" name="文字方塊 21"/>
                  <p:cNvSpPr txBox="1"/>
                  <p:nvPr/>
                </p:nvSpPr>
                <p:spPr>
                  <a:xfrm>
                    <a:off x="722453" y="2738564"/>
                    <a:ext cx="2796503" cy="8359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TW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3</a:t>
                    </a:r>
                    <a:r>
                      <a:rPr lang="zh-TW" altLang="en-US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支</a:t>
                    </a:r>
                    <a:r>
                      <a:rPr lang="en-US" altLang="zh-TW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(</a:t>
                    </a:r>
                    <a:r>
                      <a:rPr lang="zh-TW" altLang="en-US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含</a:t>
                    </a:r>
                    <a:r>
                      <a:rPr lang="en-US" altLang="zh-TW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)</a:t>
                    </a:r>
                    <a:r>
                      <a:rPr lang="zh-TW" altLang="en-US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警告以上</a:t>
                    </a:r>
                    <a:endParaRPr lang="en-US" altLang="zh-TW" sz="3792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sp>
              <p:nvSpPr>
                <p:cNvPr id="17" name="向右箭號 16"/>
                <p:cNvSpPr/>
                <p:nvPr/>
              </p:nvSpPr>
              <p:spPr>
                <a:xfrm>
                  <a:off x="8733631" y="2927964"/>
                  <a:ext cx="1440160" cy="648374"/>
                </a:xfrm>
                <a:prstGeom prst="rightArrow">
                  <a:avLst>
                    <a:gd name="adj1" fmla="val 50000"/>
                    <a:gd name="adj2" fmla="val 103142"/>
                  </a:avLst>
                </a:prstGeom>
                <a:solidFill>
                  <a:srgbClr val="00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/>
                </a:p>
              </p:txBody>
            </p:sp>
            <p:grpSp>
              <p:nvGrpSpPr>
                <p:cNvPr id="18" name="群組 17"/>
                <p:cNvGrpSpPr/>
                <p:nvPr/>
              </p:nvGrpSpPr>
              <p:grpSpPr>
                <a:xfrm>
                  <a:off x="10443821" y="2838880"/>
                  <a:ext cx="1836204" cy="860169"/>
                  <a:chOff x="644540" y="2714329"/>
                  <a:chExt cx="2952328" cy="860169"/>
                </a:xfrm>
              </p:grpSpPr>
              <p:sp>
                <p:nvSpPr>
                  <p:cNvPr id="19" name="矩形 18"/>
                  <p:cNvSpPr/>
                  <p:nvPr/>
                </p:nvSpPr>
                <p:spPr>
                  <a:xfrm>
                    <a:off x="644540" y="2714329"/>
                    <a:ext cx="2952328" cy="816885"/>
                  </a:xfrm>
                  <a:prstGeom prst="rect">
                    <a:avLst/>
                  </a:prstGeom>
                  <a:solidFill>
                    <a:srgbClr val="FF71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707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  <p:sp>
                <p:nvSpPr>
                  <p:cNvPr id="20" name="文字方塊 19"/>
                  <p:cNvSpPr txBox="1"/>
                  <p:nvPr/>
                </p:nvSpPr>
                <p:spPr>
                  <a:xfrm>
                    <a:off x="722452" y="2738564"/>
                    <a:ext cx="2796502" cy="83593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en-US" altLang="zh-TW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0</a:t>
                    </a:r>
                    <a:r>
                      <a:rPr lang="zh-TW" altLang="en-US" sz="3792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分</a:t>
                    </a:r>
                    <a:endParaRPr lang="en-US" altLang="zh-TW" sz="3792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</p:grpSp>
        </p:grpSp>
      </p:grpSp>
      <p:grpSp>
        <p:nvGrpSpPr>
          <p:cNvPr id="32" name="群組 31"/>
          <p:cNvGrpSpPr/>
          <p:nvPr/>
        </p:nvGrpSpPr>
        <p:grpSpPr>
          <a:xfrm>
            <a:off x="352430" y="4732974"/>
            <a:ext cx="11487142" cy="1574610"/>
            <a:chOff x="371702" y="5308526"/>
            <a:chExt cx="12115345" cy="1660721"/>
          </a:xfrm>
        </p:grpSpPr>
        <p:sp>
          <p:nvSpPr>
            <p:cNvPr id="33" name="矩形 32"/>
            <p:cNvSpPr/>
            <p:nvPr/>
          </p:nvSpPr>
          <p:spPr>
            <a:xfrm>
              <a:off x="9586144" y="5320572"/>
              <a:ext cx="2900903" cy="15963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7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grpSp>
          <p:nvGrpSpPr>
            <p:cNvPr id="34" name="群組 33"/>
            <p:cNvGrpSpPr/>
            <p:nvPr/>
          </p:nvGrpSpPr>
          <p:grpSpPr>
            <a:xfrm>
              <a:off x="371702" y="5308526"/>
              <a:ext cx="12066887" cy="1660721"/>
              <a:chOff x="371702" y="5308526"/>
              <a:chExt cx="12066887" cy="1660721"/>
            </a:xfrm>
          </p:grpSpPr>
          <p:grpSp>
            <p:nvGrpSpPr>
              <p:cNvPr id="35" name="群組 34"/>
              <p:cNvGrpSpPr/>
              <p:nvPr/>
            </p:nvGrpSpPr>
            <p:grpSpPr>
              <a:xfrm>
                <a:off x="371702" y="5308526"/>
                <a:ext cx="2961550" cy="1597740"/>
                <a:chOff x="362480" y="5121081"/>
                <a:chExt cx="2961550" cy="1597740"/>
              </a:xfrm>
            </p:grpSpPr>
            <p:grpSp>
              <p:nvGrpSpPr>
                <p:cNvPr id="41" name="群組 40"/>
                <p:cNvGrpSpPr/>
                <p:nvPr/>
              </p:nvGrpSpPr>
              <p:grpSpPr>
                <a:xfrm>
                  <a:off x="362480" y="5121081"/>
                  <a:ext cx="2952328" cy="1592771"/>
                  <a:chOff x="644540" y="2695213"/>
                  <a:chExt cx="2952328" cy="1592771"/>
                </a:xfrm>
              </p:grpSpPr>
              <p:sp>
                <p:nvSpPr>
                  <p:cNvPr id="43" name="矩形 42"/>
                  <p:cNvSpPr/>
                  <p:nvPr/>
                </p:nvSpPr>
                <p:spPr>
                  <a:xfrm>
                    <a:off x="644540" y="2695213"/>
                    <a:ext cx="2952328" cy="1592771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1707"/>
                  </a:p>
                </p:txBody>
              </p:sp>
              <p:sp>
                <p:nvSpPr>
                  <p:cNvPr id="44" name="文字方塊 43"/>
                  <p:cNvSpPr txBox="1"/>
                  <p:nvPr/>
                </p:nvSpPr>
                <p:spPr>
                  <a:xfrm>
                    <a:off x="722453" y="2781914"/>
                    <a:ext cx="2796503" cy="9836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ct val="120000"/>
                      </a:lnSpc>
                    </a:pPr>
                    <a:r>
                      <a:rPr lang="zh-TW" altLang="en-US" sz="4551" b="1" spc="284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再算嘉獎</a:t>
                    </a:r>
                  </a:p>
                </p:txBody>
              </p:sp>
            </p:grpSp>
            <p:sp>
              <p:nvSpPr>
                <p:cNvPr id="42" name="矩形 41"/>
                <p:cNvSpPr/>
                <p:nvPr/>
              </p:nvSpPr>
              <p:spPr>
                <a:xfrm>
                  <a:off x="362480" y="6005967"/>
                  <a:ext cx="2961550" cy="7128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TW" altLang="en-US" sz="3792" b="1" dirty="0">
                      <a:solidFill>
                        <a:srgbClr val="0033CC"/>
                      </a:solidFill>
                      <a:latin typeface="華康雅風體W3(P)" panose="03000300000000000000" pitchFamily="66" charset="-120"/>
                      <a:ea typeface="華康雅風體W3(P)" panose="03000300000000000000" pitchFamily="66" charset="-120"/>
                    </a:rPr>
                    <a:t>（功過相抵）</a:t>
                  </a:r>
                  <a:endParaRPr lang="zh-TW" altLang="en-US" sz="3792" dirty="0">
                    <a:solidFill>
                      <a:srgbClr val="0033CC"/>
                    </a:solidFill>
                  </a:endParaRPr>
                </a:p>
              </p:txBody>
            </p:sp>
          </p:grpSp>
          <p:grpSp>
            <p:nvGrpSpPr>
              <p:cNvPr id="36" name="群組 35"/>
              <p:cNvGrpSpPr/>
              <p:nvPr/>
            </p:nvGrpSpPr>
            <p:grpSpPr>
              <a:xfrm>
                <a:off x="3828086" y="5320644"/>
                <a:ext cx="3465385" cy="1648603"/>
                <a:chOff x="3828086" y="5708586"/>
                <a:chExt cx="4824536" cy="1648603"/>
              </a:xfrm>
            </p:grpSpPr>
            <p:sp>
              <p:nvSpPr>
                <p:cNvPr id="39" name="矩形 38"/>
                <p:cNvSpPr/>
                <p:nvPr/>
              </p:nvSpPr>
              <p:spPr>
                <a:xfrm>
                  <a:off x="3828086" y="5712067"/>
                  <a:ext cx="4824536" cy="1592771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40" name="文字方塊 39"/>
                <p:cNvSpPr txBox="1"/>
                <p:nvPr/>
              </p:nvSpPr>
              <p:spPr>
                <a:xfrm>
                  <a:off x="3955406" y="5708586"/>
                  <a:ext cx="4569896" cy="164860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2655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嘉獎：</a:t>
                  </a:r>
                  <a:r>
                    <a:rPr lang="en-US" altLang="zh-TW" sz="2655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0.5</a:t>
                  </a:r>
                  <a:r>
                    <a:rPr lang="zh-TW" altLang="en-US" sz="2655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分</a:t>
                  </a:r>
                  <a:endParaRPr lang="en-US" altLang="zh-TW" sz="2655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2655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小功：</a:t>
                  </a:r>
                  <a:r>
                    <a:rPr lang="en-US" altLang="zh-TW" sz="2655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1.5</a:t>
                  </a:r>
                  <a:r>
                    <a:rPr lang="zh-TW" altLang="en-US" sz="2655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分</a:t>
                  </a:r>
                  <a:endParaRPr lang="en-US" altLang="zh-TW" sz="2655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2655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大功：</a:t>
                  </a:r>
                  <a:r>
                    <a:rPr lang="en-US" altLang="zh-TW" sz="2655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4.5</a:t>
                  </a:r>
                  <a:r>
                    <a:rPr lang="zh-TW" altLang="en-US" sz="2655" b="1" spc="284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分</a:t>
                  </a:r>
                  <a:endParaRPr lang="en-US" altLang="zh-TW" sz="2655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7" name="向右箭號 36"/>
              <p:cNvSpPr/>
              <p:nvPr/>
            </p:nvSpPr>
            <p:spPr>
              <a:xfrm>
                <a:off x="7757845" y="5796323"/>
                <a:ext cx="1440160" cy="648374"/>
              </a:xfrm>
              <a:prstGeom prst="rightArrow">
                <a:avLst>
                  <a:gd name="adj1" fmla="val 50000"/>
                  <a:gd name="adj2" fmla="val 103142"/>
                </a:avLst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/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634602" y="5344807"/>
                <a:ext cx="2803987" cy="1574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3792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最多採計</a:t>
                </a:r>
                <a:endParaRPr lang="en-US" altLang="zh-TW" sz="3792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TW" sz="3792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6</a:t>
                </a:r>
                <a:r>
                  <a:rPr lang="zh-TW" altLang="en-US" sz="3792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分</a:t>
                </a:r>
                <a:endParaRPr lang="en-US" altLang="zh-TW" sz="3792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5" name="群組 44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46" name="矩形 45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6072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24414" y="189"/>
            <a:ext cx="8943927" cy="94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5120" b="1" spc="569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超額比序－多元學習表現</a:t>
            </a:r>
            <a:endParaRPr lang="en-US" altLang="zh-TW" sz="5120" b="1" spc="569" dirty="0">
              <a:solidFill>
                <a:srgbClr val="3947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86211"/>
              </p:ext>
            </p:extLst>
          </p:nvPr>
        </p:nvGraphicFramePr>
        <p:xfrm>
          <a:off x="19590" y="2965376"/>
          <a:ext cx="12172410" cy="35785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076409"/>
                <a:gridCol w="4164729"/>
                <a:gridCol w="1931272"/>
              </a:tblGrid>
              <a:tr h="1011484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000" b="1" kern="1200" spc="3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品德表現：先算警告</a:t>
                      </a:r>
                      <a:r>
                        <a:rPr lang="zh-TW" altLang="en-US" sz="3000" b="1" kern="1200" spc="3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→再功過</a:t>
                      </a:r>
                      <a:r>
                        <a:rPr lang="zh-TW" altLang="en-US" sz="3000" b="1" kern="1200" spc="3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相抵→再算獎勵</a:t>
                      </a:r>
                      <a:endParaRPr lang="en-US" altLang="zh-TW" sz="3000" b="1" kern="1200" spc="300" dirty="0" smtClean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zh-TW" altLang="en-US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獎勵只採</a:t>
                      </a:r>
                      <a:r>
                        <a:rPr lang="en-US" altLang="zh-TW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TW" altLang="en-US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zh-TW" altLang="en-US" sz="3000" b="1" kern="1200" spc="3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3200" b="1" kern="1200" spc="3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000" b="1" kern="1200" spc="3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共計</a:t>
                      </a:r>
                      <a:endParaRPr lang="zh-TW" altLang="en-US" sz="3000" b="1" kern="1200" spc="3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41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支警告</a:t>
                      </a:r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=6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zh-TW" altLang="en-US" sz="3000" b="1" kern="1200" spc="3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支嘉獎＝</a:t>
                      </a:r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en-US" altLang="zh-TW" sz="3000" b="1" kern="1200" spc="300" dirty="0" smtClean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en-US" altLang="zh-TW" sz="3000" b="1" kern="1200" spc="300" dirty="0" smtClean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支警告</a:t>
                      </a:r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=6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zh-TW" altLang="en-US" sz="3000" b="1" kern="1200" spc="3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11(-1)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支嘉獎＝</a:t>
                      </a:r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en-US" altLang="zh-TW" sz="3000" b="1" kern="1200" spc="300" dirty="0" smtClean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en-US" altLang="zh-TW" sz="3000" b="1" kern="1200" spc="300" dirty="0" smtClean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kern="1200" spc="3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TW" altLang="en-US" sz="3000" b="1" kern="1200" spc="3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支警告</a:t>
                      </a:r>
                      <a:r>
                        <a:rPr lang="en-US" altLang="zh-TW" sz="3000" b="1" kern="1200" spc="3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=6</a:t>
                      </a:r>
                      <a:r>
                        <a:rPr lang="zh-TW" altLang="en-US" sz="3000" b="1" kern="1200" spc="30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zh-TW" altLang="en-US" sz="3000" b="1" kern="1200" spc="3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14(-2)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支嘉獎＝</a:t>
                      </a:r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en-US" altLang="zh-TW" sz="3000" b="1" kern="1200" spc="300" dirty="0" smtClean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10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en-US" altLang="zh-TW" sz="3000" b="1" kern="1200" spc="300" dirty="0" smtClean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177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</a:t>
                      </a:r>
                      <a:r>
                        <a:rPr lang="zh-TW" altLang="en-US" sz="3000" b="1" kern="1200" spc="30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支警告</a:t>
                      </a:r>
                      <a:r>
                        <a:rPr lang="en-US" altLang="zh-TW" sz="3000" b="1" kern="1200" spc="30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=</a:t>
                      </a:r>
                      <a:r>
                        <a:rPr lang="en-US" altLang="zh-TW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</a:t>
                      </a:r>
                      <a:r>
                        <a:rPr lang="zh-TW" altLang="en-US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zh-TW" altLang="en-US" sz="3000" b="1" kern="1200" spc="3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17(-3)</a:t>
                      </a:r>
                      <a:r>
                        <a:rPr lang="zh-TW" altLang="en-US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支嘉獎</a:t>
                      </a:r>
                      <a:r>
                        <a:rPr lang="en-US" altLang="zh-TW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=7</a:t>
                      </a:r>
                      <a:r>
                        <a:rPr lang="zh-TW" altLang="en-US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en-US" altLang="zh-TW" sz="3000" b="1" kern="1200" spc="3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000" b="1" i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r>
                        <a:rPr lang="zh-TW" altLang="en-US" sz="3000" b="1" i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endParaRPr lang="en-US" altLang="zh-TW" sz="3000" b="1" i="1" kern="1200" spc="300" dirty="0" smtClean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60740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多元學習表現</a:t>
            </a:r>
            <a:endParaRPr lang="zh-TW" altLang="en-US" sz="4400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81910" y="846206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grpSp>
        <p:nvGrpSpPr>
          <p:cNvPr id="45" name="群組 44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46" name="矩形 45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1111979" y="1380773"/>
            <a:ext cx="9693867" cy="1145246"/>
            <a:chOff x="1028775" y="1832384"/>
            <a:chExt cx="10224000" cy="1207877"/>
          </a:xfrm>
        </p:grpSpPr>
        <p:grpSp>
          <p:nvGrpSpPr>
            <p:cNvPr id="51" name="群組 50"/>
            <p:cNvGrpSpPr/>
            <p:nvPr/>
          </p:nvGrpSpPr>
          <p:grpSpPr>
            <a:xfrm>
              <a:off x="1028775" y="1832384"/>
              <a:ext cx="10127569" cy="1207877"/>
              <a:chOff x="1028775" y="1832384"/>
              <a:chExt cx="10127569" cy="1207877"/>
            </a:xfrm>
          </p:grpSpPr>
          <p:grpSp>
            <p:nvGrpSpPr>
              <p:cNvPr id="53" name="群組 52"/>
              <p:cNvGrpSpPr/>
              <p:nvPr/>
            </p:nvGrpSpPr>
            <p:grpSpPr>
              <a:xfrm>
                <a:off x="1028775" y="1888133"/>
                <a:ext cx="2952328" cy="1152128"/>
                <a:chOff x="644540" y="2695214"/>
                <a:chExt cx="2952328" cy="1152128"/>
              </a:xfrm>
            </p:grpSpPr>
            <p:sp>
              <p:nvSpPr>
                <p:cNvPr id="55" name="矩形 54"/>
                <p:cNvSpPr/>
                <p:nvPr/>
              </p:nvSpPr>
              <p:spPr>
                <a:xfrm>
                  <a:off x="644540" y="2695214"/>
                  <a:ext cx="2952328" cy="1152128"/>
                </a:xfrm>
                <a:prstGeom prst="rect">
                  <a:avLst/>
                </a:prstGeom>
                <a:solidFill>
                  <a:srgbClr val="38A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6" name="文字方塊 55"/>
                <p:cNvSpPr txBox="1"/>
                <p:nvPr/>
              </p:nvSpPr>
              <p:spPr>
                <a:xfrm>
                  <a:off x="722453" y="2781914"/>
                  <a:ext cx="2796503" cy="98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4551" b="1" spc="284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服務表現</a:t>
                  </a:r>
                </a:p>
              </p:txBody>
            </p:sp>
          </p:grpSp>
          <p:sp>
            <p:nvSpPr>
              <p:cNvPr id="54" name="文字方塊 53"/>
              <p:cNvSpPr txBox="1"/>
              <p:nvPr/>
            </p:nvSpPr>
            <p:spPr>
              <a:xfrm>
                <a:off x="4119785" y="1832384"/>
                <a:ext cx="7036559" cy="1143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服務表現：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10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  <a:endParaRPr lang="en-US" altLang="zh-TW" sz="3792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  <a:p>
                <a:pPr algn="ctr"/>
                <a:r>
                  <a:rPr lang="en-US" altLang="zh-TW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(</a:t>
                </a:r>
                <a:r>
                  <a:rPr lang="zh-TW" altLang="en-US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幹部最多得</a:t>
                </a:r>
                <a:r>
                  <a:rPr lang="en-US" altLang="zh-TW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4</a:t>
                </a:r>
                <a:r>
                  <a:rPr lang="zh-TW" altLang="en-US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分，其餘</a:t>
                </a:r>
                <a:r>
                  <a:rPr lang="en-US" altLang="zh-TW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6</a:t>
                </a:r>
                <a:r>
                  <a:rPr lang="zh-TW" altLang="en-US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分仍需做服務時數</a:t>
                </a:r>
                <a:r>
                  <a:rPr lang="en-US" altLang="zh-TW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)</a:t>
                </a:r>
                <a:endParaRPr lang="zh-TW" altLang="en-US" sz="2655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</p:txBody>
          </p:sp>
        </p:grpSp>
        <p:cxnSp>
          <p:nvCxnSpPr>
            <p:cNvPr id="52" name="直線接點 51"/>
            <p:cNvCxnSpPr/>
            <p:nvPr/>
          </p:nvCxnSpPr>
          <p:spPr>
            <a:xfrm>
              <a:off x="1028775" y="3040261"/>
              <a:ext cx="10224000" cy="0"/>
            </a:xfrm>
            <a:prstGeom prst="line">
              <a:avLst/>
            </a:prstGeom>
            <a:ln w="76200">
              <a:solidFill>
                <a:srgbClr val="38AA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群組 56"/>
          <p:cNvGrpSpPr/>
          <p:nvPr/>
        </p:nvGrpSpPr>
        <p:grpSpPr>
          <a:xfrm>
            <a:off x="697117" y="2878677"/>
            <a:ext cx="10806475" cy="1142749"/>
            <a:chOff x="740743" y="3037645"/>
            <a:chExt cx="11397454" cy="1205243"/>
          </a:xfrm>
        </p:grpSpPr>
        <p:grpSp>
          <p:nvGrpSpPr>
            <p:cNvPr id="58" name="群組 57"/>
            <p:cNvGrpSpPr/>
            <p:nvPr/>
          </p:nvGrpSpPr>
          <p:grpSpPr>
            <a:xfrm>
              <a:off x="740743" y="3133582"/>
              <a:ext cx="2538282" cy="1080120"/>
              <a:chOff x="10650844" y="2838880"/>
              <a:chExt cx="1836204" cy="816885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10650844" y="2838880"/>
                <a:ext cx="1836204" cy="816885"/>
              </a:xfrm>
              <a:prstGeom prst="rect">
                <a:avLst/>
              </a:prstGeom>
              <a:solidFill>
                <a:srgbClr val="FF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61" name="文字方塊 60"/>
              <p:cNvSpPr txBox="1"/>
              <p:nvPr/>
            </p:nvSpPr>
            <p:spPr>
              <a:xfrm>
                <a:off x="10699302" y="2905613"/>
                <a:ext cx="1739288" cy="743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幹部</a:t>
                </a:r>
                <a:endParaRPr lang="en-US" altLang="zh-TW" sz="4551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矩形 58"/>
            <p:cNvSpPr/>
            <p:nvPr/>
          </p:nvSpPr>
          <p:spPr>
            <a:xfrm>
              <a:off x="3756207" y="3037645"/>
              <a:ext cx="8381990" cy="1205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704391" indent="-704391">
                <a:buFont typeface="+mj-lt"/>
                <a:buAutoNum type="arabicParenR"/>
              </a:pPr>
              <a:r>
                <a:rPr lang="zh-TW" altLang="en-US" sz="3413" b="1" dirty="0">
                  <a:solidFill>
                    <a:prstClr val="black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班級幹部、社團幹部、自治市幹部。</a:t>
              </a:r>
              <a:endParaRPr lang="en-US" altLang="zh-TW" sz="3413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endParaRPr>
            </a:p>
            <a:p>
              <a:pPr marL="704391" indent="-704391">
                <a:buFont typeface="+mj-lt"/>
                <a:buAutoNum type="arabicParenR"/>
              </a:pPr>
              <a:r>
                <a:rPr lang="zh-TW" altLang="en-US" sz="3413" b="1" dirty="0">
                  <a:solidFill>
                    <a:prstClr val="black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幹部</a:t>
              </a:r>
              <a:r>
                <a:rPr lang="zh-TW" altLang="en-US" sz="3413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每學期可得</a:t>
              </a:r>
              <a:r>
                <a:rPr lang="en-US" altLang="zh-TW" sz="3413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2</a:t>
              </a:r>
              <a:r>
                <a:rPr lang="zh-TW" altLang="en-US" sz="3413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分</a:t>
              </a:r>
              <a:r>
                <a:rPr lang="zh-TW" altLang="en-US" sz="3413" b="1" dirty="0">
                  <a:solidFill>
                    <a:prstClr val="black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，</a:t>
              </a:r>
              <a:r>
                <a:rPr lang="zh-TW" altLang="en-US" sz="3413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最多採計</a:t>
              </a:r>
              <a:r>
                <a:rPr lang="en-US" altLang="zh-TW" sz="3413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4</a:t>
              </a:r>
              <a:r>
                <a:rPr lang="zh-TW" altLang="en-US" sz="3413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分</a:t>
              </a:r>
              <a:r>
                <a:rPr lang="zh-TW" altLang="en-US" sz="3413" b="1" dirty="0">
                  <a:solidFill>
                    <a:prstClr val="black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。</a:t>
              </a:r>
            </a:p>
          </p:txBody>
        </p:sp>
      </p:grpSp>
      <p:grpSp>
        <p:nvGrpSpPr>
          <p:cNvPr id="62" name="群組 61"/>
          <p:cNvGrpSpPr/>
          <p:nvPr/>
        </p:nvGrpSpPr>
        <p:grpSpPr>
          <a:xfrm>
            <a:off x="697118" y="4151708"/>
            <a:ext cx="10797765" cy="2804742"/>
            <a:chOff x="740743" y="3037645"/>
            <a:chExt cx="11388268" cy="2958126"/>
          </a:xfrm>
        </p:grpSpPr>
        <p:grpSp>
          <p:nvGrpSpPr>
            <p:cNvPr id="63" name="群組 62"/>
            <p:cNvGrpSpPr/>
            <p:nvPr/>
          </p:nvGrpSpPr>
          <p:grpSpPr>
            <a:xfrm>
              <a:off x="740743" y="3133582"/>
              <a:ext cx="2538282" cy="1080120"/>
              <a:chOff x="10650844" y="2838880"/>
              <a:chExt cx="1836204" cy="816885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10650844" y="2838880"/>
                <a:ext cx="1836204" cy="81688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10699302" y="2905613"/>
                <a:ext cx="1739288" cy="7439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時數</a:t>
                </a:r>
                <a:endParaRPr lang="en-US" altLang="zh-TW" sz="4551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矩形 63"/>
            <p:cNvSpPr/>
            <p:nvPr/>
          </p:nvSpPr>
          <p:spPr>
            <a:xfrm>
              <a:off x="3756206" y="3037645"/>
              <a:ext cx="8372805" cy="2958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04391" indent="-704391">
                <a:buFont typeface="+mj-lt"/>
                <a:buAutoNum type="arabicParenR"/>
              </a:pPr>
              <a:r>
                <a:rPr lang="zh-TW" altLang="en-US" sz="3413" b="1" dirty="0">
                  <a:solidFill>
                    <a:prstClr val="black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志願服務學習時數，</a:t>
              </a:r>
              <a:r>
                <a:rPr lang="zh-TW" altLang="en-US" sz="3413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每小時</a:t>
              </a:r>
              <a:r>
                <a:rPr lang="en-US" altLang="zh-TW" sz="3413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0.3</a:t>
              </a:r>
              <a:r>
                <a:rPr lang="zh-TW" altLang="en-US" sz="3413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分</a:t>
              </a:r>
              <a:r>
                <a:rPr lang="zh-TW" altLang="en-US" sz="3413" b="1" dirty="0" smtClean="0">
                  <a:solidFill>
                    <a:prstClr val="black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。</a:t>
              </a:r>
              <a:endParaRPr lang="en-US" altLang="zh-TW" sz="3413" b="1" dirty="0" smtClean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endParaRPr>
            </a:p>
            <a:p>
              <a:pPr marL="742950" indent="-742950">
                <a:buFont typeface="+mj-lt"/>
                <a:buAutoNum type="arabicParenR"/>
              </a:pPr>
              <a:r>
                <a:rPr lang="zh-TW" altLang="en-US" sz="3600" b="1" u="sng" dirty="0" smtClean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未</a:t>
              </a:r>
              <a:r>
                <a:rPr lang="zh-TW" altLang="en-US" sz="3600" b="1" dirty="0">
                  <a:solidFill>
                    <a:prstClr val="black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擔任班級幹部 → </a:t>
              </a:r>
              <a:r>
                <a:rPr lang="en-US" altLang="zh-TW" sz="3600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34</a:t>
              </a:r>
              <a:r>
                <a:rPr lang="zh-TW" altLang="en-US" sz="3600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小時</a:t>
              </a:r>
              <a:endParaRPr lang="en-US" altLang="zh-TW" sz="3600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endParaRPr>
            </a:p>
            <a:p>
              <a:r>
                <a:rPr lang="zh-TW" altLang="en-US" sz="3600" b="1" dirty="0">
                  <a:solidFill>
                    <a:prstClr val="black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　  有擔任</a:t>
              </a:r>
              <a:r>
                <a:rPr lang="zh-TW" altLang="en-US" sz="3600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一學期</a:t>
              </a:r>
              <a:r>
                <a:rPr lang="zh-TW" altLang="en-US" sz="3600" b="1" dirty="0">
                  <a:solidFill>
                    <a:prstClr val="black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班級幹部 → </a:t>
              </a:r>
              <a:r>
                <a:rPr lang="en-US" altLang="zh-TW" sz="3600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27</a:t>
              </a:r>
              <a:r>
                <a:rPr lang="zh-TW" altLang="en-US" sz="3600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小時</a:t>
              </a:r>
              <a:endParaRPr lang="en-US" altLang="zh-TW" sz="3600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endParaRPr>
            </a:p>
            <a:p>
              <a:r>
                <a:rPr lang="zh-TW" altLang="en-US" sz="3600" b="1" dirty="0">
                  <a:solidFill>
                    <a:prstClr val="black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     有擔任</a:t>
              </a:r>
              <a:r>
                <a:rPr lang="zh-TW" altLang="en-US" sz="3600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二學期</a:t>
              </a:r>
              <a:r>
                <a:rPr lang="zh-TW" altLang="en-US" sz="3600" b="1" dirty="0">
                  <a:solidFill>
                    <a:prstClr val="black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班級幹部 → </a:t>
              </a:r>
              <a:r>
                <a:rPr lang="en-US" altLang="zh-TW" sz="3600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20</a:t>
              </a:r>
              <a:r>
                <a:rPr lang="zh-TW" altLang="en-US" sz="3600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小時</a:t>
              </a:r>
            </a:p>
            <a:p>
              <a:pPr marL="704391" indent="-704391">
                <a:buFont typeface="+mj-lt"/>
                <a:buAutoNum type="arabicParenR"/>
              </a:pPr>
              <a:endParaRPr lang="en-US" altLang="zh-TW" sz="3413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9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224414" y="188"/>
            <a:ext cx="6281231" cy="1891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5120" b="1" spc="569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超額比序－</a:t>
            </a:r>
            <a:endParaRPr lang="en-US" altLang="zh-TW" sz="5120" b="1" spc="569" dirty="0">
              <a:solidFill>
                <a:srgbClr val="3947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TW" altLang="en-US" sz="5120" b="1" spc="569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　　多元學習表現</a:t>
            </a:r>
            <a:endParaRPr lang="en-US" altLang="zh-TW" sz="5120" b="1" spc="569" dirty="0">
              <a:solidFill>
                <a:srgbClr val="3947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357626"/>
              </p:ext>
            </p:extLst>
          </p:nvPr>
        </p:nvGraphicFramePr>
        <p:xfrm>
          <a:off x="19592" y="2541435"/>
          <a:ext cx="12104136" cy="27454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052068"/>
                <a:gridCol w="6052068"/>
              </a:tblGrid>
              <a:tr h="54909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服務表現</a:t>
                      </a:r>
                      <a:endParaRPr lang="zh-TW" altLang="en-US" sz="3000" b="1" kern="1200" spc="3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擔任幹部</a:t>
                      </a:r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:4(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每學期</a:t>
                      </a:r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TW" altLang="en-US" sz="3000" b="1" kern="1200" spc="3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909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時數</a:t>
                      </a:r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:6(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每小時</a:t>
                      </a:r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0.3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分</a:t>
                      </a:r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  <a:endParaRPr lang="zh-TW" altLang="en-US" sz="3000" b="1" kern="1200" spc="3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490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未擔任幹部</a:t>
                      </a:r>
                      <a:endParaRPr lang="zh-TW" altLang="en-US" sz="3000" b="1" kern="1200" spc="3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34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小時</a:t>
                      </a:r>
                      <a:endParaRPr lang="zh-TW" altLang="en-US" sz="3000" b="1" kern="1200" spc="3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0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擔任</a:t>
                      </a:r>
                      <a:r>
                        <a:rPr lang="zh-TW" altLang="en-US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一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學期幹部</a:t>
                      </a:r>
                      <a:endParaRPr lang="zh-TW" altLang="en-US" sz="3000" b="1" kern="1200" spc="3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27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小時</a:t>
                      </a:r>
                      <a:endParaRPr lang="zh-TW" altLang="en-US" sz="3000" b="1" kern="1200" spc="3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0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擔任</a:t>
                      </a:r>
                      <a:r>
                        <a:rPr lang="zh-TW" altLang="en-US" sz="3000" b="1" kern="1200" spc="300" dirty="0" smtClean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兩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學期幹部</a:t>
                      </a:r>
                      <a:endParaRPr lang="zh-TW" altLang="en-US" sz="3000" b="1" kern="1200" spc="3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20</a:t>
                      </a:r>
                      <a:r>
                        <a:rPr lang="zh-TW" altLang="en-US" sz="3000" b="1" kern="1200" spc="300" dirty="0" smtClean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小時</a:t>
                      </a:r>
                      <a:endParaRPr lang="zh-TW" altLang="en-US" sz="3000" b="1" kern="1200" spc="3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86699" marR="86699" marT="43349" marB="4334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387019" y="5590371"/>
            <a:ext cx="9417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800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班級幹部、社團幹部、自治市幹部</a:t>
            </a:r>
            <a:endParaRPr lang="zh-TW" altLang="en-US" sz="4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084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多元學習表現</a:t>
            </a:r>
            <a:endParaRPr lang="zh-TW" altLang="en-US" sz="4400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81910" y="846206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111979" y="1025260"/>
            <a:ext cx="9693867" cy="1092388"/>
            <a:chOff x="1028775" y="1888133"/>
            <a:chExt cx="10224000" cy="1152128"/>
          </a:xfrm>
        </p:grpSpPr>
        <p:grpSp>
          <p:nvGrpSpPr>
            <p:cNvPr id="5" name="群組 4"/>
            <p:cNvGrpSpPr/>
            <p:nvPr/>
          </p:nvGrpSpPr>
          <p:grpSpPr>
            <a:xfrm>
              <a:off x="1028775" y="1888133"/>
              <a:ext cx="8136904" cy="1152128"/>
              <a:chOff x="1028775" y="1888133"/>
              <a:chExt cx="8136904" cy="1152128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1028775" y="1888133"/>
                <a:ext cx="2952328" cy="1152128"/>
                <a:chOff x="644540" y="2695214"/>
                <a:chExt cx="2952328" cy="115212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644540" y="2695214"/>
                  <a:ext cx="2952328" cy="1152128"/>
                </a:xfrm>
                <a:prstGeom prst="rect">
                  <a:avLst/>
                </a:prstGeom>
                <a:solidFill>
                  <a:srgbClr val="38A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文字方塊 9"/>
                <p:cNvSpPr txBox="1"/>
                <p:nvPr/>
              </p:nvSpPr>
              <p:spPr>
                <a:xfrm>
                  <a:off x="722453" y="2781914"/>
                  <a:ext cx="2796503" cy="98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4551" b="1" spc="284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才藝表現</a:t>
                  </a:r>
                </a:p>
              </p:txBody>
            </p:sp>
          </p:grpSp>
          <p:sp>
            <p:nvSpPr>
              <p:cNvPr id="8" name="文字方塊 7"/>
              <p:cNvSpPr txBox="1"/>
              <p:nvPr/>
            </p:nvSpPr>
            <p:spPr>
              <a:xfrm>
                <a:off x="4087840" y="2118520"/>
                <a:ext cx="5077839" cy="71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才藝表現：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5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  <a:endParaRPr lang="en-US" altLang="zh-TW" sz="3792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</p:txBody>
          </p:sp>
        </p:grpSp>
        <p:cxnSp>
          <p:nvCxnSpPr>
            <p:cNvPr id="6" name="直線接點 5"/>
            <p:cNvCxnSpPr/>
            <p:nvPr/>
          </p:nvCxnSpPr>
          <p:spPr>
            <a:xfrm>
              <a:off x="1028775" y="3040261"/>
              <a:ext cx="10224000" cy="0"/>
            </a:xfrm>
            <a:prstGeom prst="line">
              <a:avLst/>
            </a:prstGeom>
            <a:ln w="76200">
              <a:solidFill>
                <a:srgbClr val="38AA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223077" y="2267495"/>
            <a:ext cx="5735836" cy="324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391" indent="-704391">
              <a:buFont typeface="+mj-lt"/>
              <a:buAutoNum type="arabicParenR"/>
            </a:pPr>
            <a:r>
              <a:rPr lang="zh-TW" altLang="en-US" sz="3413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同</a:t>
            </a:r>
            <a:r>
              <a:rPr lang="en-US" altLang="zh-TW" sz="3413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(</a:t>
            </a:r>
            <a:r>
              <a:rPr lang="zh-TW" altLang="en-US" sz="3413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學</a:t>
            </a:r>
            <a:r>
              <a:rPr lang="en-US" altLang="zh-TW" sz="3413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)</a:t>
            </a:r>
            <a:r>
              <a:rPr lang="zh-TW" altLang="en-US" sz="3413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年度同項比賽擇優</a:t>
            </a:r>
            <a:r>
              <a:rPr lang="en-US" altLang="zh-TW" sz="3413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</a:t>
            </a:r>
            <a:r>
              <a:rPr lang="zh-TW" altLang="en-US" sz="3413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次採計</a:t>
            </a:r>
            <a:endParaRPr lang="en-US" altLang="zh-TW" sz="3413" b="1" dirty="0">
              <a:solidFill>
                <a:prstClr val="black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704391" indent="-704391">
              <a:buFont typeface="+mj-lt"/>
              <a:buAutoNum type="arabicParenR"/>
            </a:pPr>
            <a:r>
              <a:rPr lang="zh-TW" altLang="en-US" sz="3413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同一事蹟、同一獎項不得重複採記積分</a:t>
            </a:r>
          </a:p>
          <a:p>
            <a:pPr marL="704391" indent="-704391">
              <a:buFont typeface="+mj-lt"/>
              <a:buAutoNum type="arabicParenR"/>
            </a:pPr>
            <a:r>
              <a:rPr lang="zh-TW" altLang="en-US" sz="3413" b="1" dirty="0">
                <a:solidFill>
                  <a:prstClr val="black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團體賽：依個人賽積分折半計算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858298"/>
              </p:ext>
            </p:extLst>
          </p:nvPr>
        </p:nvGraphicFramePr>
        <p:xfrm>
          <a:off x="6063731" y="2267494"/>
          <a:ext cx="6018039" cy="314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1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08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08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08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908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081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9081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04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區域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第</a:t>
                      </a:r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名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第</a:t>
                      </a:r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2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名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第</a:t>
                      </a:r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3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名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第</a:t>
                      </a:r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4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名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第</a:t>
                      </a:r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5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名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第</a:t>
                      </a:r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6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名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4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全市</a:t>
                      </a:r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(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縣</a:t>
                      </a:r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)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6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5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430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3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縣市以上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7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6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5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4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全國性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8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7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6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5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4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3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0430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國際性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10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9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8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7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6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5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6237811" y="5508817"/>
            <a:ext cx="5954189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75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特優比照第一名，優等比照第二名</a:t>
            </a:r>
            <a:endParaRPr lang="en-US" altLang="zh-TW" sz="2275" b="1" dirty="0">
              <a:solidFill>
                <a:schemeClr val="tx1">
                  <a:lumMod val="95000"/>
                  <a:lumOff val="5000"/>
                </a:schemeClr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algn="ctr"/>
            <a:r>
              <a:rPr lang="zh-TW" altLang="en-US" sz="2275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甲等比照第三名，乙等比照第四名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5" name="矩形 14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237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多元學習表現</a:t>
            </a:r>
            <a:endParaRPr lang="zh-TW" altLang="en-US" sz="4400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81910" y="846206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111980" y="1560817"/>
            <a:ext cx="9725320" cy="1668021"/>
            <a:chOff x="1028775" y="1847272"/>
            <a:chExt cx="10257173" cy="1759241"/>
          </a:xfrm>
        </p:grpSpPr>
        <p:grpSp>
          <p:nvGrpSpPr>
            <p:cNvPr id="5" name="群組 4"/>
            <p:cNvGrpSpPr/>
            <p:nvPr/>
          </p:nvGrpSpPr>
          <p:grpSpPr>
            <a:xfrm>
              <a:off x="1028775" y="1847272"/>
              <a:ext cx="10257173" cy="1759241"/>
              <a:chOff x="1028775" y="1847272"/>
              <a:chExt cx="10257173" cy="1759241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1028775" y="1888133"/>
                <a:ext cx="2952328" cy="1152128"/>
                <a:chOff x="644540" y="2695214"/>
                <a:chExt cx="2952328" cy="1152128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644540" y="2695214"/>
                  <a:ext cx="2952328" cy="1152128"/>
                </a:xfrm>
                <a:prstGeom prst="rect">
                  <a:avLst/>
                </a:prstGeom>
                <a:solidFill>
                  <a:srgbClr val="38A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文字方塊 9"/>
                <p:cNvSpPr txBox="1"/>
                <p:nvPr/>
              </p:nvSpPr>
              <p:spPr>
                <a:xfrm>
                  <a:off x="722453" y="2781914"/>
                  <a:ext cx="2796503" cy="98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4551" b="1" spc="284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體適能</a:t>
                  </a:r>
                </a:p>
              </p:txBody>
            </p:sp>
          </p:grpSp>
          <p:sp>
            <p:nvSpPr>
              <p:cNvPr id="8" name="文字方塊 7"/>
              <p:cNvSpPr txBox="1"/>
              <p:nvPr/>
            </p:nvSpPr>
            <p:spPr>
              <a:xfrm>
                <a:off x="4116383" y="1847272"/>
                <a:ext cx="7169565" cy="1759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體適能：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6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  <a:endParaRPr lang="en-US" altLang="zh-TW" sz="3792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  <a:p>
                <a:pPr lvl="0" algn="ctr"/>
                <a:r>
                  <a:rPr lang="en-US" altLang="zh-TW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(</a:t>
                </a:r>
                <a:r>
                  <a:rPr lang="zh-TW" altLang="en-US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每項達標準可得</a:t>
                </a:r>
                <a:r>
                  <a:rPr lang="en-US" altLang="zh-TW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6</a:t>
                </a:r>
                <a:r>
                  <a:rPr lang="zh-TW" altLang="en-US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分，採計上限</a:t>
                </a:r>
                <a:r>
                  <a:rPr lang="en-US" altLang="zh-TW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6</a:t>
                </a:r>
                <a:r>
                  <a:rPr lang="zh-TW" altLang="en-US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  <a:r>
                  <a:rPr lang="en-US" altLang="zh-TW" sz="2655" b="1" u="sng" dirty="0">
                    <a:solidFill>
                      <a:srgbClr val="FF0000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)</a:t>
                </a:r>
                <a:endParaRPr lang="zh-TW" altLang="en-US" sz="2655" b="1" u="sng" dirty="0">
                  <a:solidFill>
                    <a:srgbClr val="FF0000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  <a:p>
                <a:pPr algn="ctr"/>
                <a:endParaRPr lang="en-US" altLang="zh-TW" sz="3792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</p:txBody>
          </p:sp>
        </p:grpSp>
        <p:cxnSp>
          <p:nvCxnSpPr>
            <p:cNvPr id="6" name="直線接點 5"/>
            <p:cNvCxnSpPr/>
            <p:nvPr/>
          </p:nvCxnSpPr>
          <p:spPr>
            <a:xfrm>
              <a:off x="1028775" y="3040261"/>
              <a:ext cx="10224000" cy="0"/>
            </a:xfrm>
            <a:prstGeom prst="line">
              <a:avLst/>
            </a:prstGeom>
            <a:ln w="76200">
              <a:solidFill>
                <a:srgbClr val="38AA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462705" y="5049155"/>
            <a:ext cx="11266589" cy="114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413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註：身心障礙、重大疾病、體弱或因故無法測試者特殊學生等依教育部相關辦法辦理。 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292689" y="3028712"/>
            <a:ext cx="2406667" cy="1702223"/>
            <a:chOff x="308695" y="3122138"/>
            <a:chExt cx="2538282" cy="1795313"/>
          </a:xfrm>
        </p:grpSpPr>
        <p:grpSp>
          <p:nvGrpSpPr>
            <p:cNvPr id="13" name="群組 12"/>
            <p:cNvGrpSpPr/>
            <p:nvPr/>
          </p:nvGrpSpPr>
          <p:grpSpPr>
            <a:xfrm>
              <a:off x="308695" y="3122138"/>
              <a:ext cx="2538282" cy="1080120"/>
              <a:chOff x="735241" y="3131842"/>
              <a:chExt cx="2538282" cy="108012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735241" y="3131842"/>
                <a:ext cx="2538282" cy="108012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802227" y="3220079"/>
                <a:ext cx="2404310" cy="983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柔軟度</a:t>
                </a:r>
                <a:endParaRPr lang="en-US" altLang="zh-TW" sz="4551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26573" y="4266138"/>
              <a:ext cx="2502526" cy="651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413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坐姿體前彎</a:t>
              </a:r>
              <a:endParaRPr lang="zh-TW" altLang="en-US" sz="3413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228482" y="3010366"/>
            <a:ext cx="2406667" cy="1652294"/>
            <a:chOff x="3395133" y="3125586"/>
            <a:chExt cx="2538282" cy="1742654"/>
          </a:xfrm>
        </p:grpSpPr>
        <p:grpSp>
          <p:nvGrpSpPr>
            <p:cNvPr id="18" name="群組 17"/>
            <p:cNvGrpSpPr/>
            <p:nvPr/>
          </p:nvGrpSpPr>
          <p:grpSpPr>
            <a:xfrm>
              <a:off x="3395133" y="3125586"/>
              <a:ext cx="2538282" cy="1080120"/>
              <a:chOff x="735241" y="3131842"/>
              <a:chExt cx="2538282" cy="108012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35241" y="3131842"/>
                <a:ext cx="2538282" cy="10801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802227" y="3220079"/>
                <a:ext cx="2404310" cy="983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瞬發力</a:t>
                </a:r>
                <a:endParaRPr lang="en-US" altLang="zh-TW" sz="4551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3591899" y="4216927"/>
              <a:ext cx="2040974" cy="651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413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立定跳遠</a:t>
              </a:r>
              <a:endParaRPr lang="zh-TW" altLang="en-US" sz="3413" dirty="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083086" y="2973654"/>
            <a:ext cx="2406667" cy="2166863"/>
            <a:chOff x="6415755" y="3122138"/>
            <a:chExt cx="2538282" cy="2285363"/>
          </a:xfrm>
        </p:grpSpPr>
        <p:grpSp>
          <p:nvGrpSpPr>
            <p:cNvPr id="23" name="群組 22"/>
            <p:cNvGrpSpPr/>
            <p:nvPr/>
          </p:nvGrpSpPr>
          <p:grpSpPr>
            <a:xfrm>
              <a:off x="6415755" y="3122138"/>
              <a:ext cx="2538282" cy="1080120"/>
              <a:chOff x="735241" y="3131842"/>
              <a:chExt cx="2538282" cy="108012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735241" y="3131842"/>
                <a:ext cx="2538282" cy="108012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802227" y="3220079"/>
                <a:ext cx="2404310" cy="983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肌耐力</a:t>
                </a:r>
                <a:endParaRPr lang="en-US" altLang="zh-TW" sz="4551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6664409" y="4202258"/>
              <a:ext cx="2040974" cy="1205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3413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1</a:t>
              </a:r>
              <a:r>
                <a:rPr lang="zh-TW" altLang="en-US" sz="3413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分鐘</a:t>
              </a:r>
              <a:endParaRPr lang="en-US" altLang="zh-TW" sz="3413" b="1" dirty="0">
                <a:solidFill>
                  <a:srgbClr val="0033CC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endParaRPr>
            </a:p>
            <a:p>
              <a:pPr algn="ctr"/>
              <a:r>
                <a:rPr lang="zh-TW" altLang="en-US" sz="3413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仰臥起坐</a:t>
              </a:r>
              <a:endParaRPr lang="zh-TW" altLang="en-US" sz="3413" dirty="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8947083" y="3016241"/>
            <a:ext cx="2943634" cy="2192550"/>
            <a:chOff x="9436377" y="3108984"/>
            <a:chExt cx="3104614" cy="2312455"/>
          </a:xfrm>
        </p:grpSpPr>
        <p:grpSp>
          <p:nvGrpSpPr>
            <p:cNvPr id="28" name="群組 27"/>
            <p:cNvGrpSpPr/>
            <p:nvPr/>
          </p:nvGrpSpPr>
          <p:grpSpPr>
            <a:xfrm>
              <a:off x="9436377" y="3108984"/>
              <a:ext cx="3104614" cy="1080120"/>
              <a:chOff x="735241" y="3131842"/>
              <a:chExt cx="2538282" cy="1080120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735241" y="3131842"/>
                <a:ext cx="2538282" cy="10801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802227" y="3220079"/>
                <a:ext cx="2404310" cy="983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心肺耐力</a:t>
                </a:r>
                <a:endParaRPr lang="en-US" altLang="zh-TW" sz="4551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9734997" y="4216196"/>
              <a:ext cx="2455187" cy="12052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3413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800</a:t>
              </a:r>
              <a:r>
                <a:rPr lang="zh-TW" altLang="en-US" sz="3413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／</a:t>
              </a:r>
              <a:r>
                <a:rPr lang="en-US" altLang="zh-TW" sz="3413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1600</a:t>
              </a:r>
            </a:p>
            <a:p>
              <a:pPr algn="ctr"/>
              <a:r>
                <a:rPr lang="zh-TW" altLang="en-US" sz="3413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跑走</a:t>
              </a:r>
              <a:endParaRPr lang="zh-TW" altLang="en-US" sz="3413" dirty="0"/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33" name="矩形 32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9489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15" y="24716"/>
            <a:ext cx="6852561" cy="6833284"/>
          </a:xfrm>
          <a:prstGeom prst="rect">
            <a:avLst/>
          </a:prstGeom>
        </p:spPr>
      </p:pic>
      <p:sp>
        <p:nvSpPr>
          <p:cNvPr id="10" name="PA_文本框 2"/>
          <p:cNvSpPr txBox="1"/>
          <p:nvPr>
            <p:custDataLst>
              <p:tags r:id="rId1"/>
            </p:custDataLst>
          </p:nvPr>
        </p:nvSpPr>
        <p:spPr>
          <a:xfrm>
            <a:off x="6742778" y="4687474"/>
            <a:ext cx="2957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04</a:t>
            </a:r>
            <a:r>
              <a:rPr lang="zh-TW" altLang="en-US" sz="40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 教育會考</a:t>
            </a:r>
            <a:endParaRPr lang="zh-CN" altLang="en-US" sz="40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11" name="PA_文本框 2"/>
          <p:cNvSpPr txBox="1"/>
          <p:nvPr>
            <p:custDataLst>
              <p:tags r:id="rId2"/>
            </p:custDataLst>
          </p:nvPr>
        </p:nvSpPr>
        <p:spPr>
          <a:xfrm>
            <a:off x="6744959" y="3827188"/>
            <a:ext cx="39837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03</a:t>
            </a:r>
            <a:r>
              <a:rPr lang="zh-TW" altLang="en-US" sz="40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 升學</a:t>
            </a:r>
            <a:r>
              <a:rPr lang="zh-TW" altLang="en-US" sz="40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重要時程</a:t>
            </a:r>
            <a:endParaRPr lang="zh-CN" altLang="en-US" sz="40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endParaRPr lang="zh-CN" altLang="en-US" sz="40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13" name="PA_文本框 2"/>
          <p:cNvSpPr txBox="1"/>
          <p:nvPr>
            <p:custDataLst>
              <p:tags r:id="rId3"/>
            </p:custDataLst>
          </p:nvPr>
        </p:nvSpPr>
        <p:spPr>
          <a:xfrm>
            <a:off x="6742778" y="2106616"/>
            <a:ext cx="29578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01</a:t>
            </a:r>
            <a:r>
              <a:rPr lang="zh-TW" altLang="en-US" sz="40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 超額</a:t>
            </a:r>
            <a:r>
              <a:rPr lang="zh-TW" altLang="en-US" sz="40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比序</a:t>
            </a:r>
            <a:endParaRPr lang="zh-CN" altLang="en-US" sz="40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endParaRPr lang="zh-CN" altLang="en-US" sz="40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14" name="PA_文本框 2"/>
          <p:cNvSpPr txBox="1"/>
          <p:nvPr>
            <p:custDataLst>
              <p:tags r:id="rId4"/>
            </p:custDataLst>
          </p:nvPr>
        </p:nvSpPr>
        <p:spPr>
          <a:xfrm>
            <a:off x="6691746" y="1093930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目錄</a:t>
            </a:r>
            <a:endParaRPr lang="zh-CN" altLang="en-US" sz="48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15" name="PA_文本框 2"/>
          <p:cNvSpPr txBox="1"/>
          <p:nvPr>
            <p:custDataLst>
              <p:tags r:id="rId5"/>
            </p:custDataLst>
          </p:nvPr>
        </p:nvSpPr>
        <p:spPr>
          <a:xfrm>
            <a:off x="6742778" y="2966902"/>
            <a:ext cx="39837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02</a:t>
            </a:r>
            <a:r>
              <a:rPr lang="zh-TW" altLang="en-US" sz="40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 各項</a:t>
            </a:r>
            <a:r>
              <a:rPr lang="zh-TW" altLang="en-US" sz="40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升學管道</a:t>
            </a:r>
            <a:endParaRPr lang="zh-CN" altLang="en-US" sz="40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702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多元學習表現</a:t>
            </a:r>
            <a:endParaRPr lang="zh-TW" altLang="en-US" sz="4400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81910" y="846206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111980" y="1410709"/>
            <a:ext cx="9763218" cy="950310"/>
            <a:chOff x="644540" y="2726788"/>
            <a:chExt cx="2952328" cy="1002280"/>
          </a:xfrm>
        </p:grpSpPr>
        <p:sp>
          <p:nvSpPr>
            <p:cNvPr id="5" name="矩形 4"/>
            <p:cNvSpPr/>
            <p:nvPr/>
          </p:nvSpPr>
          <p:spPr>
            <a:xfrm>
              <a:off x="644540" y="2726788"/>
              <a:ext cx="2952328" cy="1002280"/>
            </a:xfrm>
            <a:prstGeom prst="rect">
              <a:avLst/>
            </a:prstGeom>
            <a:solidFill>
              <a:srgbClr val="38AA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7">
                <a:solidFill>
                  <a:prstClr val="white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722453" y="2738564"/>
              <a:ext cx="2796503" cy="9836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4551" b="1" spc="284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體適能門檻標準（</a:t>
              </a:r>
              <a:r>
                <a:rPr lang="en-US" altLang="zh-TW" sz="4551" b="1" spc="284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PR25</a:t>
              </a:r>
              <a:r>
                <a:rPr lang="zh-TW" altLang="en-US" sz="4551" b="1" spc="284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316991" y="2461539"/>
            <a:ext cx="2406667" cy="1702223"/>
            <a:chOff x="308695" y="3122138"/>
            <a:chExt cx="2538282" cy="1795313"/>
          </a:xfrm>
        </p:grpSpPr>
        <p:grpSp>
          <p:nvGrpSpPr>
            <p:cNvPr id="8" name="群組 7"/>
            <p:cNvGrpSpPr/>
            <p:nvPr/>
          </p:nvGrpSpPr>
          <p:grpSpPr>
            <a:xfrm>
              <a:off x="308695" y="3122138"/>
              <a:ext cx="2538282" cy="1080120"/>
              <a:chOff x="735241" y="3131842"/>
              <a:chExt cx="2538282" cy="108012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735241" y="3131842"/>
                <a:ext cx="2538282" cy="108012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802227" y="3220079"/>
                <a:ext cx="2404310" cy="983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柔軟度</a:t>
                </a:r>
                <a:endParaRPr lang="en-US" altLang="zh-TW" sz="4551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326573" y="4266138"/>
              <a:ext cx="2502526" cy="651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413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坐姿體前彎</a:t>
              </a:r>
              <a:endParaRPr lang="zh-TW" altLang="en-US" sz="3413" dirty="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159516" y="2452550"/>
            <a:ext cx="2406667" cy="1690985"/>
            <a:chOff x="3395133" y="3125586"/>
            <a:chExt cx="2538282" cy="1783461"/>
          </a:xfrm>
        </p:grpSpPr>
        <p:grpSp>
          <p:nvGrpSpPr>
            <p:cNvPr id="13" name="群組 12"/>
            <p:cNvGrpSpPr/>
            <p:nvPr/>
          </p:nvGrpSpPr>
          <p:grpSpPr>
            <a:xfrm>
              <a:off x="3395133" y="3125586"/>
              <a:ext cx="2538282" cy="1080120"/>
              <a:chOff x="735241" y="3131842"/>
              <a:chExt cx="2538282" cy="108012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735241" y="3131842"/>
                <a:ext cx="2538282" cy="10801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802227" y="3220079"/>
                <a:ext cx="2404310" cy="983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瞬發力</a:t>
                </a:r>
                <a:endParaRPr lang="en-US" altLang="zh-TW" sz="4551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615086" y="4257734"/>
              <a:ext cx="2040974" cy="651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3413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立定跳遠</a:t>
              </a:r>
              <a:endParaRPr lang="zh-TW" altLang="en-US" sz="3413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5680647" y="2415837"/>
            <a:ext cx="3206394" cy="1652323"/>
            <a:chOff x="6028963" y="3122138"/>
            <a:chExt cx="3381744" cy="1742684"/>
          </a:xfrm>
        </p:grpSpPr>
        <p:grpSp>
          <p:nvGrpSpPr>
            <p:cNvPr id="18" name="群組 17"/>
            <p:cNvGrpSpPr/>
            <p:nvPr/>
          </p:nvGrpSpPr>
          <p:grpSpPr>
            <a:xfrm>
              <a:off x="6415755" y="3122138"/>
              <a:ext cx="2538282" cy="1080120"/>
              <a:chOff x="735241" y="3131842"/>
              <a:chExt cx="2538282" cy="108012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735241" y="3131842"/>
                <a:ext cx="2538282" cy="108012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1" name="文字方塊 20"/>
              <p:cNvSpPr txBox="1"/>
              <p:nvPr/>
            </p:nvSpPr>
            <p:spPr>
              <a:xfrm>
                <a:off x="802227" y="3220079"/>
                <a:ext cx="2404310" cy="983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肌耐力</a:t>
                </a:r>
                <a:endParaRPr lang="en-US" altLang="zh-TW" sz="4551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6028963" y="4274982"/>
              <a:ext cx="3381744" cy="58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034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1</a:t>
              </a:r>
              <a:r>
                <a:rPr lang="zh-TW" altLang="en-US" sz="3034" b="1" dirty="0" smtClean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分鐘仰臥起坐</a:t>
              </a:r>
              <a:endParaRPr lang="zh-TW" altLang="en-US" sz="3034" dirty="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8886895" y="2393264"/>
            <a:ext cx="3190171" cy="1667032"/>
            <a:chOff x="9354289" y="3108984"/>
            <a:chExt cx="3364633" cy="1758198"/>
          </a:xfrm>
        </p:grpSpPr>
        <p:grpSp>
          <p:nvGrpSpPr>
            <p:cNvPr id="23" name="群組 22"/>
            <p:cNvGrpSpPr/>
            <p:nvPr/>
          </p:nvGrpSpPr>
          <p:grpSpPr>
            <a:xfrm>
              <a:off x="9436377" y="3108984"/>
              <a:ext cx="3104614" cy="1080120"/>
              <a:chOff x="735241" y="3131842"/>
              <a:chExt cx="2538282" cy="1080120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735241" y="3131842"/>
                <a:ext cx="2538282" cy="108012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802227" y="3220079"/>
                <a:ext cx="2404310" cy="9836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心肺耐力</a:t>
                </a:r>
                <a:endParaRPr lang="en-US" altLang="zh-TW" sz="4551" b="1" spc="284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9354289" y="4277342"/>
              <a:ext cx="3364633" cy="589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3034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800</a:t>
              </a:r>
              <a:r>
                <a:rPr lang="zh-TW" altLang="en-US" sz="3034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／</a:t>
              </a:r>
              <a:r>
                <a:rPr lang="en-US" altLang="zh-TW" sz="3034" b="1" dirty="0" smtClean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1600</a:t>
              </a:r>
              <a:r>
                <a:rPr lang="zh-TW" altLang="en-US" sz="3034" b="1" dirty="0" smtClean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跑</a:t>
              </a:r>
              <a:r>
                <a:rPr lang="zh-TW" altLang="en-US" sz="3034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rPr>
                <a:t>走</a:t>
              </a:r>
            </a:p>
          </p:txBody>
        </p:sp>
      </p:grp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707636"/>
              </p:ext>
            </p:extLst>
          </p:nvPr>
        </p:nvGraphicFramePr>
        <p:xfrm>
          <a:off x="316991" y="4087018"/>
          <a:ext cx="2454027" cy="219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2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53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53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8634">
                <a:tc>
                  <a:txBody>
                    <a:bodyPr/>
                    <a:lstStyle/>
                    <a:p>
                      <a:pPr algn="ctr"/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男生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女生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13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歲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18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24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14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歲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18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23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15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歲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18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25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16</a:t>
                      </a:r>
                      <a:r>
                        <a:rPr lang="zh-TW" altLang="en-US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歲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18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9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</a:rPr>
                        <a:t>24</a:t>
                      </a:r>
                      <a:endParaRPr lang="zh-TW" altLang="en-US" sz="19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表格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68236"/>
              </p:ext>
            </p:extLst>
          </p:nvPr>
        </p:nvGraphicFramePr>
        <p:xfrm>
          <a:off x="3108625" y="4070669"/>
          <a:ext cx="2454025" cy="219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3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43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43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男生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女生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13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148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120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14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165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122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15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175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125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16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180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127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212614"/>
              </p:ext>
            </p:extLst>
          </p:nvPr>
        </p:nvGraphicFramePr>
        <p:xfrm>
          <a:off x="6110896" y="4087018"/>
          <a:ext cx="2454025" cy="219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6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181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9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男生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女生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13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29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23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14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30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22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15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32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22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16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33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23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0" name="表格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931183"/>
              </p:ext>
            </p:extLst>
          </p:nvPr>
        </p:nvGraphicFramePr>
        <p:xfrm>
          <a:off x="9113166" y="4070669"/>
          <a:ext cx="2773400" cy="2193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7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8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6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男生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女生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13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11’16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5’16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14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10’59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5’23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15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10’19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5’20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6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16</a:t>
                      </a:r>
                      <a:r>
                        <a:rPr lang="zh-TW" altLang="en-US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歲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9’38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19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細圓體(P)" panose="020F0300000000000000" pitchFamily="34" charset="-120"/>
                          <a:ea typeface="華康細圓體(P)" panose="020F0300000000000000" pitchFamily="34" charset="-120"/>
                          <a:cs typeface="+mn-cs"/>
                        </a:rPr>
                        <a:t>5’11</a:t>
                      </a:r>
                      <a:endParaRPr lang="zh-TW" altLang="en-US" sz="19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細圓體(P)" panose="020F0300000000000000" pitchFamily="34" charset="-120"/>
                        <a:ea typeface="華康細圓體(P)" panose="020F0300000000000000" pitchFamily="34" charset="-120"/>
                        <a:cs typeface="+mn-cs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4" name="群組 53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55" name="矩形 54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56" name="矩形 55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97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多元學習表現</a:t>
            </a:r>
            <a:endParaRPr lang="zh-TW" altLang="en-US" sz="4400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081910" y="846206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1111979" y="1585613"/>
            <a:ext cx="9693867" cy="1212896"/>
            <a:chOff x="1028775" y="1873424"/>
            <a:chExt cx="10224000" cy="1279226"/>
          </a:xfrm>
        </p:grpSpPr>
        <p:grpSp>
          <p:nvGrpSpPr>
            <p:cNvPr id="5" name="群組 4"/>
            <p:cNvGrpSpPr/>
            <p:nvPr/>
          </p:nvGrpSpPr>
          <p:grpSpPr>
            <a:xfrm>
              <a:off x="1028775" y="1873424"/>
              <a:ext cx="10189132" cy="1279226"/>
              <a:chOff x="1028775" y="1873424"/>
              <a:chExt cx="10189132" cy="1279226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1028775" y="1873424"/>
                <a:ext cx="2952328" cy="1279226"/>
                <a:chOff x="644540" y="2680505"/>
                <a:chExt cx="2952328" cy="1279226"/>
              </a:xfrm>
            </p:grpSpPr>
            <p:sp>
              <p:nvSpPr>
                <p:cNvPr id="9" name="矩形 8"/>
                <p:cNvSpPr/>
                <p:nvPr/>
              </p:nvSpPr>
              <p:spPr>
                <a:xfrm>
                  <a:off x="644540" y="2695214"/>
                  <a:ext cx="2952328" cy="1152128"/>
                </a:xfrm>
                <a:prstGeom prst="rect">
                  <a:avLst/>
                </a:prstGeom>
                <a:solidFill>
                  <a:srgbClr val="38A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" name="文字方塊 9"/>
                <p:cNvSpPr txBox="1"/>
                <p:nvPr/>
              </p:nvSpPr>
              <p:spPr>
                <a:xfrm>
                  <a:off x="722453" y="2680505"/>
                  <a:ext cx="2796503" cy="12792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3034" b="1" spc="284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本土語言</a:t>
                  </a:r>
                  <a:endParaRPr lang="en-US" altLang="zh-TW" sz="3034" b="1" spc="284" dirty="0">
                    <a:solidFill>
                      <a:prstClr val="white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3034" b="1" spc="284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認證</a:t>
                  </a:r>
                </a:p>
              </p:txBody>
            </p:sp>
          </p:grpSp>
          <p:sp>
            <p:nvSpPr>
              <p:cNvPr id="8" name="文字方塊 7"/>
              <p:cNvSpPr txBox="1"/>
              <p:nvPr/>
            </p:nvSpPr>
            <p:spPr>
              <a:xfrm>
                <a:off x="4048342" y="2114820"/>
                <a:ext cx="7169565" cy="71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本土語言認證：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2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  <a:endParaRPr lang="en-US" altLang="zh-TW" sz="3792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</p:txBody>
          </p:sp>
        </p:grpSp>
        <p:cxnSp>
          <p:nvCxnSpPr>
            <p:cNvPr id="6" name="直線接點 5"/>
            <p:cNvCxnSpPr/>
            <p:nvPr/>
          </p:nvCxnSpPr>
          <p:spPr>
            <a:xfrm>
              <a:off x="1028775" y="3040261"/>
              <a:ext cx="10224000" cy="0"/>
            </a:xfrm>
            <a:prstGeom prst="line">
              <a:avLst/>
            </a:prstGeom>
            <a:ln w="76200">
              <a:solidFill>
                <a:srgbClr val="38AA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1631188" y="2659603"/>
            <a:ext cx="100777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04391" indent="-704391">
              <a:buFont typeface="+mj-lt"/>
              <a:buAutoNum type="arabicParenR"/>
            </a:pP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通過</a:t>
            </a:r>
            <a:r>
              <a:rPr lang="zh-TW" altLang="en-US" sz="3792" b="1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原住民族語</a:t>
            </a: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或</a:t>
            </a:r>
            <a:r>
              <a:rPr lang="zh-TW" altLang="en-US" sz="3792" b="1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客</a:t>
            </a:r>
            <a:r>
              <a:rPr lang="zh-TW" altLang="en-US" sz="3792" b="1" dirty="0" smtClean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語、閩南語</a:t>
            </a:r>
            <a:r>
              <a:rPr lang="zh-TW" alt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初級</a:t>
            </a: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以上</a:t>
            </a:r>
          </a:p>
        </p:txBody>
      </p:sp>
      <p:sp>
        <p:nvSpPr>
          <p:cNvPr id="12" name="矩形 11"/>
          <p:cNvSpPr/>
          <p:nvPr/>
        </p:nvSpPr>
        <p:spPr>
          <a:xfrm>
            <a:off x="1631189" y="3456044"/>
            <a:ext cx="9790203" cy="2893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391" indent="-704391" eaLnBrk="0" hangingPunct="0">
              <a:lnSpc>
                <a:spcPct val="120000"/>
              </a:lnSpc>
              <a:buFont typeface="+mj-lt"/>
              <a:buAutoNum type="arabicParenR" startAt="2"/>
            </a:pPr>
            <a:r>
              <a:rPr lang="zh-TW" altLang="en-US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本土語言認證採認主管機關核發之證書：</a:t>
            </a:r>
            <a:endParaRPr lang="en-US" altLang="zh-TW" sz="3792" b="1" dirty="0">
              <a:solidFill>
                <a:schemeClr val="tx1">
                  <a:lumMod val="95000"/>
                  <a:lumOff val="5000"/>
                </a:schemeClr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1571334" lvl="2" indent="-704391" eaLnBrk="0" hangingPunct="0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原住民族語為</a:t>
            </a:r>
            <a:r>
              <a:rPr lang="en-US" altLang="zh-TW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【</a:t>
            </a:r>
            <a:r>
              <a:rPr lang="zh-TW" altLang="en-US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原住民族委員會</a:t>
            </a:r>
            <a:r>
              <a:rPr lang="en-US" altLang="zh-TW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】</a:t>
            </a:r>
          </a:p>
          <a:p>
            <a:pPr marL="1571334" lvl="2" indent="-704391" eaLnBrk="0" hangingPunct="0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客語為</a:t>
            </a:r>
            <a:r>
              <a:rPr lang="en-US" altLang="zh-TW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【</a:t>
            </a:r>
            <a:r>
              <a:rPr lang="zh-TW" altLang="en-US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客家委員會</a:t>
            </a:r>
            <a:r>
              <a:rPr lang="en-US" altLang="zh-TW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】</a:t>
            </a:r>
          </a:p>
          <a:p>
            <a:pPr marL="1571334" lvl="2" indent="-704391" eaLnBrk="0" hangingPunct="0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閩南語為</a:t>
            </a:r>
            <a:r>
              <a:rPr lang="en-US" altLang="zh-TW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【</a:t>
            </a:r>
            <a:r>
              <a:rPr lang="zh-TW" altLang="en-US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教育部</a:t>
            </a:r>
            <a:r>
              <a:rPr lang="en-US" altLang="zh-TW" sz="3792" b="1" dirty="0">
                <a:solidFill>
                  <a:schemeClr val="tx1">
                    <a:lumMod val="95000"/>
                    <a:lumOff val="5000"/>
                  </a:schemeClr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】</a:t>
            </a:r>
            <a:endParaRPr lang="zh-TW" altLang="en-US" sz="3792" b="1" dirty="0">
              <a:solidFill>
                <a:schemeClr val="tx1">
                  <a:lumMod val="95000"/>
                  <a:lumOff val="5000"/>
                </a:schemeClr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4" name="矩形 13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2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1"/>
          <p:cNvSpPr/>
          <p:nvPr/>
        </p:nvSpPr>
        <p:spPr>
          <a:xfrm>
            <a:off x="1917700" y="1941513"/>
            <a:ext cx="1708150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232025" y="2894013"/>
            <a:ext cx="1079500" cy="17462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solidFill>
            <a:srgbClr val="005188"/>
          </a:solidFill>
          <a:ln w="25400" cap="rnd">
            <a:solidFill>
              <a:srgbClr val="00518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8"/>
          <p:cNvSpPr txBox="1">
            <a:spLocks noChangeArrowheads="1"/>
          </p:cNvSpPr>
          <p:nvPr/>
        </p:nvSpPr>
        <p:spPr bwMode="auto">
          <a:xfrm>
            <a:off x="2079625" y="2894013"/>
            <a:ext cx="1382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1</a:t>
            </a:r>
            <a:endParaRPr lang="zh-CN" altLang="en-US" sz="3200" b="1" dirty="0">
              <a:solidFill>
                <a:srgbClr val="005188"/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10" name="chenying0907 90"/>
          <p:cNvGrpSpPr>
            <a:grpSpLocks/>
          </p:cNvGrpSpPr>
          <p:nvPr/>
        </p:nvGrpSpPr>
        <p:grpSpPr bwMode="auto">
          <a:xfrm>
            <a:off x="2538413" y="2195513"/>
            <a:ext cx="385762" cy="611187"/>
            <a:chOff x="5844088" y="2600655"/>
            <a:chExt cx="385904" cy="611158"/>
          </a:xfrm>
        </p:grpSpPr>
        <p:grpSp>
          <p:nvGrpSpPr>
            <p:cNvPr id="11" name="chenying0907 91"/>
            <p:cNvGrpSpPr>
              <a:grpSpLocks/>
            </p:cNvGrpSpPr>
            <p:nvPr/>
          </p:nvGrpSpPr>
          <p:grpSpPr bwMode="auto"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019303" y="2543519"/>
                <a:ext cx="217230" cy="201123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6011261" y="2721930"/>
                <a:ext cx="242158" cy="444961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6100764" y="2573365"/>
                <a:ext cx="64101" cy="60515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5844088" y="2600655"/>
              <a:ext cx="182629" cy="195253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chenying0907 98"/>
          <p:cNvGrpSpPr>
            <a:grpSpLocks/>
          </p:cNvGrpSpPr>
          <p:nvPr/>
        </p:nvGrpSpPr>
        <p:grpSpPr bwMode="auto">
          <a:xfrm>
            <a:off x="8948738" y="2292350"/>
            <a:ext cx="474662" cy="431800"/>
            <a:chOff x="7002966" y="4415883"/>
            <a:chExt cx="507443" cy="461687"/>
          </a:xfrm>
        </p:grpSpPr>
        <p:grpSp>
          <p:nvGrpSpPr>
            <p:cNvPr id="17" name="chenying0907 99"/>
            <p:cNvGrpSpPr>
              <a:grpSpLocks/>
            </p:cNvGrpSpPr>
            <p:nvPr/>
          </p:nvGrpSpPr>
          <p:grpSpPr bwMode="auto"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任意多边形 17"/>
            <p:cNvSpPr/>
            <p:nvPr/>
          </p:nvSpPr>
          <p:spPr>
            <a:xfrm>
              <a:off x="7077640" y="4605989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074246" y="4517726"/>
              <a:ext cx="364884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089519" y="4685767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7081034" y="4767241"/>
              <a:ext cx="246084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chenying0907 110"/>
          <p:cNvGrpSpPr>
            <a:grpSpLocks/>
          </p:cNvGrpSpPr>
          <p:nvPr/>
        </p:nvGrpSpPr>
        <p:grpSpPr bwMode="auto">
          <a:xfrm>
            <a:off x="5707063" y="2178050"/>
            <a:ext cx="557212" cy="498475"/>
            <a:chOff x="4577745" y="4336117"/>
            <a:chExt cx="557229" cy="497597"/>
          </a:xfrm>
        </p:grpSpPr>
        <p:sp>
          <p:nvSpPr>
            <p:cNvPr id="25" name="任意多边形 24"/>
            <p:cNvSpPr/>
            <p:nvPr/>
          </p:nvSpPr>
          <p:spPr>
            <a:xfrm>
              <a:off x="4577745" y="4393166"/>
              <a:ext cx="557229" cy="440548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5" y="connsiteY0-16"/>
                </a:cxn>
                <a:cxn ang="0">
                  <a:pos x="connsiteX1-17" y="connsiteY1-18"/>
                </a:cxn>
                <a:cxn ang="0">
                  <a:pos x="connsiteX2-19" y="connsiteY2-20"/>
                </a:cxn>
                <a:cxn ang="0">
                  <a:pos x="connsiteX3-21" y="connsiteY3-22"/>
                </a:cxn>
                <a:cxn ang="0">
                  <a:pos x="connsiteX4-23" y="connsiteY4-24"/>
                </a:cxn>
                <a:cxn ang="0">
                  <a:pos x="connsiteX5-25" y="connsiteY5-26"/>
                </a:cxn>
                <a:cxn ang="0">
                  <a:pos x="connsiteX6-27" y="connsiteY6-28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611083" y="4336117"/>
              <a:ext cx="514366" cy="483335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81" y="connsiteY0-82"/>
                </a:cxn>
                <a:cxn ang="0">
                  <a:pos x="connsiteX1-83" y="connsiteY1-84"/>
                </a:cxn>
                <a:cxn ang="0">
                  <a:pos x="connsiteX2-85" y="connsiteY2-86"/>
                </a:cxn>
                <a:cxn ang="0">
                  <a:pos x="connsiteX3-87" y="connsiteY3-88"/>
                </a:cxn>
                <a:cxn ang="0">
                  <a:pos x="connsiteX4-89" y="connsiteY4-9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椭圆 31"/>
          <p:cNvSpPr/>
          <p:nvPr/>
        </p:nvSpPr>
        <p:spPr>
          <a:xfrm>
            <a:off x="5151438" y="1941513"/>
            <a:ext cx="1708150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5465763" y="2894013"/>
            <a:ext cx="1081087" cy="17462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文本框 145"/>
          <p:cNvSpPr txBox="1">
            <a:spLocks noChangeArrowheads="1"/>
          </p:cNvSpPr>
          <p:nvPr/>
        </p:nvSpPr>
        <p:spPr bwMode="auto">
          <a:xfrm>
            <a:off x="5314156" y="2930525"/>
            <a:ext cx="1382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</a:t>
            </a:r>
            <a:r>
              <a:rPr lang="en-US" altLang="zh-CN" sz="2800" b="1" dirty="0" smtClean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2</a:t>
            </a:r>
            <a:endParaRPr lang="zh-CN" altLang="en-US" sz="2800" b="1" dirty="0">
              <a:solidFill>
                <a:srgbClr val="005188"/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sp>
        <p:nvSpPr>
          <p:cNvPr id="30" name="椭圆 31"/>
          <p:cNvSpPr/>
          <p:nvPr/>
        </p:nvSpPr>
        <p:spPr>
          <a:xfrm>
            <a:off x="8332788" y="1941513"/>
            <a:ext cx="1706562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8645525" y="2894013"/>
            <a:ext cx="1081088" cy="17462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文本框 157"/>
          <p:cNvSpPr txBox="1">
            <a:spLocks noChangeArrowheads="1"/>
          </p:cNvSpPr>
          <p:nvPr/>
        </p:nvSpPr>
        <p:spPr bwMode="auto">
          <a:xfrm>
            <a:off x="8494713" y="2894013"/>
            <a:ext cx="1382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</a:t>
            </a:r>
            <a:r>
              <a:rPr lang="en-US" altLang="zh-CN" sz="2800" b="1" dirty="0" smtClean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3</a:t>
            </a:r>
            <a:endParaRPr lang="zh-CN" altLang="en-US" sz="2800" b="1" dirty="0">
              <a:solidFill>
                <a:srgbClr val="005188"/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33" name="chenying0907 12"/>
          <p:cNvGrpSpPr>
            <a:grpSpLocks/>
          </p:cNvGrpSpPr>
          <p:nvPr/>
        </p:nvGrpSpPr>
        <p:grpSpPr bwMode="auto">
          <a:xfrm>
            <a:off x="4095750" y="2633663"/>
            <a:ext cx="565150" cy="482600"/>
            <a:chOff x="4349506" y="3098800"/>
            <a:chExt cx="565617" cy="482600"/>
          </a:xfrm>
        </p:grpSpPr>
        <p:sp>
          <p:nvSpPr>
            <p:cNvPr id="34" name="任意多边形 33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chenying0907 166"/>
          <p:cNvGrpSpPr>
            <a:grpSpLocks/>
          </p:cNvGrpSpPr>
          <p:nvPr/>
        </p:nvGrpSpPr>
        <p:grpSpPr bwMode="auto">
          <a:xfrm>
            <a:off x="7312025" y="2633663"/>
            <a:ext cx="565150" cy="482600"/>
            <a:chOff x="4349506" y="3098800"/>
            <a:chExt cx="565617" cy="482600"/>
          </a:xfrm>
        </p:grpSpPr>
        <p:sp>
          <p:nvSpPr>
            <p:cNvPr id="38" name="任意多边形 37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1427204" y="3841505"/>
            <a:ext cx="2752920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792" b="1" spc="284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適性輔導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4629052" y="3841505"/>
            <a:ext cx="2752920" cy="14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792" b="1" spc="284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</a:t>
            </a:r>
            <a:r>
              <a:rPr lang="zh-TW" altLang="en-US" sz="3792" b="1" spc="284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學習表現</a:t>
            </a:r>
            <a:endParaRPr lang="zh-TW" altLang="en-US" sz="3792" b="1" spc="284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7961215" y="3857198"/>
            <a:ext cx="2752920" cy="137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792" b="1" spc="284" dirty="0">
                <a:solidFill>
                  <a:srgbClr val="005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教育會考表現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1024431" y="1130875"/>
            <a:ext cx="3481987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4244675" y="1130875"/>
            <a:ext cx="3481987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TW" altLang="en-US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7395862" y="1127413"/>
            <a:ext cx="3481987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TW" altLang="en-US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819498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3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9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4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27" grpId="0" animBg="1"/>
      <p:bldP spid="27" grpId="1" animBg="1"/>
      <p:bldP spid="28" grpId="0" animBg="1"/>
      <p:bldP spid="29" grpId="0"/>
      <p:bldP spid="30" grpId="0" animBg="1"/>
      <p:bldP spid="30" grpId="1" animBg="1"/>
      <p:bldP spid="31" grpId="0" animBg="1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教育會考表現</a:t>
            </a:r>
            <a:endParaRPr lang="zh-TW" altLang="en-US" sz="4400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4" name="矩形 13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4081910" y="845436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1097465" y="1090397"/>
            <a:ext cx="9693867" cy="1099362"/>
            <a:chOff x="1028775" y="1880778"/>
            <a:chExt cx="10224000" cy="1159483"/>
          </a:xfrm>
        </p:grpSpPr>
        <p:grpSp>
          <p:nvGrpSpPr>
            <p:cNvPr id="20" name="群組 19"/>
            <p:cNvGrpSpPr/>
            <p:nvPr/>
          </p:nvGrpSpPr>
          <p:grpSpPr>
            <a:xfrm>
              <a:off x="1028775" y="1880778"/>
              <a:ext cx="10189132" cy="1152128"/>
              <a:chOff x="1028775" y="1880778"/>
              <a:chExt cx="10189132" cy="1152128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1028775" y="1880778"/>
                <a:ext cx="2952328" cy="1152128"/>
                <a:chOff x="644540" y="2687859"/>
                <a:chExt cx="2952328" cy="1152128"/>
              </a:xfrm>
            </p:grpSpPr>
            <p:sp>
              <p:nvSpPr>
                <p:cNvPr id="24" name="矩形 23"/>
                <p:cNvSpPr/>
                <p:nvPr/>
              </p:nvSpPr>
              <p:spPr>
                <a:xfrm>
                  <a:off x="644540" y="2687859"/>
                  <a:ext cx="2952328" cy="1152128"/>
                </a:xfrm>
                <a:prstGeom prst="rect">
                  <a:avLst/>
                </a:prstGeom>
                <a:solidFill>
                  <a:srgbClr val="38AA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5" name="文字方塊 24"/>
                <p:cNvSpPr txBox="1"/>
                <p:nvPr/>
              </p:nvSpPr>
              <p:spPr>
                <a:xfrm>
                  <a:off x="722453" y="2812101"/>
                  <a:ext cx="2796503" cy="98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4551" b="1" spc="284" dirty="0">
                      <a:solidFill>
                        <a:prstClr val="white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會考表現</a:t>
                  </a:r>
                </a:p>
              </p:txBody>
            </p:sp>
          </p:grpSp>
          <p:sp>
            <p:nvSpPr>
              <p:cNvPr id="23" name="文字方塊 22"/>
              <p:cNvSpPr txBox="1"/>
              <p:nvPr/>
            </p:nvSpPr>
            <p:spPr>
              <a:xfrm>
                <a:off x="4048342" y="2114819"/>
                <a:ext cx="7169565" cy="71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五科共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30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分＋作文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3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  <a:endParaRPr lang="en-US" altLang="zh-TW" sz="3792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</p:txBody>
          </p:sp>
        </p:grpSp>
        <p:cxnSp>
          <p:nvCxnSpPr>
            <p:cNvPr id="21" name="直線接點 20"/>
            <p:cNvCxnSpPr/>
            <p:nvPr/>
          </p:nvCxnSpPr>
          <p:spPr>
            <a:xfrm>
              <a:off x="1028775" y="3040261"/>
              <a:ext cx="10224000" cy="0"/>
            </a:xfrm>
            <a:prstGeom prst="line">
              <a:avLst/>
            </a:prstGeom>
            <a:ln w="76200">
              <a:solidFill>
                <a:srgbClr val="38AA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910648"/>
              </p:ext>
            </p:extLst>
          </p:nvPr>
        </p:nvGraphicFramePr>
        <p:xfrm>
          <a:off x="249381" y="2408377"/>
          <a:ext cx="11664209" cy="3903392"/>
        </p:xfrm>
        <a:graphic>
          <a:graphicData uri="http://schemas.openxmlformats.org/drawingml/2006/table">
            <a:tbl>
              <a:tblPr/>
              <a:tblGrid>
                <a:gridCol w="26141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06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9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2942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項目</a:t>
                      </a:r>
                    </a:p>
                  </a:txBody>
                  <a:tcPr marL="86702" marR="86702" marT="43318" marB="433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給分</a:t>
                      </a:r>
                    </a:p>
                  </a:txBody>
                  <a:tcPr marL="86702" marR="86702" marT="43318" marB="433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說明</a:t>
                      </a:r>
                    </a:p>
                  </a:txBody>
                  <a:tcPr marL="86702" marR="86702" marT="43318" marB="433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2022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會考成績 </a:t>
                      </a:r>
                    </a:p>
                  </a:txBody>
                  <a:tcPr marL="86702" marR="86702" marT="43318" marB="433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精熟每科</a:t>
                      </a:r>
                      <a:r>
                        <a:rPr kumimoji="0" lang="en-US" altLang="zh-TW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6</a:t>
                      </a:r>
                      <a:r>
                        <a:rPr kumimoji="0" lang="zh-TW" altLang="en-US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分</a:t>
                      </a:r>
                      <a:endParaRPr kumimoji="0" lang="en-US" altLang="zh-TW" sz="3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雅風體W3(P)" panose="03000300000000000000" pitchFamily="66" charset="-120"/>
                        <a:ea typeface="華康雅風體W3(P)" panose="03000300000000000000" pitchFamily="66" charset="-120"/>
                        <a:cs typeface="BiauKa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基礎每科</a:t>
                      </a:r>
                      <a:r>
                        <a:rPr kumimoji="0" lang="en-US" altLang="zh-TW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4</a:t>
                      </a:r>
                      <a:r>
                        <a:rPr kumimoji="0" lang="zh-TW" altLang="en-US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分</a:t>
                      </a:r>
                      <a:endParaRPr kumimoji="0" lang="en-US" altLang="zh-TW" sz="3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雅風體W3(P)" panose="03000300000000000000" pitchFamily="66" charset="-120"/>
                        <a:ea typeface="華康雅風體W3(P)" panose="03000300000000000000" pitchFamily="66" charset="-120"/>
                        <a:cs typeface="BiauKa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待加強每科</a:t>
                      </a:r>
                      <a:r>
                        <a:rPr kumimoji="0" lang="en-US" altLang="zh-TW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2</a:t>
                      </a:r>
                      <a:r>
                        <a:rPr kumimoji="0" lang="zh-TW" altLang="en-US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分</a:t>
                      </a:r>
                    </a:p>
                  </a:txBody>
                  <a:tcPr marL="86702" marR="86702" marT="43318" marB="433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單科上限</a:t>
                      </a:r>
                      <a:r>
                        <a:rPr kumimoji="0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6</a:t>
                      </a:r>
                      <a:r>
                        <a:rPr kumimoji="0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分，上限</a:t>
                      </a:r>
                      <a:r>
                        <a:rPr kumimoji="0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30</a:t>
                      </a:r>
                      <a:r>
                        <a:rPr kumimoji="0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分 </a:t>
                      </a:r>
                      <a:endParaRPr kumimoji="0" lang="en-US" altLang="zh-TW" sz="3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華康雅風體W3(P)" panose="03000300000000000000" pitchFamily="66" charset="-120"/>
                        <a:ea typeface="華康雅風體W3(P)" panose="03000300000000000000" pitchFamily="66" charset="-120"/>
                        <a:cs typeface="BiauKa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(</a:t>
                      </a:r>
                      <a:r>
                        <a:rPr kumimoji="0" lang="zh-TW" alt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國文、數學、英語、社會、自然</a:t>
                      </a:r>
                      <a:r>
                        <a:rPr kumimoji="0" lang="en-US" altLang="zh-TW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)</a:t>
                      </a:r>
                      <a:endParaRPr kumimoji="0" lang="zh-TW" alt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華康雅風體W3(P)" panose="03000300000000000000" pitchFamily="66" charset="-120"/>
                        <a:ea typeface="華康雅風體W3(P)" panose="03000300000000000000" pitchFamily="66" charset="-120"/>
                        <a:cs typeface="BiauKai"/>
                      </a:endParaRPr>
                    </a:p>
                  </a:txBody>
                  <a:tcPr marL="86702" marR="86702" marT="43318" marB="433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20225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寫作測驗成績</a:t>
                      </a:r>
                    </a:p>
                  </a:txBody>
                  <a:tcPr marL="86702" marR="86702" marT="43318" marB="433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4</a:t>
                      </a:r>
                      <a:r>
                        <a:rPr kumimoji="0" lang="zh-TW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、</a:t>
                      </a:r>
                      <a:r>
                        <a:rPr kumimoji="0" lang="en-US" altLang="zh-TW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5</a:t>
                      </a:r>
                      <a:r>
                        <a:rPr kumimoji="0" lang="zh-TW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、</a:t>
                      </a:r>
                      <a:r>
                        <a:rPr kumimoji="0" lang="en-US" altLang="zh-TW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6</a:t>
                      </a:r>
                      <a:r>
                        <a:rPr kumimoji="0" lang="zh-TW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級分給</a:t>
                      </a:r>
                      <a:r>
                        <a:rPr kumimoji="0" lang="en-US" altLang="zh-TW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3</a:t>
                      </a:r>
                      <a:r>
                        <a:rPr kumimoji="0" lang="zh-TW" altLang="en-US" sz="32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分</a:t>
                      </a:r>
                      <a:endParaRPr kumimoji="0" lang="en-US" altLang="zh-TW" sz="32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華康雅風體W3(P)" panose="03000300000000000000" pitchFamily="66" charset="-120"/>
                        <a:ea typeface="華康雅風體W3(P)" panose="03000300000000000000" pitchFamily="66" charset="-120"/>
                        <a:cs typeface="BiauKa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2</a:t>
                      </a:r>
                      <a:r>
                        <a:rPr kumimoji="0" lang="zh-TW" altLang="en-US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、</a:t>
                      </a:r>
                      <a:r>
                        <a:rPr kumimoji="0" lang="en-US" altLang="zh-TW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3</a:t>
                      </a:r>
                      <a:r>
                        <a:rPr kumimoji="0" lang="zh-TW" altLang="en-US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級分給</a:t>
                      </a:r>
                      <a:r>
                        <a:rPr kumimoji="0" lang="en-US" altLang="zh-TW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2</a:t>
                      </a:r>
                      <a:r>
                        <a:rPr kumimoji="0" lang="zh-TW" altLang="en-US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分</a:t>
                      </a:r>
                      <a:endParaRPr kumimoji="0" lang="en-US" altLang="zh-TW" sz="30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雅風體W3(P)" panose="03000300000000000000" pitchFamily="66" charset="-120"/>
                        <a:ea typeface="華康雅風體W3(P)" panose="03000300000000000000" pitchFamily="66" charset="-120"/>
                        <a:cs typeface="BiauKai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1</a:t>
                      </a:r>
                      <a:r>
                        <a:rPr kumimoji="0" lang="zh-TW" altLang="en-US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級分給</a:t>
                      </a:r>
                      <a:r>
                        <a:rPr kumimoji="0" lang="en-US" altLang="zh-TW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1</a:t>
                      </a:r>
                      <a:r>
                        <a:rPr kumimoji="0" lang="zh-TW" altLang="en-US" sz="3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分</a:t>
                      </a:r>
                    </a:p>
                  </a:txBody>
                  <a:tcPr marL="86702" marR="86702" marT="43318" marB="433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1pPr>
                      <a:lvl2pPr marL="742950" indent="-28575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2pPr>
                      <a:lvl3pPr marL="11430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3pPr>
                      <a:lvl4pPr marL="16002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4pPr>
                      <a:lvl5pPr marL="2057400" indent="-228600" algn="l" defTabSz="9144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5pPr>
                      <a:lvl6pPr marL="25146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6pPr>
                      <a:lvl7pPr marL="29718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7pPr>
                      <a:lvl8pPr marL="34290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8pPr>
                      <a:lvl9pPr marL="3886200" indent="-228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滿分</a:t>
                      </a:r>
                      <a:r>
                        <a:rPr kumimoji="0" lang="en-US" altLang="zh-TW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3</a:t>
                      </a:r>
                      <a:r>
                        <a:rPr kumimoji="0" lang="zh-TW" altLang="en-US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  <a:cs typeface="BiauKai"/>
                        </a:rPr>
                        <a:t>分</a:t>
                      </a:r>
                    </a:p>
                  </a:txBody>
                  <a:tcPr marL="86702" marR="86702" marT="43318" marB="433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9589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上述總積分相同則</a:t>
            </a:r>
            <a:r>
              <a:rPr lang="zh-TW" altLang="en-US" sz="4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進入「超額比序」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4" name="矩形 13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pic>
        <p:nvPicPr>
          <p:cNvPr id="27" name="圖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694" y="1201286"/>
            <a:ext cx="8104899" cy="5081112"/>
          </a:xfrm>
          <a:prstGeom prst="rect">
            <a:avLst/>
          </a:prstGeom>
        </p:spPr>
      </p:pic>
      <p:grpSp>
        <p:nvGrpSpPr>
          <p:cNvPr id="28" name="群組 27"/>
          <p:cNvGrpSpPr/>
          <p:nvPr/>
        </p:nvGrpSpPr>
        <p:grpSpPr>
          <a:xfrm>
            <a:off x="107516" y="4814376"/>
            <a:ext cx="5109509" cy="1496420"/>
            <a:chOff x="508358" y="5568113"/>
            <a:chExt cx="5388935" cy="1578256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358" y="5779120"/>
              <a:ext cx="4699044" cy="1367249"/>
            </a:xfrm>
            <a:prstGeom prst="rect">
              <a:avLst/>
            </a:prstGeom>
          </p:spPr>
        </p:pic>
        <p:cxnSp>
          <p:nvCxnSpPr>
            <p:cNvPr id="30" name="直線單箭頭接點 29"/>
            <p:cNvCxnSpPr/>
            <p:nvPr/>
          </p:nvCxnSpPr>
          <p:spPr>
            <a:xfrm flipH="1">
              <a:off x="4701183" y="5568113"/>
              <a:ext cx="1196110" cy="13644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圖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114" y="4785814"/>
            <a:ext cx="5403644" cy="1524984"/>
          </a:xfrm>
          <a:prstGeom prst="rect">
            <a:avLst/>
          </a:prstGeom>
        </p:spPr>
      </p:pic>
      <p:cxnSp>
        <p:nvCxnSpPr>
          <p:cNvPr id="32" name="直線單箭頭接點 31"/>
          <p:cNvCxnSpPr/>
          <p:nvPr/>
        </p:nvCxnSpPr>
        <p:spPr>
          <a:xfrm>
            <a:off x="6369097" y="4885748"/>
            <a:ext cx="480446" cy="4462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圖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970" y="2200064"/>
            <a:ext cx="3455712" cy="102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6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2" name="矩形 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3" cstate="print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42" y="526912"/>
            <a:ext cx="3069953" cy="3029559"/>
          </a:xfrm>
          <a:prstGeom prst="rect">
            <a:avLst/>
          </a:prstGeom>
        </p:spPr>
      </p:pic>
      <p:sp>
        <p:nvSpPr>
          <p:cNvPr id="7" name="PA_文本框 2"/>
          <p:cNvSpPr txBox="1"/>
          <p:nvPr>
            <p:custDataLst>
              <p:tags r:id="rId1"/>
            </p:custDataLst>
          </p:nvPr>
        </p:nvSpPr>
        <p:spPr>
          <a:xfrm>
            <a:off x="4157007" y="3912263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各項升學管道</a:t>
            </a:r>
            <a:endParaRPr lang="zh-CN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400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4216399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各項升學管道</a:t>
            </a: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54" name="Group 4"/>
          <p:cNvGrpSpPr>
            <a:grpSpLocks noChangeAspect="1"/>
          </p:cNvGrpSpPr>
          <p:nvPr/>
        </p:nvGrpSpPr>
        <p:grpSpPr bwMode="auto">
          <a:xfrm>
            <a:off x="4890623" y="2050544"/>
            <a:ext cx="2576513" cy="3009900"/>
            <a:chOff x="3082" y="1214"/>
            <a:chExt cx="1623" cy="1896"/>
          </a:xfrm>
          <a:solidFill>
            <a:srgbClr val="005188"/>
          </a:solidFill>
        </p:grpSpPr>
        <p:grpSp>
          <p:nvGrpSpPr>
            <p:cNvPr id="55" name="Group 205"/>
            <p:cNvGrpSpPr/>
            <p:nvPr/>
          </p:nvGrpSpPr>
          <p:grpSpPr bwMode="auto">
            <a:xfrm>
              <a:off x="3082" y="1214"/>
              <a:ext cx="1623" cy="1603"/>
              <a:chOff x="3082" y="1214"/>
              <a:chExt cx="1623" cy="1603"/>
            </a:xfrm>
            <a:grpFill/>
          </p:grpSpPr>
          <p:sp>
            <p:nvSpPr>
              <p:cNvPr id="303" name="chenying0907 5"/>
              <p:cNvSpPr/>
              <p:nvPr/>
            </p:nvSpPr>
            <p:spPr bwMode="auto">
              <a:xfrm>
                <a:off x="3608" y="2103"/>
                <a:ext cx="13" cy="0"/>
              </a:xfrm>
              <a:custGeom>
                <a:avLst/>
                <a:gdLst>
                  <a:gd name="T0" fmla="*/ 0 w 6"/>
                  <a:gd name="T1" fmla="*/ 6 w 6"/>
                  <a:gd name="T2" fmla="*/ 0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cubicBezTo>
                      <a:pt x="1" y="0"/>
                      <a:pt x="3" y="0"/>
                      <a:pt x="6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4" name="chenying0907 6"/>
              <p:cNvSpPr/>
              <p:nvPr/>
            </p:nvSpPr>
            <p:spPr bwMode="auto">
              <a:xfrm>
                <a:off x="3576" y="1893"/>
                <a:ext cx="5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2 w 2"/>
                  <a:gd name="T5" fmla="*/ 2 w 2"/>
                  <a:gd name="T6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5" name="chenying0907 7"/>
              <p:cNvSpPr/>
              <p:nvPr/>
            </p:nvSpPr>
            <p:spPr bwMode="auto">
              <a:xfrm>
                <a:off x="3615" y="1903"/>
                <a:ext cx="0" cy="5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6" name="chenying0907 8"/>
              <p:cNvSpPr/>
              <p:nvPr/>
            </p:nvSpPr>
            <p:spPr bwMode="auto">
              <a:xfrm>
                <a:off x="3566" y="1893"/>
                <a:ext cx="6" cy="0"/>
              </a:xfrm>
              <a:custGeom>
                <a:avLst/>
                <a:gdLst>
                  <a:gd name="T0" fmla="*/ 3 w 3"/>
                  <a:gd name="T1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0" y="0"/>
                      <a:pt x="1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7" name="chenying0907 9"/>
              <p:cNvSpPr/>
              <p:nvPr/>
            </p:nvSpPr>
            <p:spPr bwMode="auto">
              <a:xfrm>
                <a:off x="3820" y="23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8" name="chenying0907 10"/>
              <p:cNvSpPr/>
              <p:nvPr/>
            </p:nvSpPr>
            <p:spPr bwMode="auto">
              <a:xfrm>
                <a:off x="3642" y="2209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9" name="chenying0907 11"/>
              <p:cNvSpPr/>
              <p:nvPr/>
            </p:nvSpPr>
            <p:spPr bwMode="auto">
              <a:xfrm>
                <a:off x="3549" y="215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0" name="chenying0907 12"/>
              <p:cNvSpPr/>
              <p:nvPr/>
            </p:nvSpPr>
            <p:spPr bwMode="auto">
              <a:xfrm>
                <a:off x="3610" y="1895"/>
                <a:ext cx="9" cy="8"/>
              </a:xfrm>
              <a:custGeom>
                <a:avLst/>
                <a:gdLst>
                  <a:gd name="T0" fmla="*/ 1 w 4"/>
                  <a:gd name="T1" fmla="*/ 1 h 4"/>
                  <a:gd name="T2" fmla="*/ 1 w 4"/>
                  <a:gd name="T3" fmla="*/ 2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2 h 4"/>
                  <a:gd name="T10" fmla="*/ 3 w 4"/>
                  <a:gd name="T11" fmla="*/ 1 h 4"/>
                  <a:gd name="T12" fmla="*/ 4 w 4"/>
                  <a:gd name="T13" fmla="*/ 0 h 4"/>
                  <a:gd name="T14" fmla="*/ 4 w 4"/>
                  <a:gd name="T15" fmla="*/ 0 h 4"/>
                  <a:gd name="T16" fmla="*/ 4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  <a:gd name="T22" fmla="*/ 1 w 4"/>
                  <a:gd name="T2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chenying0907 13"/>
              <p:cNvSpPr/>
              <p:nvPr/>
            </p:nvSpPr>
            <p:spPr bwMode="auto">
              <a:xfrm>
                <a:off x="3926" y="19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chenying0907 14"/>
              <p:cNvSpPr/>
              <p:nvPr/>
            </p:nvSpPr>
            <p:spPr bwMode="auto">
              <a:xfrm>
                <a:off x="3810" y="17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chenying0907 15"/>
              <p:cNvSpPr/>
              <p:nvPr/>
            </p:nvSpPr>
            <p:spPr bwMode="auto">
              <a:xfrm>
                <a:off x="3846" y="247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chenying0907 16"/>
              <p:cNvSpPr/>
              <p:nvPr/>
            </p:nvSpPr>
            <p:spPr bwMode="auto">
              <a:xfrm>
                <a:off x="3943" y="254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chenying0907 17"/>
              <p:cNvSpPr/>
              <p:nvPr/>
            </p:nvSpPr>
            <p:spPr bwMode="auto">
              <a:xfrm>
                <a:off x="3846" y="247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chenying0907 18"/>
              <p:cNvSpPr/>
              <p:nvPr/>
            </p:nvSpPr>
            <p:spPr bwMode="auto">
              <a:xfrm>
                <a:off x="4156" y="22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chenying0907 19"/>
              <p:cNvSpPr/>
              <p:nvPr/>
            </p:nvSpPr>
            <p:spPr bwMode="auto">
              <a:xfrm>
                <a:off x="4056" y="221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chenying0907 20"/>
              <p:cNvSpPr/>
              <p:nvPr/>
            </p:nvSpPr>
            <p:spPr bwMode="auto">
              <a:xfrm>
                <a:off x="3837" y="247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chenying0907 21"/>
              <p:cNvSpPr/>
              <p:nvPr/>
            </p:nvSpPr>
            <p:spPr bwMode="auto">
              <a:xfrm>
                <a:off x="3954" y="2311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chenying0907 22"/>
              <p:cNvSpPr/>
              <p:nvPr/>
            </p:nvSpPr>
            <p:spPr bwMode="auto">
              <a:xfrm>
                <a:off x="3576" y="18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chenying0907 23"/>
              <p:cNvSpPr/>
              <p:nvPr/>
            </p:nvSpPr>
            <p:spPr bwMode="auto">
              <a:xfrm>
                <a:off x="3281" y="25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chenying0907 24"/>
              <p:cNvSpPr/>
              <p:nvPr/>
            </p:nvSpPr>
            <p:spPr bwMode="auto">
              <a:xfrm>
                <a:off x="3364" y="247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3" name="chenying0907 25"/>
              <p:cNvSpPr/>
              <p:nvPr/>
            </p:nvSpPr>
            <p:spPr bwMode="auto">
              <a:xfrm>
                <a:off x="3360" y="2470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4" name="chenying0907 26"/>
              <p:cNvSpPr/>
              <p:nvPr/>
            </p:nvSpPr>
            <p:spPr bwMode="auto">
              <a:xfrm>
                <a:off x="3353" y="2470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5" name="chenying0907 27"/>
              <p:cNvSpPr/>
              <p:nvPr/>
            </p:nvSpPr>
            <p:spPr bwMode="auto">
              <a:xfrm>
                <a:off x="3392" y="2482"/>
                <a:ext cx="2" cy="5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6" name="chenying0907 28"/>
              <p:cNvSpPr/>
              <p:nvPr/>
            </p:nvSpPr>
            <p:spPr bwMode="auto">
              <a:xfrm>
                <a:off x="3390" y="2480"/>
                <a:ext cx="2" cy="7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7" name="chenying0907 29"/>
              <p:cNvSpPr/>
              <p:nvPr/>
            </p:nvSpPr>
            <p:spPr bwMode="auto">
              <a:xfrm>
                <a:off x="3341" y="247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8" name="chenying0907 30"/>
              <p:cNvSpPr/>
              <p:nvPr/>
            </p:nvSpPr>
            <p:spPr bwMode="auto">
              <a:xfrm>
                <a:off x="3822" y="2279"/>
                <a:ext cx="5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1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9" name="chenying0907 31"/>
              <p:cNvSpPr/>
              <p:nvPr/>
            </p:nvSpPr>
            <p:spPr bwMode="auto">
              <a:xfrm>
                <a:off x="3292" y="252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0" name="chenying0907 32"/>
              <p:cNvSpPr/>
              <p:nvPr/>
            </p:nvSpPr>
            <p:spPr bwMode="auto">
              <a:xfrm>
                <a:off x="3699" y="2796"/>
                <a:ext cx="7" cy="5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0" y="0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1" name="chenying0907 33"/>
              <p:cNvSpPr/>
              <p:nvPr/>
            </p:nvSpPr>
            <p:spPr bwMode="auto">
              <a:xfrm>
                <a:off x="4616" y="18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2" name="chenying0907 34"/>
              <p:cNvSpPr/>
              <p:nvPr/>
            </p:nvSpPr>
            <p:spPr bwMode="auto">
              <a:xfrm>
                <a:off x="3262" y="2567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3" name="chenying0907 35"/>
              <p:cNvSpPr/>
              <p:nvPr/>
            </p:nvSpPr>
            <p:spPr bwMode="auto">
              <a:xfrm>
                <a:off x="3570" y="1893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1 h 3"/>
                  <a:gd name="T12" fmla="*/ 0 w 3"/>
                  <a:gd name="T13" fmla="*/ 2 h 3"/>
                  <a:gd name="T14" fmla="*/ 2 w 3"/>
                  <a:gd name="T15" fmla="*/ 2 h 3"/>
                  <a:gd name="T16" fmla="*/ 3 w 3"/>
                  <a:gd name="T17" fmla="*/ 0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4" name="chenying0907 36"/>
              <p:cNvSpPr/>
              <p:nvPr/>
            </p:nvSpPr>
            <p:spPr bwMode="auto">
              <a:xfrm>
                <a:off x="3207" y="2465"/>
                <a:ext cx="183" cy="174"/>
              </a:xfrm>
              <a:custGeom>
                <a:avLst/>
                <a:gdLst>
                  <a:gd name="T0" fmla="*/ 83 w 86"/>
                  <a:gd name="T1" fmla="*/ 5 h 82"/>
                  <a:gd name="T2" fmla="*/ 80 w 86"/>
                  <a:gd name="T3" fmla="*/ 4 h 82"/>
                  <a:gd name="T4" fmla="*/ 77 w 86"/>
                  <a:gd name="T5" fmla="*/ 8 h 82"/>
                  <a:gd name="T6" fmla="*/ 76 w 86"/>
                  <a:gd name="T7" fmla="*/ 6 h 82"/>
                  <a:gd name="T8" fmla="*/ 72 w 86"/>
                  <a:gd name="T9" fmla="*/ 7 h 82"/>
                  <a:gd name="T10" fmla="*/ 70 w 86"/>
                  <a:gd name="T11" fmla="*/ 4 h 82"/>
                  <a:gd name="T12" fmla="*/ 67 w 86"/>
                  <a:gd name="T13" fmla="*/ 1 h 82"/>
                  <a:gd name="T14" fmla="*/ 68 w 86"/>
                  <a:gd name="T15" fmla="*/ 6 h 82"/>
                  <a:gd name="T16" fmla="*/ 70 w 86"/>
                  <a:gd name="T17" fmla="*/ 10 h 82"/>
                  <a:gd name="T18" fmla="*/ 65 w 86"/>
                  <a:gd name="T19" fmla="*/ 6 h 82"/>
                  <a:gd name="T20" fmla="*/ 65 w 86"/>
                  <a:gd name="T21" fmla="*/ 8 h 82"/>
                  <a:gd name="T22" fmla="*/ 62 w 86"/>
                  <a:gd name="T23" fmla="*/ 6 h 82"/>
                  <a:gd name="T24" fmla="*/ 61 w 86"/>
                  <a:gd name="T25" fmla="*/ 8 h 82"/>
                  <a:gd name="T26" fmla="*/ 59 w 86"/>
                  <a:gd name="T27" fmla="*/ 9 h 82"/>
                  <a:gd name="T28" fmla="*/ 62 w 86"/>
                  <a:gd name="T29" fmla="*/ 15 h 82"/>
                  <a:gd name="T30" fmla="*/ 58 w 86"/>
                  <a:gd name="T31" fmla="*/ 10 h 82"/>
                  <a:gd name="T32" fmla="*/ 57 w 86"/>
                  <a:gd name="T33" fmla="*/ 12 h 82"/>
                  <a:gd name="T34" fmla="*/ 53 w 86"/>
                  <a:gd name="T35" fmla="*/ 17 h 82"/>
                  <a:gd name="T36" fmla="*/ 51 w 86"/>
                  <a:gd name="T37" fmla="*/ 19 h 82"/>
                  <a:gd name="T38" fmla="*/ 48 w 86"/>
                  <a:gd name="T39" fmla="*/ 22 h 82"/>
                  <a:gd name="T40" fmla="*/ 48 w 86"/>
                  <a:gd name="T41" fmla="*/ 24 h 82"/>
                  <a:gd name="T42" fmla="*/ 46 w 86"/>
                  <a:gd name="T43" fmla="*/ 24 h 82"/>
                  <a:gd name="T44" fmla="*/ 45 w 86"/>
                  <a:gd name="T45" fmla="*/ 25 h 82"/>
                  <a:gd name="T46" fmla="*/ 46 w 86"/>
                  <a:gd name="T47" fmla="*/ 27 h 82"/>
                  <a:gd name="T48" fmla="*/ 43 w 86"/>
                  <a:gd name="T49" fmla="*/ 28 h 82"/>
                  <a:gd name="T50" fmla="*/ 40 w 86"/>
                  <a:gd name="T51" fmla="*/ 30 h 82"/>
                  <a:gd name="T52" fmla="*/ 38 w 86"/>
                  <a:gd name="T53" fmla="*/ 32 h 82"/>
                  <a:gd name="T54" fmla="*/ 36 w 86"/>
                  <a:gd name="T55" fmla="*/ 34 h 82"/>
                  <a:gd name="T56" fmla="*/ 36 w 86"/>
                  <a:gd name="T57" fmla="*/ 37 h 82"/>
                  <a:gd name="T58" fmla="*/ 34 w 86"/>
                  <a:gd name="T59" fmla="*/ 36 h 82"/>
                  <a:gd name="T60" fmla="*/ 34 w 86"/>
                  <a:gd name="T61" fmla="*/ 37 h 82"/>
                  <a:gd name="T62" fmla="*/ 31 w 86"/>
                  <a:gd name="T63" fmla="*/ 41 h 82"/>
                  <a:gd name="T64" fmla="*/ 32 w 86"/>
                  <a:gd name="T65" fmla="*/ 45 h 82"/>
                  <a:gd name="T66" fmla="*/ 31 w 86"/>
                  <a:gd name="T67" fmla="*/ 48 h 82"/>
                  <a:gd name="T68" fmla="*/ 28 w 86"/>
                  <a:gd name="T69" fmla="*/ 47 h 82"/>
                  <a:gd name="T70" fmla="*/ 25 w 86"/>
                  <a:gd name="T71" fmla="*/ 53 h 82"/>
                  <a:gd name="T72" fmla="*/ 24 w 86"/>
                  <a:gd name="T73" fmla="*/ 55 h 82"/>
                  <a:gd name="T74" fmla="*/ 18 w 86"/>
                  <a:gd name="T75" fmla="*/ 59 h 82"/>
                  <a:gd name="T76" fmla="*/ 15 w 86"/>
                  <a:gd name="T77" fmla="*/ 59 h 82"/>
                  <a:gd name="T78" fmla="*/ 14 w 86"/>
                  <a:gd name="T79" fmla="*/ 60 h 82"/>
                  <a:gd name="T80" fmla="*/ 11 w 86"/>
                  <a:gd name="T81" fmla="*/ 69 h 82"/>
                  <a:gd name="T82" fmla="*/ 2 w 86"/>
                  <a:gd name="T83" fmla="*/ 75 h 82"/>
                  <a:gd name="T84" fmla="*/ 23 w 86"/>
                  <a:gd name="T85" fmla="*/ 72 h 82"/>
                  <a:gd name="T86" fmla="*/ 28 w 86"/>
                  <a:gd name="T87" fmla="*/ 68 h 82"/>
                  <a:gd name="T88" fmla="*/ 42 w 86"/>
                  <a:gd name="T89" fmla="*/ 48 h 82"/>
                  <a:gd name="T90" fmla="*/ 49 w 86"/>
                  <a:gd name="T91" fmla="*/ 45 h 82"/>
                  <a:gd name="T92" fmla="*/ 55 w 86"/>
                  <a:gd name="T93" fmla="*/ 43 h 82"/>
                  <a:gd name="T94" fmla="*/ 63 w 86"/>
                  <a:gd name="T95" fmla="*/ 35 h 82"/>
                  <a:gd name="T96" fmla="*/ 68 w 86"/>
                  <a:gd name="T97" fmla="*/ 31 h 82"/>
                  <a:gd name="T98" fmla="*/ 74 w 86"/>
                  <a:gd name="T99" fmla="*/ 23 h 82"/>
                  <a:gd name="T100" fmla="*/ 75 w 86"/>
                  <a:gd name="T101" fmla="*/ 16 h 82"/>
                  <a:gd name="T102" fmla="*/ 82 w 86"/>
                  <a:gd name="T103" fmla="*/ 14 h 82"/>
                  <a:gd name="T104" fmla="*/ 84 w 86"/>
                  <a:gd name="T105" fmla="*/ 13 h 82"/>
                  <a:gd name="T106" fmla="*/ 84 w 86"/>
                  <a:gd name="T107" fmla="*/ 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6" h="82">
                    <a:moveTo>
                      <a:pt x="84" y="7"/>
                    </a:moveTo>
                    <a:cubicBezTo>
                      <a:pt x="85" y="8"/>
                      <a:pt x="85" y="9"/>
                      <a:pt x="86" y="10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7"/>
                      <a:pt x="85" y="6"/>
                      <a:pt x="84" y="5"/>
                    </a:cubicBezTo>
                    <a:cubicBezTo>
                      <a:pt x="84" y="6"/>
                      <a:pt x="84" y="6"/>
                      <a:pt x="84" y="6"/>
                    </a:cubicBezTo>
                    <a:cubicBezTo>
                      <a:pt x="83" y="5"/>
                      <a:pt x="83" y="5"/>
                      <a:pt x="83" y="5"/>
                    </a:cubicBezTo>
                    <a:cubicBezTo>
                      <a:pt x="83" y="5"/>
                      <a:pt x="82" y="4"/>
                      <a:pt x="82" y="6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83" y="7"/>
                      <a:pt x="84" y="9"/>
                      <a:pt x="83" y="8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2" y="7"/>
                      <a:pt x="80" y="5"/>
                      <a:pt x="81" y="6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79" y="5"/>
                      <a:pt x="81" y="7"/>
                      <a:pt x="81" y="7"/>
                    </a:cubicBezTo>
                    <a:cubicBezTo>
                      <a:pt x="80" y="7"/>
                      <a:pt x="79" y="5"/>
                      <a:pt x="79" y="4"/>
                    </a:cubicBezTo>
                    <a:cubicBezTo>
                      <a:pt x="78" y="4"/>
                      <a:pt x="79" y="6"/>
                      <a:pt x="77" y="5"/>
                    </a:cubicBezTo>
                    <a:cubicBezTo>
                      <a:pt x="77" y="5"/>
                      <a:pt x="77" y="6"/>
                      <a:pt x="77" y="8"/>
                    </a:cubicBezTo>
                    <a:cubicBezTo>
                      <a:pt x="77" y="8"/>
                      <a:pt x="76" y="5"/>
                      <a:pt x="76" y="6"/>
                    </a:cubicBezTo>
                    <a:cubicBezTo>
                      <a:pt x="75" y="5"/>
                      <a:pt x="74" y="3"/>
                      <a:pt x="74" y="2"/>
                    </a:cubicBezTo>
                    <a:cubicBezTo>
                      <a:pt x="74" y="2"/>
                      <a:pt x="73" y="1"/>
                      <a:pt x="73" y="2"/>
                    </a:cubicBezTo>
                    <a:cubicBezTo>
                      <a:pt x="73" y="1"/>
                      <a:pt x="72" y="0"/>
                      <a:pt x="72" y="0"/>
                    </a:cubicBezTo>
                    <a:cubicBezTo>
                      <a:pt x="73" y="1"/>
                      <a:pt x="74" y="3"/>
                      <a:pt x="74" y="3"/>
                    </a:cubicBezTo>
                    <a:cubicBezTo>
                      <a:pt x="76" y="5"/>
                      <a:pt x="74" y="4"/>
                      <a:pt x="76" y="6"/>
                    </a:cubicBezTo>
                    <a:cubicBezTo>
                      <a:pt x="75" y="6"/>
                      <a:pt x="74" y="6"/>
                      <a:pt x="74" y="7"/>
                    </a:cubicBezTo>
                    <a:cubicBezTo>
                      <a:pt x="74" y="7"/>
                      <a:pt x="73" y="5"/>
                      <a:pt x="73" y="4"/>
                    </a:cubicBezTo>
                    <a:cubicBezTo>
                      <a:pt x="73" y="6"/>
                      <a:pt x="73" y="7"/>
                      <a:pt x="73" y="7"/>
                    </a:cubicBezTo>
                    <a:cubicBezTo>
                      <a:pt x="74" y="8"/>
                      <a:pt x="74" y="8"/>
                      <a:pt x="75" y="10"/>
                    </a:cubicBezTo>
                    <a:cubicBezTo>
                      <a:pt x="75" y="10"/>
                      <a:pt x="75" y="11"/>
                      <a:pt x="75" y="11"/>
                    </a:cubicBezTo>
                    <a:cubicBezTo>
                      <a:pt x="74" y="9"/>
                      <a:pt x="72" y="7"/>
                      <a:pt x="72" y="7"/>
                    </a:cubicBezTo>
                    <a:cubicBezTo>
                      <a:pt x="71" y="5"/>
                      <a:pt x="73" y="7"/>
                      <a:pt x="71" y="5"/>
                    </a:cubicBezTo>
                    <a:cubicBezTo>
                      <a:pt x="70" y="3"/>
                      <a:pt x="71" y="2"/>
                      <a:pt x="72" y="3"/>
                    </a:cubicBezTo>
                    <a:cubicBezTo>
                      <a:pt x="71" y="1"/>
                      <a:pt x="71" y="3"/>
                      <a:pt x="70" y="1"/>
                    </a:cubicBezTo>
                    <a:cubicBezTo>
                      <a:pt x="70" y="1"/>
                      <a:pt x="70" y="3"/>
                      <a:pt x="70" y="3"/>
                    </a:cubicBezTo>
                    <a:cubicBezTo>
                      <a:pt x="71" y="4"/>
                      <a:pt x="71" y="4"/>
                      <a:pt x="71" y="5"/>
                    </a:cubicBezTo>
                    <a:cubicBezTo>
                      <a:pt x="72" y="8"/>
                      <a:pt x="70" y="4"/>
                      <a:pt x="70" y="4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69" y="3"/>
                      <a:pt x="69" y="4"/>
                      <a:pt x="69" y="4"/>
                    </a:cubicBezTo>
                    <a:cubicBezTo>
                      <a:pt x="67" y="2"/>
                      <a:pt x="69" y="4"/>
                      <a:pt x="68" y="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6" y="0"/>
                      <a:pt x="68" y="2"/>
                      <a:pt x="67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2"/>
                      <a:pt x="67" y="2"/>
                      <a:pt x="67" y="2"/>
                    </a:cubicBezTo>
                    <a:cubicBezTo>
                      <a:pt x="68" y="3"/>
                      <a:pt x="69" y="4"/>
                      <a:pt x="69" y="4"/>
                    </a:cubicBezTo>
                    <a:cubicBezTo>
                      <a:pt x="70" y="7"/>
                      <a:pt x="69" y="4"/>
                      <a:pt x="69" y="5"/>
                    </a:cubicBezTo>
                    <a:cubicBezTo>
                      <a:pt x="69" y="7"/>
                      <a:pt x="69" y="5"/>
                      <a:pt x="70" y="6"/>
                    </a:cubicBezTo>
                    <a:cubicBezTo>
                      <a:pt x="71" y="8"/>
                      <a:pt x="70" y="8"/>
                      <a:pt x="70" y="8"/>
                    </a:cubicBezTo>
                    <a:cubicBezTo>
                      <a:pt x="70" y="9"/>
                      <a:pt x="69" y="7"/>
                      <a:pt x="68" y="6"/>
                    </a:cubicBezTo>
                    <a:cubicBezTo>
                      <a:pt x="68" y="6"/>
                      <a:pt x="68" y="5"/>
                      <a:pt x="69" y="6"/>
                    </a:cubicBezTo>
                    <a:cubicBezTo>
                      <a:pt x="68" y="4"/>
                      <a:pt x="67" y="3"/>
                      <a:pt x="66" y="2"/>
                    </a:cubicBezTo>
                    <a:cubicBezTo>
                      <a:pt x="65" y="1"/>
                      <a:pt x="67" y="4"/>
                      <a:pt x="67" y="4"/>
                    </a:cubicBezTo>
                    <a:cubicBezTo>
                      <a:pt x="67" y="3"/>
                      <a:pt x="68" y="5"/>
                      <a:pt x="68" y="6"/>
                    </a:cubicBezTo>
                    <a:cubicBezTo>
                      <a:pt x="70" y="10"/>
                      <a:pt x="66" y="3"/>
                      <a:pt x="66" y="4"/>
                    </a:cubicBezTo>
                    <a:cubicBezTo>
                      <a:pt x="68" y="6"/>
                      <a:pt x="67" y="8"/>
                      <a:pt x="70" y="10"/>
                    </a:cubicBezTo>
                    <a:cubicBezTo>
                      <a:pt x="70" y="11"/>
                      <a:pt x="70" y="12"/>
                      <a:pt x="70" y="12"/>
                    </a:cubicBezTo>
                    <a:cubicBezTo>
                      <a:pt x="69" y="10"/>
                      <a:pt x="69" y="10"/>
                      <a:pt x="68" y="8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4"/>
                      <a:pt x="65" y="5"/>
                      <a:pt x="65" y="6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4" y="5"/>
                      <a:pt x="65" y="7"/>
                      <a:pt x="65" y="7"/>
                    </a:cubicBezTo>
                    <a:cubicBezTo>
                      <a:pt x="65" y="7"/>
                      <a:pt x="64" y="6"/>
                      <a:pt x="63" y="5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5"/>
                      <a:pt x="62" y="3"/>
                      <a:pt x="62" y="4"/>
                    </a:cubicBezTo>
                    <a:cubicBezTo>
                      <a:pt x="63" y="5"/>
                      <a:pt x="64" y="6"/>
                      <a:pt x="65" y="8"/>
                    </a:cubicBezTo>
                    <a:cubicBezTo>
                      <a:pt x="65" y="8"/>
                      <a:pt x="64" y="7"/>
                      <a:pt x="64" y="7"/>
                    </a:cubicBezTo>
                    <a:cubicBezTo>
                      <a:pt x="63" y="6"/>
                      <a:pt x="63" y="6"/>
                      <a:pt x="63" y="6"/>
                    </a:cubicBezTo>
                    <a:cubicBezTo>
                      <a:pt x="63" y="7"/>
                      <a:pt x="62" y="4"/>
                      <a:pt x="62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5"/>
                      <a:pt x="61" y="5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2" y="6"/>
                      <a:pt x="63" y="8"/>
                      <a:pt x="61" y="6"/>
                    </a:cubicBezTo>
                    <a:cubicBezTo>
                      <a:pt x="63" y="8"/>
                      <a:pt x="61" y="6"/>
                      <a:pt x="62" y="7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2" y="7"/>
                      <a:pt x="63" y="9"/>
                      <a:pt x="63" y="9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0" y="6"/>
                      <a:pt x="62" y="10"/>
                      <a:pt x="61" y="10"/>
                    </a:cubicBezTo>
                    <a:cubicBezTo>
                      <a:pt x="61" y="9"/>
                      <a:pt x="60" y="7"/>
                      <a:pt x="60" y="7"/>
                    </a:cubicBezTo>
                    <a:cubicBezTo>
                      <a:pt x="61" y="9"/>
                      <a:pt x="61" y="10"/>
                      <a:pt x="62" y="11"/>
                    </a:cubicBezTo>
                    <a:cubicBezTo>
                      <a:pt x="61" y="11"/>
                      <a:pt x="60" y="9"/>
                      <a:pt x="59" y="7"/>
                    </a:cubicBezTo>
                    <a:cubicBezTo>
                      <a:pt x="60" y="9"/>
                      <a:pt x="58" y="7"/>
                      <a:pt x="59" y="9"/>
                    </a:cubicBezTo>
                    <a:cubicBezTo>
                      <a:pt x="60" y="9"/>
                      <a:pt x="60" y="10"/>
                      <a:pt x="61" y="11"/>
                    </a:cubicBezTo>
                    <a:cubicBezTo>
                      <a:pt x="61" y="11"/>
                      <a:pt x="60" y="10"/>
                      <a:pt x="60" y="10"/>
                    </a:cubicBezTo>
                    <a:cubicBezTo>
                      <a:pt x="60" y="10"/>
                      <a:pt x="61" y="12"/>
                      <a:pt x="61" y="12"/>
                    </a:cubicBezTo>
                    <a:cubicBezTo>
                      <a:pt x="61" y="12"/>
                      <a:pt x="62" y="14"/>
                      <a:pt x="61" y="13"/>
                    </a:cubicBezTo>
                    <a:cubicBezTo>
                      <a:pt x="60" y="12"/>
                      <a:pt x="61" y="12"/>
                      <a:pt x="60" y="11"/>
                    </a:cubicBezTo>
                    <a:cubicBezTo>
                      <a:pt x="60" y="11"/>
                      <a:pt x="62" y="15"/>
                      <a:pt x="62" y="15"/>
                    </a:cubicBezTo>
                    <a:cubicBezTo>
                      <a:pt x="63" y="16"/>
                      <a:pt x="65" y="18"/>
                      <a:pt x="65" y="19"/>
                    </a:cubicBezTo>
                    <a:cubicBezTo>
                      <a:pt x="64" y="19"/>
                      <a:pt x="65" y="18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1" y="15"/>
                      <a:pt x="61" y="13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8" y="10"/>
                      <a:pt x="58" y="10"/>
                    </a:cubicBezTo>
                    <a:cubicBezTo>
                      <a:pt x="59" y="12"/>
                      <a:pt x="57" y="11"/>
                      <a:pt x="58" y="11"/>
                    </a:cubicBezTo>
                    <a:cubicBezTo>
                      <a:pt x="59" y="12"/>
                      <a:pt x="58" y="11"/>
                      <a:pt x="58" y="12"/>
                    </a:cubicBezTo>
                    <a:cubicBezTo>
                      <a:pt x="58" y="12"/>
                      <a:pt x="60" y="14"/>
                      <a:pt x="59" y="14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56" y="12"/>
                      <a:pt x="55" y="13"/>
                      <a:pt x="57" y="17"/>
                    </a:cubicBezTo>
                    <a:cubicBezTo>
                      <a:pt x="56" y="16"/>
                      <a:pt x="55" y="16"/>
                      <a:pt x="54" y="15"/>
                    </a:cubicBezTo>
                    <a:cubicBezTo>
                      <a:pt x="55" y="16"/>
                      <a:pt x="55" y="17"/>
                      <a:pt x="55" y="17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5"/>
                      <a:pt x="54" y="17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2" y="16"/>
                      <a:pt x="54" y="18"/>
                      <a:pt x="54" y="18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3" y="19"/>
                      <a:pt x="52" y="17"/>
                    </a:cubicBezTo>
                    <a:cubicBezTo>
                      <a:pt x="53" y="18"/>
                      <a:pt x="53" y="18"/>
                      <a:pt x="53" y="18"/>
                    </a:cubicBezTo>
                    <a:cubicBezTo>
                      <a:pt x="52" y="18"/>
                      <a:pt x="51" y="18"/>
                      <a:pt x="51" y="19"/>
                    </a:cubicBezTo>
                    <a:cubicBezTo>
                      <a:pt x="52" y="19"/>
                      <a:pt x="52" y="20"/>
                      <a:pt x="53" y="21"/>
                    </a:cubicBezTo>
                    <a:cubicBezTo>
                      <a:pt x="55" y="22"/>
                      <a:pt x="53" y="20"/>
                      <a:pt x="54" y="22"/>
                    </a:cubicBezTo>
                    <a:cubicBezTo>
                      <a:pt x="53" y="21"/>
                      <a:pt x="52" y="20"/>
                      <a:pt x="52" y="20"/>
                    </a:cubicBezTo>
                    <a:cubicBezTo>
                      <a:pt x="49" y="18"/>
                      <a:pt x="50" y="21"/>
                      <a:pt x="50" y="20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48" y="20"/>
                      <a:pt x="50" y="22"/>
                      <a:pt x="48" y="22"/>
                    </a:cubicBezTo>
                    <a:cubicBezTo>
                      <a:pt x="49" y="22"/>
                      <a:pt x="51" y="25"/>
                      <a:pt x="51" y="25"/>
                    </a:cubicBezTo>
                    <a:cubicBezTo>
                      <a:pt x="52" y="26"/>
                      <a:pt x="49" y="23"/>
                      <a:pt x="48" y="22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4"/>
                      <a:pt x="49" y="25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7" y="23"/>
                      <a:pt x="47" y="23"/>
                    </a:cubicBezTo>
                    <a:cubicBezTo>
                      <a:pt x="48" y="25"/>
                      <a:pt x="47" y="24"/>
                      <a:pt x="48" y="25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7" y="25"/>
                      <a:pt x="47" y="26"/>
                    </a:cubicBezTo>
                    <a:cubicBezTo>
                      <a:pt x="48" y="27"/>
                      <a:pt x="47" y="26"/>
                      <a:pt x="46" y="26"/>
                    </a:cubicBezTo>
                    <a:cubicBezTo>
                      <a:pt x="46" y="25"/>
                      <a:pt x="47" y="26"/>
                      <a:pt x="47" y="25"/>
                    </a:cubicBezTo>
                    <a:cubicBezTo>
                      <a:pt x="46" y="24"/>
                      <a:pt x="46" y="25"/>
                      <a:pt x="46" y="25"/>
                    </a:cubicBezTo>
                    <a:cubicBezTo>
                      <a:pt x="46" y="25"/>
                      <a:pt x="47" y="26"/>
                      <a:pt x="46" y="26"/>
                    </a:cubicBezTo>
                    <a:cubicBezTo>
                      <a:pt x="46" y="26"/>
                      <a:pt x="46" y="26"/>
                      <a:pt x="45" y="25"/>
                    </a:cubicBezTo>
                    <a:cubicBezTo>
                      <a:pt x="46" y="26"/>
                      <a:pt x="45" y="26"/>
                      <a:pt x="46" y="27"/>
                    </a:cubicBezTo>
                    <a:cubicBezTo>
                      <a:pt x="46" y="27"/>
                      <a:pt x="47" y="27"/>
                      <a:pt x="47" y="28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47" y="27"/>
                      <a:pt x="47" y="27"/>
                      <a:pt x="47" y="27"/>
                    </a:cubicBezTo>
                    <a:cubicBezTo>
                      <a:pt x="47" y="28"/>
                      <a:pt x="46" y="28"/>
                      <a:pt x="47" y="29"/>
                    </a:cubicBezTo>
                    <a:cubicBezTo>
                      <a:pt x="46" y="27"/>
                      <a:pt x="46" y="27"/>
                      <a:pt x="46" y="27"/>
                    </a:cubicBezTo>
                    <a:cubicBezTo>
                      <a:pt x="47" y="28"/>
                      <a:pt x="46" y="28"/>
                      <a:pt x="46" y="29"/>
                    </a:cubicBezTo>
                    <a:cubicBezTo>
                      <a:pt x="45" y="27"/>
                      <a:pt x="44" y="26"/>
                      <a:pt x="44" y="26"/>
                    </a:cubicBezTo>
                    <a:cubicBezTo>
                      <a:pt x="44" y="27"/>
                      <a:pt x="44" y="27"/>
                      <a:pt x="44" y="27"/>
                    </a:cubicBezTo>
                    <a:cubicBezTo>
                      <a:pt x="44" y="28"/>
                      <a:pt x="44" y="27"/>
                      <a:pt x="43" y="27"/>
                    </a:cubicBezTo>
                    <a:cubicBezTo>
                      <a:pt x="42" y="26"/>
                      <a:pt x="46" y="31"/>
                      <a:pt x="45" y="30"/>
                    </a:cubicBezTo>
                    <a:cubicBezTo>
                      <a:pt x="44" y="28"/>
                      <a:pt x="43" y="28"/>
                      <a:pt x="43" y="28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44" y="29"/>
                      <a:pt x="42" y="28"/>
                      <a:pt x="44" y="28"/>
                    </a:cubicBezTo>
                    <a:cubicBezTo>
                      <a:pt x="44" y="29"/>
                      <a:pt x="44" y="29"/>
                      <a:pt x="44" y="30"/>
                    </a:cubicBezTo>
                    <a:cubicBezTo>
                      <a:pt x="41" y="27"/>
                      <a:pt x="42" y="30"/>
                      <a:pt x="40" y="29"/>
                    </a:cubicBezTo>
                    <a:cubicBezTo>
                      <a:pt x="42" y="30"/>
                      <a:pt x="41" y="29"/>
                      <a:pt x="41" y="30"/>
                    </a:cubicBezTo>
                    <a:cubicBezTo>
                      <a:pt x="39" y="28"/>
                      <a:pt x="41" y="31"/>
                      <a:pt x="40" y="30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0" y="31"/>
                      <a:pt x="44" y="35"/>
                      <a:pt x="41" y="33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38" y="29"/>
                      <a:pt x="41" y="33"/>
                      <a:pt x="39" y="31"/>
                    </a:cubicBezTo>
                    <a:cubicBezTo>
                      <a:pt x="39" y="32"/>
                      <a:pt x="40" y="33"/>
                      <a:pt x="41" y="34"/>
                    </a:cubicBezTo>
                    <a:cubicBezTo>
                      <a:pt x="40" y="33"/>
                      <a:pt x="39" y="33"/>
                      <a:pt x="38" y="32"/>
                    </a:cubicBezTo>
                    <a:cubicBezTo>
                      <a:pt x="39" y="33"/>
                      <a:pt x="39" y="33"/>
                      <a:pt x="38" y="33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7" y="32"/>
                      <a:pt x="38" y="33"/>
                      <a:pt x="38" y="33"/>
                    </a:cubicBezTo>
                    <a:cubicBezTo>
                      <a:pt x="37" y="32"/>
                      <a:pt x="37" y="33"/>
                      <a:pt x="36" y="33"/>
                    </a:cubicBezTo>
                    <a:cubicBezTo>
                      <a:pt x="37" y="35"/>
                      <a:pt x="35" y="32"/>
                      <a:pt x="37" y="35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7" y="35"/>
                      <a:pt x="38" y="36"/>
                      <a:pt x="38" y="37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5" y="33"/>
                      <a:pt x="36" y="35"/>
                      <a:pt x="35" y="34"/>
                    </a:cubicBezTo>
                    <a:cubicBezTo>
                      <a:pt x="36" y="35"/>
                      <a:pt x="35" y="34"/>
                      <a:pt x="36" y="35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6" y="38"/>
                      <a:pt x="35" y="36"/>
                      <a:pt x="35" y="36"/>
                    </a:cubicBezTo>
                    <a:cubicBezTo>
                      <a:pt x="34" y="35"/>
                      <a:pt x="34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5" y="36"/>
                      <a:pt x="35" y="36"/>
                      <a:pt x="35" y="37"/>
                    </a:cubicBezTo>
                    <a:cubicBezTo>
                      <a:pt x="35" y="36"/>
                      <a:pt x="35" y="36"/>
                      <a:pt x="34" y="36"/>
                    </a:cubicBezTo>
                    <a:cubicBezTo>
                      <a:pt x="34" y="36"/>
                      <a:pt x="34" y="36"/>
                      <a:pt x="35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3" y="35"/>
                      <a:pt x="33" y="36"/>
                      <a:pt x="34" y="37"/>
                    </a:cubicBezTo>
                    <a:cubicBezTo>
                      <a:pt x="32" y="36"/>
                      <a:pt x="33" y="38"/>
                      <a:pt x="33" y="39"/>
                    </a:cubicBezTo>
                    <a:cubicBezTo>
                      <a:pt x="33" y="39"/>
                      <a:pt x="32" y="38"/>
                      <a:pt x="33" y="38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3" y="40"/>
                      <a:pt x="32" y="38"/>
                      <a:pt x="32" y="38"/>
                    </a:cubicBezTo>
                    <a:cubicBezTo>
                      <a:pt x="31" y="38"/>
                      <a:pt x="33" y="40"/>
                      <a:pt x="32" y="40"/>
                    </a:cubicBezTo>
                    <a:cubicBezTo>
                      <a:pt x="30" y="38"/>
                      <a:pt x="33" y="42"/>
                      <a:pt x="31" y="41"/>
                    </a:cubicBezTo>
                    <a:cubicBezTo>
                      <a:pt x="31" y="41"/>
                      <a:pt x="31" y="40"/>
                      <a:pt x="30" y="39"/>
                    </a:cubicBezTo>
                    <a:cubicBezTo>
                      <a:pt x="30" y="40"/>
                      <a:pt x="30" y="41"/>
                      <a:pt x="31" y="43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2"/>
                      <a:pt x="31" y="43"/>
                    </a:cubicBezTo>
                    <a:cubicBezTo>
                      <a:pt x="32" y="44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29" y="43"/>
                      <a:pt x="29" y="44"/>
                      <a:pt x="29" y="44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6"/>
                      <a:pt x="29" y="44"/>
                      <a:pt x="29" y="44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8"/>
                      <a:pt x="30" y="47"/>
                      <a:pt x="29" y="46"/>
                    </a:cubicBezTo>
                    <a:cubicBezTo>
                      <a:pt x="29" y="46"/>
                      <a:pt x="31" y="49"/>
                      <a:pt x="31" y="50"/>
                    </a:cubicBezTo>
                    <a:cubicBezTo>
                      <a:pt x="31" y="50"/>
                      <a:pt x="31" y="51"/>
                      <a:pt x="31" y="51"/>
                    </a:cubicBezTo>
                    <a:cubicBezTo>
                      <a:pt x="30" y="50"/>
                      <a:pt x="31" y="51"/>
                      <a:pt x="31" y="51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0" y="49"/>
                      <a:pt x="28" y="48"/>
                      <a:pt x="28" y="47"/>
                    </a:cubicBezTo>
                    <a:cubicBezTo>
                      <a:pt x="28" y="48"/>
                      <a:pt x="27" y="47"/>
                      <a:pt x="26" y="47"/>
                    </a:cubicBezTo>
                    <a:cubicBezTo>
                      <a:pt x="28" y="49"/>
                      <a:pt x="27" y="49"/>
                      <a:pt x="28" y="51"/>
                    </a:cubicBezTo>
                    <a:cubicBezTo>
                      <a:pt x="28" y="51"/>
                      <a:pt x="27" y="49"/>
                      <a:pt x="26" y="49"/>
                    </a:cubicBezTo>
                    <a:cubicBezTo>
                      <a:pt x="27" y="50"/>
                      <a:pt x="26" y="50"/>
                      <a:pt x="25" y="50"/>
                    </a:cubicBezTo>
                    <a:cubicBezTo>
                      <a:pt x="25" y="50"/>
                      <a:pt x="25" y="50"/>
                      <a:pt x="25" y="50"/>
                    </a:cubicBezTo>
                    <a:cubicBezTo>
                      <a:pt x="25" y="51"/>
                      <a:pt x="24" y="51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4" y="51"/>
                      <a:pt x="27" y="54"/>
                      <a:pt x="25" y="53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3"/>
                      <a:pt x="23" y="52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3" y="53"/>
                      <a:pt x="24" y="55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4" y="55"/>
                      <a:pt x="23" y="55"/>
                    </a:cubicBezTo>
                    <a:cubicBezTo>
                      <a:pt x="23" y="55"/>
                      <a:pt x="22" y="54"/>
                      <a:pt x="22" y="54"/>
                    </a:cubicBezTo>
                    <a:cubicBezTo>
                      <a:pt x="23" y="55"/>
                      <a:pt x="22" y="55"/>
                      <a:pt x="23" y="55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0" y="55"/>
                      <a:pt x="18" y="56"/>
                      <a:pt x="18" y="59"/>
                    </a:cubicBezTo>
                    <a:cubicBezTo>
                      <a:pt x="16" y="57"/>
                      <a:pt x="17" y="57"/>
                      <a:pt x="16" y="56"/>
                    </a:cubicBezTo>
                    <a:cubicBezTo>
                      <a:pt x="18" y="58"/>
                      <a:pt x="16" y="57"/>
                      <a:pt x="16" y="58"/>
                    </a:cubicBezTo>
                    <a:cubicBezTo>
                      <a:pt x="16" y="57"/>
                      <a:pt x="16" y="57"/>
                      <a:pt x="16" y="57"/>
                    </a:cubicBezTo>
                    <a:cubicBezTo>
                      <a:pt x="16" y="58"/>
                      <a:pt x="15" y="57"/>
                      <a:pt x="16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7" y="59"/>
                      <a:pt x="14" y="56"/>
                      <a:pt x="15" y="5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60"/>
                      <a:pt x="13" y="57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3" y="58"/>
                      <a:pt x="15" y="61"/>
                      <a:pt x="14" y="60"/>
                    </a:cubicBezTo>
                    <a:cubicBezTo>
                      <a:pt x="14" y="60"/>
                      <a:pt x="14" y="61"/>
                      <a:pt x="15" y="63"/>
                    </a:cubicBezTo>
                    <a:cubicBezTo>
                      <a:pt x="14" y="60"/>
                      <a:pt x="14" y="60"/>
                      <a:pt x="14" y="60"/>
                    </a:cubicBezTo>
                    <a:cubicBezTo>
                      <a:pt x="13" y="62"/>
                      <a:pt x="12" y="63"/>
                      <a:pt x="13" y="65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3" y="67"/>
                      <a:pt x="9" y="64"/>
                      <a:pt x="12" y="67"/>
                    </a:cubicBezTo>
                    <a:cubicBezTo>
                      <a:pt x="13" y="69"/>
                      <a:pt x="13" y="69"/>
                      <a:pt x="13" y="69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8"/>
                      <a:pt x="10" y="68"/>
                      <a:pt x="11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1" y="70"/>
                      <a:pt x="11" y="70"/>
                    </a:cubicBezTo>
                    <a:cubicBezTo>
                      <a:pt x="10" y="69"/>
                      <a:pt x="10" y="69"/>
                      <a:pt x="10" y="69"/>
                    </a:cubicBezTo>
                    <a:cubicBezTo>
                      <a:pt x="7" y="68"/>
                      <a:pt x="4" y="67"/>
                      <a:pt x="5" y="71"/>
                    </a:cubicBezTo>
                    <a:cubicBezTo>
                      <a:pt x="5" y="72"/>
                      <a:pt x="3" y="70"/>
                      <a:pt x="3" y="70"/>
                    </a:cubicBezTo>
                    <a:cubicBezTo>
                      <a:pt x="5" y="73"/>
                      <a:pt x="0" y="70"/>
                      <a:pt x="2" y="75"/>
                    </a:cubicBezTo>
                    <a:cubicBezTo>
                      <a:pt x="2" y="77"/>
                      <a:pt x="6" y="82"/>
                      <a:pt x="6" y="82"/>
                    </a:cubicBezTo>
                    <a:cubicBezTo>
                      <a:pt x="7" y="78"/>
                      <a:pt x="10" y="79"/>
                      <a:pt x="14" y="80"/>
                    </a:cubicBezTo>
                    <a:cubicBezTo>
                      <a:pt x="14" y="79"/>
                      <a:pt x="14" y="77"/>
                      <a:pt x="15" y="78"/>
                    </a:cubicBezTo>
                    <a:cubicBezTo>
                      <a:pt x="18" y="75"/>
                      <a:pt x="23" y="77"/>
                      <a:pt x="24" y="73"/>
                    </a:cubicBezTo>
                    <a:cubicBezTo>
                      <a:pt x="23" y="73"/>
                      <a:pt x="23" y="72"/>
                      <a:pt x="23" y="71"/>
                    </a:cubicBezTo>
                    <a:cubicBezTo>
                      <a:pt x="23" y="72"/>
                      <a:pt x="23" y="72"/>
                      <a:pt x="23" y="72"/>
                    </a:cubicBezTo>
                    <a:cubicBezTo>
                      <a:pt x="22" y="71"/>
                      <a:pt x="22" y="71"/>
                      <a:pt x="22" y="71"/>
                    </a:cubicBezTo>
                    <a:cubicBezTo>
                      <a:pt x="23" y="70"/>
                      <a:pt x="24" y="72"/>
                      <a:pt x="24" y="72"/>
                    </a:cubicBezTo>
                    <a:cubicBezTo>
                      <a:pt x="25" y="71"/>
                      <a:pt x="25" y="70"/>
                      <a:pt x="26" y="70"/>
                    </a:cubicBezTo>
                    <a:cubicBezTo>
                      <a:pt x="25" y="68"/>
                      <a:pt x="27" y="69"/>
                      <a:pt x="25" y="67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6" y="67"/>
                      <a:pt x="26" y="67"/>
                      <a:pt x="28" y="68"/>
                    </a:cubicBezTo>
                    <a:cubicBezTo>
                      <a:pt x="32" y="68"/>
                      <a:pt x="33" y="64"/>
                      <a:pt x="36" y="63"/>
                    </a:cubicBezTo>
                    <a:cubicBezTo>
                      <a:pt x="39" y="60"/>
                      <a:pt x="40" y="57"/>
                      <a:pt x="43" y="54"/>
                    </a:cubicBezTo>
                    <a:cubicBezTo>
                      <a:pt x="41" y="51"/>
                      <a:pt x="42" y="52"/>
                      <a:pt x="41" y="49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48"/>
                      <a:pt x="42" y="49"/>
                      <a:pt x="44" y="50"/>
                    </a:cubicBezTo>
                    <a:cubicBezTo>
                      <a:pt x="43" y="49"/>
                      <a:pt x="44" y="50"/>
                      <a:pt x="42" y="48"/>
                    </a:cubicBezTo>
                    <a:cubicBezTo>
                      <a:pt x="41" y="47"/>
                      <a:pt x="44" y="50"/>
                      <a:pt x="44" y="49"/>
                    </a:cubicBezTo>
                    <a:cubicBezTo>
                      <a:pt x="45" y="50"/>
                      <a:pt x="43" y="48"/>
                      <a:pt x="44" y="49"/>
                    </a:cubicBezTo>
                    <a:cubicBezTo>
                      <a:pt x="43" y="46"/>
                      <a:pt x="44" y="50"/>
                      <a:pt x="47" y="50"/>
                    </a:cubicBezTo>
                    <a:cubicBezTo>
                      <a:pt x="47" y="49"/>
                      <a:pt x="47" y="46"/>
                      <a:pt x="49" y="46"/>
                    </a:cubicBezTo>
                    <a:cubicBezTo>
                      <a:pt x="49" y="46"/>
                      <a:pt x="48" y="45"/>
                      <a:pt x="48" y="45"/>
                    </a:cubicBezTo>
                    <a:cubicBezTo>
                      <a:pt x="50" y="47"/>
                      <a:pt x="48" y="44"/>
                      <a:pt x="49" y="4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1" y="46"/>
                      <a:pt x="50" y="45"/>
                      <a:pt x="52" y="45"/>
                    </a:cubicBezTo>
                    <a:cubicBezTo>
                      <a:pt x="51" y="44"/>
                      <a:pt x="54" y="45"/>
                      <a:pt x="53" y="44"/>
                    </a:cubicBezTo>
                    <a:cubicBezTo>
                      <a:pt x="54" y="45"/>
                      <a:pt x="54" y="44"/>
                      <a:pt x="54" y="45"/>
                    </a:cubicBezTo>
                    <a:cubicBezTo>
                      <a:pt x="52" y="42"/>
                      <a:pt x="56" y="45"/>
                      <a:pt x="55" y="43"/>
                    </a:cubicBezTo>
                    <a:cubicBezTo>
                      <a:pt x="55" y="43"/>
                      <a:pt x="55" y="43"/>
                      <a:pt x="55" y="43"/>
                    </a:cubicBezTo>
                    <a:cubicBezTo>
                      <a:pt x="56" y="42"/>
                      <a:pt x="58" y="42"/>
                      <a:pt x="58" y="39"/>
                    </a:cubicBezTo>
                    <a:cubicBezTo>
                      <a:pt x="59" y="38"/>
                      <a:pt x="62" y="40"/>
                      <a:pt x="62" y="38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6"/>
                      <a:pt x="62" y="37"/>
                      <a:pt x="62" y="38"/>
                    </a:cubicBezTo>
                    <a:cubicBezTo>
                      <a:pt x="61" y="36"/>
                      <a:pt x="63" y="37"/>
                      <a:pt x="64" y="37"/>
                    </a:cubicBezTo>
                    <a:cubicBezTo>
                      <a:pt x="63" y="36"/>
                      <a:pt x="63" y="36"/>
                      <a:pt x="63" y="35"/>
                    </a:cubicBezTo>
                    <a:cubicBezTo>
                      <a:pt x="66" y="36"/>
                      <a:pt x="63" y="33"/>
                      <a:pt x="66" y="34"/>
                    </a:cubicBezTo>
                    <a:cubicBezTo>
                      <a:pt x="63" y="32"/>
                      <a:pt x="65" y="33"/>
                      <a:pt x="64" y="32"/>
                    </a:cubicBezTo>
                    <a:cubicBezTo>
                      <a:pt x="64" y="32"/>
                      <a:pt x="65" y="33"/>
                      <a:pt x="65" y="33"/>
                    </a:cubicBezTo>
                    <a:cubicBezTo>
                      <a:pt x="66" y="33"/>
                      <a:pt x="66" y="32"/>
                      <a:pt x="67" y="33"/>
                    </a:cubicBezTo>
                    <a:cubicBezTo>
                      <a:pt x="67" y="32"/>
                      <a:pt x="66" y="31"/>
                      <a:pt x="66" y="31"/>
                    </a:cubicBezTo>
                    <a:cubicBezTo>
                      <a:pt x="68" y="33"/>
                      <a:pt x="67" y="31"/>
                      <a:pt x="68" y="31"/>
                    </a:cubicBezTo>
                    <a:cubicBezTo>
                      <a:pt x="66" y="29"/>
                      <a:pt x="66" y="28"/>
                      <a:pt x="66" y="28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8" y="29"/>
                      <a:pt x="71" y="30"/>
                      <a:pt x="70" y="27"/>
                    </a:cubicBezTo>
                    <a:cubicBezTo>
                      <a:pt x="71" y="28"/>
                      <a:pt x="71" y="28"/>
                      <a:pt x="71" y="28"/>
                    </a:cubicBezTo>
                    <a:cubicBezTo>
                      <a:pt x="71" y="25"/>
                      <a:pt x="73" y="26"/>
                      <a:pt x="72" y="23"/>
                    </a:cubicBezTo>
                    <a:cubicBezTo>
                      <a:pt x="73" y="23"/>
                      <a:pt x="73" y="24"/>
                      <a:pt x="74" y="23"/>
                    </a:cubicBezTo>
                    <a:cubicBezTo>
                      <a:pt x="73" y="22"/>
                      <a:pt x="73" y="22"/>
                      <a:pt x="72" y="20"/>
                    </a:cubicBezTo>
                    <a:cubicBezTo>
                      <a:pt x="72" y="20"/>
                      <a:pt x="73" y="21"/>
                      <a:pt x="74" y="21"/>
                    </a:cubicBezTo>
                    <a:cubicBezTo>
                      <a:pt x="74" y="21"/>
                      <a:pt x="76" y="23"/>
                      <a:pt x="75" y="20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0"/>
                      <a:pt x="75" y="18"/>
                      <a:pt x="76" y="19"/>
                    </a:cubicBezTo>
                    <a:cubicBezTo>
                      <a:pt x="76" y="18"/>
                      <a:pt x="76" y="17"/>
                      <a:pt x="75" y="16"/>
                    </a:cubicBezTo>
                    <a:cubicBezTo>
                      <a:pt x="75" y="16"/>
                      <a:pt x="76" y="18"/>
                      <a:pt x="76" y="17"/>
                    </a:cubicBezTo>
                    <a:cubicBezTo>
                      <a:pt x="77" y="19"/>
                      <a:pt x="77" y="19"/>
                      <a:pt x="77" y="19"/>
                    </a:cubicBezTo>
                    <a:cubicBezTo>
                      <a:pt x="78" y="18"/>
                      <a:pt x="78" y="17"/>
                      <a:pt x="79" y="15"/>
                    </a:cubicBezTo>
                    <a:cubicBezTo>
                      <a:pt x="80" y="17"/>
                      <a:pt x="80" y="15"/>
                      <a:pt x="81" y="15"/>
                    </a:cubicBezTo>
                    <a:cubicBezTo>
                      <a:pt x="81" y="14"/>
                      <a:pt x="82" y="15"/>
                      <a:pt x="81" y="13"/>
                    </a:cubicBezTo>
                    <a:cubicBezTo>
                      <a:pt x="82" y="14"/>
                      <a:pt x="82" y="14"/>
                      <a:pt x="82" y="14"/>
                    </a:cubicBezTo>
                    <a:cubicBezTo>
                      <a:pt x="82" y="14"/>
                      <a:pt x="83" y="13"/>
                      <a:pt x="84" y="14"/>
                    </a:cubicBezTo>
                    <a:cubicBezTo>
                      <a:pt x="84" y="14"/>
                      <a:pt x="83" y="12"/>
                      <a:pt x="83" y="11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4" y="11"/>
                      <a:pt x="83" y="10"/>
                      <a:pt x="82" y="8"/>
                    </a:cubicBezTo>
                    <a:cubicBezTo>
                      <a:pt x="83" y="9"/>
                      <a:pt x="82" y="8"/>
                      <a:pt x="83" y="9"/>
                    </a:cubicBezTo>
                    <a:cubicBezTo>
                      <a:pt x="83" y="10"/>
                      <a:pt x="84" y="11"/>
                      <a:pt x="84" y="13"/>
                    </a:cubicBezTo>
                    <a:cubicBezTo>
                      <a:pt x="85" y="13"/>
                      <a:pt x="84" y="10"/>
                      <a:pt x="85" y="11"/>
                    </a:cubicBezTo>
                    <a:cubicBezTo>
                      <a:pt x="86" y="12"/>
                      <a:pt x="86" y="11"/>
                      <a:pt x="85" y="9"/>
                    </a:cubicBezTo>
                    <a:cubicBezTo>
                      <a:pt x="85" y="10"/>
                      <a:pt x="85" y="10"/>
                      <a:pt x="86" y="11"/>
                    </a:cubicBezTo>
                    <a:cubicBezTo>
                      <a:pt x="86" y="11"/>
                      <a:pt x="86" y="11"/>
                      <a:pt x="86" y="10"/>
                    </a:cubicBezTo>
                    <a:cubicBezTo>
                      <a:pt x="86" y="10"/>
                      <a:pt x="85" y="10"/>
                      <a:pt x="85" y="10"/>
                    </a:cubicBezTo>
                    <a:cubicBezTo>
                      <a:pt x="85" y="9"/>
                      <a:pt x="85" y="8"/>
                      <a:pt x="84" y="7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3" y="6"/>
                      <a:pt x="84" y="5"/>
                      <a:pt x="8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5" name="chenying0907 37"/>
              <p:cNvSpPr/>
              <p:nvPr/>
            </p:nvSpPr>
            <p:spPr bwMode="auto">
              <a:xfrm>
                <a:off x="3725" y="226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6" name="chenying0907 38"/>
              <p:cNvSpPr/>
              <p:nvPr/>
            </p:nvSpPr>
            <p:spPr bwMode="auto">
              <a:xfrm>
                <a:off x="3474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7" name="chenying0907 39"/>
              <p:cNvSpPr/>
              <p:nvPr/>
            </p:nvSpPr>
            <p:spPr bwMode="auto">
              <a:xfrm>
                <a:off x="3799" y="26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8" name="chenying0907 40"/>
              <p:cNvSpPr/>
              <p:nvPr/>
            </p:nvSpPr>
            <p:spPr bwMode="auto">
              <a:xfrm>
                <a:off x="3470" y="2079"/>
                <a:ext cx="2" cy="3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9" name="chenying0907 41"/>
              <p:cNvSpPr/>
              <p:nvPr/>
            </p:nvSpPr>
            <p:spPr bwMode="auto">
              <a:xfrm>
                <a:off x="3825" y="2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0" name="chenying0907 42"/>
              <p:cNvSpPr/>
              <p:nvPr/>
            </p:nvSpPr>
            <p:spPr bwMode="auto">
              <a:xfrm>
                <a:off x="3466" y="215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1" name="chenying0907 43"/>
              <p:cNvSpPr/>
              <p:nvPr/>
            </p:nvSpPr>
            <p:spPr bwMode="auto">
              <a:xfrm>
                <a:off x="3916" y="258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2" name="chenying0907 44"/>
              <p:cNvSpPr/>
              <p:nvPr/>
            </p:nvSpPr>
            <p:spPr bwMode="auto">
              <a:xfrm>
                <a:off x="3899" y="2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3" name="chenying0907 45"/>
              <p:cNvSpPr/>
              <p:nvPr/>
            </p:nvSpPr>
            <p:spPr bwMode="auto">
              <a:xfrm>
                <a:off x="3926" y="2582"/>
                <a:ext cx="3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4" name="chenying0907 46"/>
              <p:cNvSpPr/>
              <p:nvPr/>
            </p:nvSpPr>
            <p:spPr bwMode="auto">
              <a:xfrm>
                <a:off x="3850" y="26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5" name="chenying0907 47"/>
              <p:cNvSpPr/>
              <p:nvPr/>
            </p:nvSpPr>
            <p:spPr bwMode="auto">
              <a:xfrm>
                <a:off x="3926" y="25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6" name="chenying0907 48"/>
              <p:cNvSpPr/>
              <p:nvPr/>
            </p:nvSpPr>
            <p:spPr bwMode="auto">
              <a:xfrm>
                <a:off x="3810" y="27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7" name="chenying0907 49"/>
              <p:cNvSpPr/>
              <p:nvPr/>
            </p:nvSpPr>
            <p:spPr bwMode="auto">
              <a:xfrm>
                <a:off x="3827" y="22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8" name="chenying0907 50"/>
              <p:cNvSpPr/>
              <p:nvPr/>
            </p:nvSpPr>
            <p:spPr bwMode="auto">
              <a:xfrm>
                <a:off x="3470" y="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9" name="chenying0907 51"/>
              <p:cNvSpPr/>
              <p:nvPr/>
            </p:nvSpPr>
            <p:spPr bwMode="auto">
              <a:xfrm>
                <a:off x="4497" y="233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0"/>
                      <a:pt x="0" y="1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0" name="chenying0907 52"/>
              <p:cNvSpPr/>
              <p:nvPr/>
            </p:nvSpPr>
            <p:spPr bwMode="auto">
              <a:xfrm>
                <a:off x="4468" y="231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1" name="chenying0907 53"/>
              <p:cNvSpPr/>
              <p:nvPr/>
            </p:nvSpPr>
            <p:spPr bwMode="auto">
              <a:xfrm>
                <a:off x="4451" y="22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2" name="chenying0907 54"/>
              <p:cNvSpPr/>
              <p:nvPr/>
            </p:nvSpPr>
            <p:spPr bwMode="auto">
              <a:xfrm>
                <a:off x="4385" y="2289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3" name="chenying0907 55"/>
              <p:cNvSpPr/>
              <p:nvPr/>
            </p:nvSpPr>
            <p:spPr bwMode="auto">
              <a:xfrm>
                <a:off x="4381" y="2277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1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4" name="chenying0907 56"/>
              <p:cNvSpPr/>
              <p:nvPr/>
            </p:nvSpPr>
            <p:spPr bwMode="auto">
              <a:xfrm>
                <a:off x="4383" y="2281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5" name="chenying0907 57"/>
              <p:cNvSpPr/>
              <p:nvPr/>
            </p:nvSpPr>
            <p:spPr bwMode="auto">
              <a:xfrm>
                <a:off x="4504" y="23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6" name="chenying0907 58"/>
              <p:cNvSpPr/>
              <p:nvPr/>
            </p:nvSpPr>
            <p:spPr bwMode="auto">
              <a:xfrm>
                <a:off x="3602" y="1893"/>
                <a:ext cx="27" cy="2"/>
              </a:xfrm>
              <a:custGeom>
                <a:avLst/>
                <a:gdLst>
                  <a:gd name="T0" fmla="*/ 4 w 13"/>
                  <a:gd name="T1" fmla="*/ 1 h 1"/>
                  <a:gd name="T2" fmla="*/ 6 w 13"/>
                  <a:gd name="T3" fmla="*/ 1 h 1"/>
                  <a:gd name="T4" fmla="*/ 6 w 13"/>
                  <a:gd name="T5" fmla="*/ 1 h 1"/>
                  <a:gd name="T6" fmla="*/ 6 w 13"/>
                  <a:gd name="T7" fmla="*/ 1 h 1"/>
                  <a:gd name="T8" fmla="*/ 6 w 13"/>
                  <a:gd name="T9" fmla="*/ 1 h 1"/>
                  <a:gd name="T10" fmla="*/ 6 w 13"/>
                  <a:gd name="T11" fmla="*/ 1 h 1"/>
                  <a:gd name="T12" fmla="*/ 6 w 13"/>
                  <a:gd name="T13" fmla="*/ 1 h 1"/>
                  <a:gd name="T14" fmla="*/ 6 w 13"/>
                  <a:gd name="T15" fmla="*/ 1 h 1"/>
                  <a:gd name="T16" fmla="*/ 4 w 13"/>
                  <a:gd name="T17" fmla="*/ 1 h 1"/>
                  <a:gd name="T18" fmla="*/ 4 w 13"/>
                  <a:gd name="T1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">
                    <a:moveTo>
                      <a:pt x="4" y="1"/>
                    </a:move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0" y="0"/>
                      <a:pt x="1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7" name="chenying0907 59"/>
              <p:cNvSpPr/>
              <p:nvPr/>
            </p:nvSpPr>
            <p:spPr bwMode="auto">
              <a:xfrm>
                <a:off x="4495" y="23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8" name="chenying0907 60"/>
              <p:cNvSpPr/>
              <p:nvPr/>
            </p:nvSpPr>
            <p:spPr bwMode="auto">
              <a:xfrm>
                <a:off x="4381" y="2277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2 w 2"/>
                  <a:gd name="T3" fmla="*/ 0 h 4"/>
                  <a:gd name="T4" fmla="*/ 1 w 2"/>
                  <a:gd name="T5" fmla="*/ 2 h 4"/>
                  <a:gd name="T6" fmla="*/ 1 w 2"/>
                  <a:gd name="T7" fmla="*/ 2 h 4"/>
                  <a:gd name="T8" fmla="*/ 0 w 2"/>
                  <a:gd name="T9" fmla="*/ 4 h 4"/>
                  <a:gd name="T10" fmla="*/ 2 w 2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9" name="chenying0907 61"/>
              <p:cNvSpPr/>
              <p:nvPr/>
            </p:nvSpPr>
            <p:spPr bwMode="auto">
              <a:xfrm>
                <a:off x="4519" y="232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2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0" name="chenying0907 62"/>
              <p:cNvSpPr/>
              <p:nvPr/>
            </p:nvSpPr>
            <p:spPr bwMode="auto">
              <a:xfrm>
                <a:off x="4504" y="2325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1" name="chenying0907 63"/>
              <p:cNvSpPr/>
              <p:nvPr/>
            </p:nvSpPr>
            <p:spPr bwMode="auto">
              <a:xfrm>
                <a:off x="4391" y="2294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2" name="chenying0907 64"/>
              <p:cNvSpPr/>
              <p:nvPr/>
            </p:nvSpPr>
            <p:spPr bwMode="auto">
              <a:xfrm>
                <a:off x="4381" y="228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3" name="chenying0907 65"/>
              <p:cNvSpPr/>
              <p:nvPr/>
            </p:nvSpPr>
            <p:spPr bwMode="auto">
              <a:xfrm>
                <a:off x="3332" y="1903"/>
                <a:ext cx="2" cy="7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4" name="chenying0907 66"/>
              <p:cNvSpPr/>
              <p:nvPr/>
            </p:nvSpPr>
            <p:spPr bwMode="auto">
              <a:xfrm>
                <a:off x="3566" y="23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5" name="chenying0907 67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6" name="chenying0907 68"/>
              <p:cNvSpPr/>
              <p:nvPr/>
            </p:nvSpPr>
            <p:spPr bwMode="auto">
              <a:xfrm>
                <a:off x="4060" y="1568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7" name="chenying0907 69"/>
              <p:cNvSpPr/>
              <p:nvPr/>
            </p:nvSpPr>
            <p:spPr bwMode="auto">
              <a:xfrm>
                <a:off x="3472" y="207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8" name="chenying0907 70"/>
              <p:cNvSpPr/>
              <p:nvPr/>
            </p:nvSpPr>
            <p:spPr bwMode="auto">
              <a:xfrm>
                <a:off x="3474" y="207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1 h 1"/>
                  <a:gd name="T4" fmla="*/ 1 h 1"/>
                  <a:gd name="T5" fmla="*/ 1 h 1"/>
                  <a:gd name="T6" fmla="*/ 0 h 1"/>
                  <a:gd name="T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9" name="chenying0907 71"/>
              <p:cNvSpPr/>
              <p:nvPr/>
            </p:nvSpPr>
            <p:spPr bwMode="auto">
              <a:xfrm>
                <a:off x="3702" y="153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0" name="chenying0907 72"/>
              <p:cNvSpPr/>
              <p:nvPr/>
            </p:nvSpPr>
            <p:spPr bwMode="auto">
              <a:xfrm>
                <a:off x="3421" y="2084"/>
                <a:ext cx="17" cy="15"/>
              </a:xfrm>
              <a:custGeom>
                <a:avLst/>
                <a:gdLst>
                  <a:gd name="T0" fmla="*/ 2 w 8"/>
                  <a:gd name="T1" fmla="*/ 5 h 7"/>
                  <a:gd name="T2" fmla="*/ 4 w 8"/>
                  <a:gd name="T3" fmla="*/ 2 h 7"/>
                  <a:gd name="T4" fmla="*/ 2 w 8"/>
                  <a:gd name="T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2" y="5"/>
                    </a:moveTo>
                    <a:cubicBezTo>
                      <a:pt x="8" y="0"/>
                      <a:pt x="0" y="7"/>
                      <a:pt x="4" y="2"/>
                    </a:cubicBezTo>
                    <a:cubicBezTo>
                      <a:pt x="2" y="3"/>
                      <a:pt x="2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1" name="chenying0907 73"/>
              <p:cNvSpPr/>
              <p:nvPr/>
            </p:nvSpPr>
            <p:spPr bwMode="auto">
              <a:xfrm>
                <a:off x="4381" y="2247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2" name="chenying0907 74"/>
              <p:cNvSpPr/>
              <p:nvPr/>
            </p:nvSpPr>
            <p:spPr bwMode="auto">
              <a:xfrm>
                <a:off x="4381" y="2247"/>
                <a:ext cx="2" cy="6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3" name="chenying0907 75"/>
              <p:cNvSpPr/>
              <p:nvPr/>
            </p:nvSpPr>
            <p:spPr bwMode="auto">
              <a:xfrm>
                <a:off x="3914" y="15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4" name="chenying0907 76"/>
              <p:cNvSpPr/>
              <p:nvPr/>
            </p:nvSpPr>
            <p:spPr bwMode="auto">
              <a:xfrm>
                <a:off x="3317" y="1492"/>
                <a:ext cx="1064" cy="1219"/>
              </a:xfrm>
              <a:custGeom>
                <a:avLst/>
                <a:gdLst>
                  <a:gd name="T0" fmla="*/ 307 w 501"/>
                  <a:gd name="T1" fmla="*/ 7 h 575"/>
                  <a:gd name="T2" fmla="*/ 204 w 501"/>
                  <a:gd name="T3" fmla="*/ 13 h 575"/>
                  <a:gd name="T4" fmla="*/ 130 w 501"/>
                  <a:gd name="T5" fmla="*/ 42 h 575"/>
                  <a:gd name="T6" fmla="*/ 23 w 501"/>
                  <a:gd name="T7" fmla="*/ 152 h 575"/>
                  <a:gd name="T8" fmla="*/ 0 w 501"/>
                  <a:gd name="T9" fmla="*/ 247 h 575"/>
                  <a:gd name="T10" fmla="*/ 50 w 501"/>
                  <a:gd name="T11" fmla="*/ 385 h 575"/>
                  <a:gd name="T12" fmla="*/ 111 w 501"/>
                  <a:gd name="T13" fmla="*/ 430 h 575"/>
                  <a:gd name="T14" fmla="*/ 184 w 501"/>
                  <a:gd name="T15" fmla="*/ 490 h 575"/>
                  <a:gd name="T16" fmla="*/ 202 w 501"/>
                  <a:gd name="T17" fmla="*/ 528 h 575"/>
                  <a:gd name="T18" fmla="*/ 213 w 501"/>
                  <a:gd name="T19" fmla="*/ 562 h 575"/>
                  <a:gd name="T20" fmla="*/ 214 w 501"/>
                  <a:gd name="T21" fmla="*/ 567 h 575"/>
                  <a:gd name="T22" fmla="*/ 211 w 501"/>
                  <a:gd name="T23" fmla="*/ 536 h 575"/>
                  <a:gd name="T24" fmla="*/ 199 w 501"/>
                  <a:gd name="T25" fmla="*/ 494 h 575"/>
                  <a:gd name="T26" fmla="*/ 165 w 501"/>
                  <a:gd name="T27" fmla="*/ 454 h 575"/>
                  <a:gd name="T28" fmla="*/ 164 w 501"/>
                  <a:gd name="T29" fmla="*/ 451 h 575"/>
                  <a:gd name="T30" fmla="*/ 135 w 501"/>
                  <a:gd name="T31" fmla="*/ 430 h 575"/>
                  <a:gd name="T32" fmla="*/ 134 w 501"/>
                  <a:gd name="T33" fmla="*/ 428 h 575"/>
                  <a:gd name="T34" fmla="*/ 125 w 501"/>
                  <a:gd name="T35" fmla="*/ 419 h 575"/>
                  <a:gd name="T36" fmla="*/ 97 w 501"/>
                  <a:gd name="T37" fmla="*/ 407 h 575"/>
                  <a:gd name="T38" fmla="*/ 85 w 501"/>
                  <a:gd name="T39" fmla="*/ 394 h 575"/>
                  <a:gd name="T40" fmla="*/ 77 w 501"/>
                  <a:gd name="T41" fmla="*/ 384 h 575"/>
                  <a:gd name="T42" fmla="*/ 63 w 501"/>
                  <a:gd name="T43" fmla="*/ 368 h 575"/>
                  <a:gd name="T44" fmla="*/ 49 w 501"/>
                  <a:gd name="T45" fmla="*/ 353 h 575"/>
                  <a:gd name="T46" fmla="*/ 40 w 501"/>
                  <a:gd name="T47" fmla="*/ 338 h 575"/>
                  <a:gd name="T48" fmla="*/ 25 w 501"/>
                  <a:gd name="T49" fmla="*/ 323 h 575"/>
                  <a:gd name="T50" fmla="*/ 29 w 501"/>
                  <a:gd name="T51" fmla="*/ 315 h 575"/>
                  <a:gd name="T52" fmla="*/ 21 w 501"/>
                  <a:gd name="T53" fmla="*/ 247 h 575"/>
                  <a:gd name="T54" fmla="*/ 23 w 501"/>
                  <a:gd name="T55" fmla="*/ 221 h 575"/>
                  <a:gd name="T56" fmla="*/ 26 w 501"/>
                  <a:gd name="T57" fmla="*/ 191 h 575"/>
                  <a:gd name="T58" fmla="*/ 56 w 501"/>
                  <a:gd name="T59" fmla="*/ 133 h 575"/>
                  <a:gd name="T60" fmla="*/ 74 w 501"/>
                  <a:gd name="T61" fmla="*/ 107 h 575"/>
                  <a:gd name="T62" fmla="*/ 84 w 501"/>
                  <a:gd name="T63" fmla="*/ 99 h 575"/>
                  <a:gd name="T64" fmla="*/ 90 w 501"/>
                  <a:gd name="T65" fmla="*/ 91 h 575"/>
                  <a:gd name="T66" fmla="*/ 110 w 501"/>
                  <a:gd name="T67" fmla="*/ 80 h 575"/>
                  <a:gd name="T68" fmla="*/ 129 w 501"/>
                  <a:gd name="T69" fmla="*/ 65 h 575"/>
                  <a:gd name="T70" fmla="*/ 182 w 501"/>
                  <a:gd name="T71" fmla="*/ 36 h 575"/>
                  <a:gd name="T72" fmla="*/ 211 w 501"/>
                  <a:gd name="T73" fmla="*/ 29 h 575"/>
                  <a:gd name="T74" fmla="*/ 253 w 501"/>
                  <a:gd name="T75" fmla="*/ 19 h 575"/>
                  <a:gd name="T76" fmla="*/ 281 w 501"/>
                  <a:gd name="T77" fmla="*/ 19 h 575"/>
                  <a:gd name="T78" fmla="*/ 284 w 501"/>
                  <a:gd name="T79" fmla="*/ 19 h 575"/>
                  <a:gd name="T80" fmla="*/ 320 w 501"/>
                  <a:gd name="T81" fmla="*/ 24 h 575"/>
                  <a:gd name="T82" fmla="*/ 369 w 501"/>
                  <a:gd name="T83" fmla="*/ 42 h 575"/>
                  <a:gd name="T84" fmla="*/ 388 w 501"/>
                  <a:gd name="T85" fmla="*/ 53 h 575"/>
                  <a:gd name="T86" fmla="*/ 407 w 501"/>
                  <a:gd name="T87" fmla="*/ 71 h 575"/>
                  <a:gd name="T88" fmla="*/ 435 w 501"/>
                  <a:gd name="T89" fmla="*/ 107 h 575"/>
                  <a:gd name="T90" fmla="*/ 462 w 501"/>
                  <a:gd name="T91" fmla="*/ 154 h 575"/>
                  <a:gd name="T92" fmla="*/ 471 w 501"/>
                  <a:gd name="T93" fmla="*/ 184 h 575"/>
                  <a:gd name="T94" fmla="*/ 464 w 501"/>
                  <a:gd name="T95" fmla="*/ 279 h 575"/>
                  <a:gd name="T96" fmla="*/ 451 w 501"/>
                  <a:gd name="T97" fmla="*/ 307 h 575"/>
                  <a:gd name="T98" fmla="*/ 395 w 501"/>
                  <a:gd name="T99" fmla="*/ 377 h 575"/>
                  <a:gd name="T100" fmla="*/ 368 w 501"/>
                  <a:gd name="T101" fmla="*/ 412 h 575"/>
                  <a:gd name="T102" fmla="*/ 363 w 501"/>
                  <a:gd name="T103" fmla="*/ 573 h 575"/>
                  <a:gd name="T104" fmla="*/ 446 w 501"/>
                  <a:gd name="T105" fmla="*/ 342 h 575"/>
                  <a:gd name="T106" fmla="*/ 463 w 501"/>
                  <a:gd name="T107" fmla="*/ 118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1" h="575">
                    <a:moveTo>
                      <a:pt x="463" y="118"/>
                    </a:moveTo>
                    <a:cubicBezTo>
                      <a:pt x="439" y="74"/>
                      <a:pt x="402" y="38"/>
                      <a:pt x="355" y="17"/>
                    </a:cubicBezTo>
                    <a:cubicBezTo>
                      <a:pt x="347" y="17"/>
                      <a:pt x="337" y="12"/>
                      <a:pt x="328" y="12"/>
                    </a:cubicBezTo>
                    <a:cubicBezTo>
                      <a:pt x="328" y="11"/>
                      <a:pt x="328" y="11"/>
                      <a:pt x="328" y="11"/>
                    </a:cubicBezTo>
                    <a:cubicBezTo>
                      <a:pt x="320" y="11"/>
                      <a:pt x="319" y="8"/>
                      <a:pt x="310" y="5"/>
                    </a:cubicBezTo>
                    <a:cubicBezTo>
                      <a:pt x="309" y="7"/>
                      <a:pt x="306" y="5"/>
                      <a:pt x="307" y="7"/>
                    </a:cubicBezTo>
                    <a:cubicBezTo>
                      <a:pt x="303" y="8"/>
                      <a:pt x="301" y="3"/>
                      <a:pt x="296" y="4"/>
                    </a:cubicBezTo>
                    <a:cubicBezTo>
                      <a:pt x="296" y="3"/>
                      <a:pt x="296" y="5"/>
                      <a:pt x="295" y="4"/>
                    </a:cubicBezTo>
                    <a:cubicBezTo>
                      <a:pt x="282" y="5"/>
                      <a:pt x="298" y="3"/>
                      <a:pt x="282" y="0"/>
                    </a:cubicBezTo>
                    <a:cubicBezTo>
                      <a:pt x="259" y="0"/>
                      <a:pt x="236" y="5"/>
                      <a:pt x="215" y="9"/>
                    </a:cubicBezTo>
                    <a:cubicBezTo>
                      <a:pt x="216" y="9"/>
                      <a:pt x="217" y="10"/>
                      <a:pt x="215" y="11"/>
                    </a:cubicBezTo>
                    <a:cubicBezTo>
                      <a:pt x="212" y="8"/>
                      <a:pt x="208" y="13"/>
                      <a:pt x="204" y="13"/>
                    </a:cubicBezTo>
                    <a:cubicBezTo>
                      <a:pt x="204" y="12"/>
                      <a:pt x="206" y="12"/>
                      <a:pt x="207" y="11"/>
                    </a:cubicBezTo>
                    <a:cubicBezTo>
                      <a:pt x="197" y="13"/>
                      <a:pt x="190" y="17"/>
                      <a:pt x="181" y="19"/>
                    </a:cubicBezTo>
                    <a:cubicBezTo>
                      <a:pt x="173" y="24"/>
                      <a:pt x="163" y="25"/>
                      <a:pt x="158" y="29"/>
                    </a:cubicBezTo>
                    <a:cubicBezTo>
                      <a:pt x="159" y="27"/>
                      <a:pt x="154" y="30"/>
                      <a:pt x="152" y="30"/>
                    </a:cubicBezTo>
                    <a:cubicBezTo>
                      <a:pt x="148" y="37"/>
                      <a:pt x="136" y="37"/>
                      <a:pt x="131" y="43"/>
                    </a:cubicBezTo>
                    <a:cubicBezTo>
                      <a:pt x="130" y="42"/>
                      <a:pt x="130" y="42"/>
                      <a:pt x="130" y="42"/>
                    </a:cubicBezTo>
                    <a:cubicBezTo>
                      <a:pt x="110" y="54"/>
                      <a:pt x="88" y="68"/>
                      <a:pt x="70" y="87"/>
                    </a:cubicBezTo>
                    <a:cubicBezTo>
                      <a:pt x="59" y="96"/>
                      <a:pt x="48" y="108"/>
                      <a:pt x="39" y="121"/>
                    </a:cubicBezTo>
                    <a:cubicBezTo>
                      <a:pt x="38" y="123"/>
                      <a:pt x="40" y="122"/>
                      <a:pt x="39" y="124"/>
                    </a:cubicBezTo>
                    <a:cubicBezTo>
                      <a:pt x="37" y="127"/>
                      <a:pt x="38" y="123"/>
                      <a:pt x="37" y="124"/>
                    </a:cubicBezTo>
                    <a:cubicBezTo>
                      <a:pt x="34" y="132"/>
                      <a:pt x="28" y="140"/>
                      <a:pt x="23" y="148"/>
                    </a:cubicBezTo>
                    <a:cubicBezTo>
                      <a:pt x="23" y="150"/>
                      <a:pt x="22" y="152"/>
                      <a:pt x="23" y="152"/>
                    </a:cubicBezTo>
                    <a:cubicBezTo>
                      <a:pt x="17" y="161"/>
                      <a:pt x="14" y="176"/>
                      <a:pt x="9" y="185"/>
                    </a:cubicBezTo>
                    <a:cubicBezTo>
                      <a:pt x="14" y="183"/>
                      <a:pt x="10" y="192"/>
                      <a:pt x="10" y="196"/>
                    </a:cubicBezTo>
                    <a:cubicBezTo>
                      <a:pt x="9" y="198"/>
                      <a:pt x="8" y="198"/>
                      <a:pt x="8" y="197"/>
                    </a:cubicBezTo>
                    <a:cubicBezTo>
                      <a:pt x="6" y="205"/>
                      <a:pt x="5" y="209"/>
                      <a:pt x="3" y="219"/>
                    </a:cubicBezTo>
                    <a:cubicBezTo>
                      <a:pt x="2" y="223"/>
                      <a:pt x="4" y="225"/>
                      <a:pt x="3" y="230"/>
                    </a:cubicBezTo>
                    <a:cubicBezTo>
                      <a:pt x="0" y="233"/>
                      <a:pt x="1" y="241"/>
                      <a:pt x="0" y="247"/>
                    </a:cubicBezTo>
                    <a:cubicBezTo>
                      <a:pt x="2" y="245"/>
                      <a:pt x="4" y="252"/>
                      <a:pt x="3" y="257"/>
                    </a:cubicBezTo>
                    <a:cubicBezTo>
                      <a:pt x="0" y="256"/>
                      <a:pt x="0" y="256"/>
                      <a:pt x="0" y="256"/>
                    </a:cubicBezTo>
                    <a:cubicBezTo>
                      <a:pt x="1" y="272"/>
                      <a:pt x="0" y="297"/>
                      <a:pt x="9" y="316"/>
                    </a:cubicBezTo>
                    <a:cubicBezTo>
                      <a:pt x="8" y="318"/>
                      <a:pt x="8" y="318"/>
                      <a:pt x="8" y="318"/>
                    </a:cubicBezTo>
                    <a:cubicBezTo>
                      <a:pt x="17" y="337"/>
                      <a:pt x="25" y="356"/>
                      <a:pt x="39" y="370"/>
                    </a:cubicBezTo>
                    <a:cubicBezTo>
                      <a:pt x="42" y="375"/>
                      <a:pt x="47" y="381"/>
                      <a:pt x="50" y="385"/>
                    </a:cubicBezTo>
                    <a:cubicBezTo>
                      <a:pt x="56" y="390"/>
                      <a:pt x="58" y="391"/>
                      <a:pt x="63" y="393"/>
                    </a:cubicBezTo>
                    <a:cubicBezTo>
                      <a:pt x="65" y="395"/>
                      <a:pt x="65" y="397"/>
                      <a:pt x="65" y="398"/>
                    </a:cubicBezTo>
                    <a:cubicBezTo>
                      <a:pt x="71" y="405"/>
                      <a:pt x="76" y="411"/>
                      <a:pt x="83" y="414"/>
                    </a:cubicBezTo>
                    <a:cubicBezTo>
                      <a:pt x="83" y="415"/>
                      <a:pt x="83" y="415"/>
                      <a:pt x="83" y="415"/>
                    </a:cubicBezTo>
                    <a:cubicBezTo>
                      <a:pt x="89" y="419"/>
                      <a:pt x="98" y="423"/>
                      <a:pt x="104" y="429"/>
                    </a:cubicBezTo>
                    <a:cubicBezTo>
                      <a:pt x="106" y="429"/>
                      <a:pt x="113" y="433"/>
                      <a:pt x="111" y="430"/>
                    </a:cubicBezTo>
                    <a:cubicBezTo>
                      <a:pt x="114" y="431"/>
                      <a:pt x="111" y="433"/>
                      <a:pt x="115" y="433"/>
                    </a:cubicBezTo>
                    <a:cubicBezTo>
                      <a:pt x="111" y="433"/>
                      <a:pt x="111" y="433"/>
                      <a:pt x="111" y="433"/>
                    </a:cubicBezTo>
                    <a:cubicBezTo>
                      <a:pt x="125" y="443"/>
                      <a:pt x="138" y="450"/>
                      <a:pt x="152" y="459"/>
                    </a:cubicBezTo>
                    <a:cubicBezTo>
                      <a:pt x="154" y="464"/>
                      <a:pt x="165" y="469"/>
                      <a:pt x="170" y="476"/>
                    </a:cubicBezTo>
                    <a:cubicBezTo>
                      <a:pt x="175" y="479"/>
                      <a:pt x="180" y="487"/>
                      <a:pt x="185" y="489"/>
                    </a:cubicBezTo>
                    <a:cubicBezTo>
                      <a:pt x="184" y="490"/>
                      <a:pt x="184" y="490"/>
                      <a:pt x="184" y="490"/>
                    </a:cubicBezTo>
                    <a:cubicBezTo>
                      <a:pt x="188" y="495"/>
                      <a:pt x="194" y="503"/>
                      <a:pt x="196" y="512"/>
                    </a:cubicBezTo>
                    <a:cubicBezTo>
                      <a:pt x="198" y="518"/>
                      <a:pt x="200" y="517"/>
                      <a:pt x="202" y="521"/>
                    </a:cubicBezTo>
                    <a:cubicBezTo>
                      <a:pt x="201" y="521"/>
                      <a:pt x="201" y="521"/>
                      <a:pt x="201" y="521"/>
                    </a:cubicBezTo>
                    <a:cubicBezTo>
                      <a:pt x="203" y="525"/>
                      <a:pt x="206" y="526"/>
                      <a:pt x="207" y="528"/>
                    </a:cubicBezTo>
                    <a:cubicBezTo>
                      <a:pt x="207" y="532"/>
                      <a:pt x="208" y="532"/>
                      <a:pt x="208" y="536"/>
                    </a:cubicBezTo>
                    <a:cubicBezTo>
                      <a:pt x="207" y="532"/>
                      <a:pt x="205" y="530"/>
                      <a:pt x="202" y="528"/>
                    </a:cubicBezTo>
                    <a:cubicBezTo>
                      <a:pt x="203" y="534"/>
                      <a:pt x="207" y="539"/>
                      <a:pt x="206" y="543"/>
                    </a:cubicBezTo>
                    <a:cubicBezTo>
                      <a:pt x="207" y="547"/>
                      <a:pt x="207" y="551"/>
                      <a:pt x="209" y="551"/>
                    </a:cubicBezTo>
                    <a:cubicBezTo>
                      <a:pt x="209" y="552"/>
                      <a:pt x="208" y="555"/>
                      <a:pt x="207" y="552"/>
                    </a:cubicBezTo>
                    <a:cubicBezTo>
                      <a:pt x="208" y="556"/>
                      <a:pt x="208" y="558"/>
                      <a:pt x="209" y="560"/>
                    </a:cubicBezTo>
                    <a:cubicBezTo>
                      <a:pt x="209" y="560"/>
                      <a:pt x="209" y="559"/>
                      <a:pt x="209" y="558"/>
                    </a:cubicBezTo>
                    <a:cubicBezTo>
                      <a:pt x="211" y="560"/>
                      <a:pt x="211" y="563"/>
                      <a:pt x="213" y="562"/>
                    </a:cubicBezTo>
                    <a:cubicBezTo>
                      <a:pt x="212" y="561"/>
                      <a:pt x="212" y="560"/>
                      <a:pt x="212" y="558"/>
                    </a:cubicBezTo>
                    <a:cubicBezTo>
                      <a:pt x="213" y="559"/>
                      <a:pt x="214" y="565"/>
                      <a:pt x="213" y="567"/>
                    </a:cubicBezTo>
                    <a:cubicBezTo>
                      <a:pt x="212" y="569"/>
                      <a:pt x="210" y="563"/>
                      <a:pt x="210" y="566"/>
                    </a:cubicBezTo>
                    <a:cubicBezTo>
                      <a:pt x="213" y="575"/>
                      <a:pt x="213" y="575"/>
                      <a:pt x="213" y="575"/>
                    </a:cubicBezTo>
                    <a:cubicBezTo>
                      <a:pt x="213" y="573"/>
                      <a:pt x="214" y="570"/>
                      <a:pt x="215" y="571"/>
                    </a:cubicBezTo>
                    <a:cubicBezTo>
                      <a:pt x="214" y="567"/>
                      <a:pt x="214" y="567"/>
                      <a:pt x="214" y="567"/>
                    </a:cubicBezTo>
                    <a:cubicBezTo>
                      <a:pt x="215" y="567"/>
                      <a:pt x="215" y="567"/>
                      <a:pt x="215" y="567"/>
                    </a:cubicBezTo>
                    <a:cubicBezTo>
                      <a:pt x="214" y="560"/>
                      <a:pt x="215" y="555"/>
                      <a:pt x="214" y="548"/>
                    </a:cubicBezTo>
                    <a:cubicBezTo>
                      <a:pt x="212" y="551"/>
                      <a:pt x="212" y="551"/>
                      <a:pt x="212" y="551"/>
                    </a:cubicBezTo>
                    <a:cubicBezTo>
                      <a:pt x="212" y="547"/>
                      <a:pt x="209" y="543"/>
                      <a:pt x="210" y="539"/>
                    </a:cubicBezTo>
                    <a:cubicBezTo>
                      <a:pt x="211" y="541"/>
                      <a:pt x="211" y="539"/>
                      <a:pt x="212" y="539"/>
                    </a:cubicBezTo>
                    <a:cubicBezTo>
                      <a:pt x="212" y="538"/>
                      <a:pt x="211" y="537"/>
                      <a:pt x="211" y="536"/>
                    </a:cubicBezTo>
                    <a:cubicBezTo>
                      <a:pt x="214" y="538"/>
                      <a:pt x="214" y="538"/>
                      <a:pt x="214" y="538"/>
                    </a:cubicBezTo>
                    <a:cubicBezTo>
                      <a:pt x="210" y="536"/>
                      <a:pt x="210" y="526"/>
                      <a:pt x="210" y="525"/>
                    </a:cubicBezTo>
                    <a:cubicBezTo>
                      <a:pt x="210" y="525"/>
                      <a:pt x="210" y="525"/>
                      <a:pt x="210" y="525"/>
                    </a:cubicBezTo>
                    <a:cubicBezTo>
                      <a:pt x="209" y="519"/>
                      <a:pt x="209" y="527"/>
                      <a:pt x="208" y="523"/>
                    </a:cubicBezTo>
                    <a:cubicBezTo>
                      <a:pt x="207" y="519"/>
                      <a:pt x="210" y="520"/>
                      <a:pt x="210" y="517"/>
                    </a:cubicBezTo>
                    <a:cubicBezTo>
                      <a:pt x="207" y="511"/>
                      <a:pt x="202" y="501"/>
                      <a:pt x="199" y="494"/>
                    </a:cubicBezTo>
                    <a:cubicBezTo>
                      <a:pt x="196" y="489"/>
                      <a:pt x="191" y="484"/>
                      <a:pt x="186" y="481"/>
                    </a:cubicBezTo>
                    <a:cubicBezTo>
                      <a:pt x="183" y="477"/>
                      <a:pt x="189" y="480"/>
                      <a:pt x="184" y="476"/>
                    </a:cubicBezTo>
                    <a:cubicBezTo>
                      <a:pt x="186" y="476"/>
                      <a:pt x="186" y="475"/>
                      <a:pt x="186" y="474"/>
                    </a:cubicBezTo>
                    <a:cubicBezTo>
                      <a:pt x="185" y="474"/>
                      <a:pt x="179" y="467"/>
                      <a:pt x="181" y="471"/>
                    </a:cubicBezTo>
                    <a:cubicBezTo>
                      <a:pt x="176" y="466"/>
                      <a:pt x="169" y="460"/>
                      <a:pt x="163" y="455"/>
                    </a:cubicBezTo>
                    <a:cubicBezTo>
                      <a:pt x="165" y="457"/>
                      <a:pt x="167" y="456"/>
                      <a:pt x="165" y="454"/>
                    </a:cubicBezTo>
                    <a:cubicBezTo>
                      <a:pt x="162" y="453"/>
                      <a:pt x="156" y="450"/>
                      <a:pt x="151" y="445"/>
                    </a:cubicBezTo>
                    <a:cubicBezTo>
                      <a:pt x="150" y="447"/>
                      <a:pt x="152" y="448"/>
                      <a:pt x="150" y="449"/>
                    </a:cubicBezTo>
                    <a:cubicBezTo>
                      <a:pt x="149" y="449"/>
                      <a:pt x="147" y="449"/>
                      <a:pt x="146" y="447"/>
                    </a:cubicBezTo>
                    <a:cubicBezTo>
                      <a:pt x="147" y="445"/>
                      <a:pt x="148" y="443"/>
                      <a:pt x="144" y="440"/>
                    </a:cubicBezTo>
                    <a:cubicBezTo>
                      <a:pt x="146" y="438"/>
                      <a:pt x="152" y="446"/>
                      <a:pt x="151" y="442"/>
                    </a:cubicBezTo>
                    <a:cubicBezTo>
                      <a:pt x="154" y="442"/>
                      <a:pt x="163" y="448"/>
                      <a:pt x="164" y="451"/>
                    </a:cubicBezTo>
                    <a:cubicBezTo>
                      <a:pt x="170" y="452"/>
                      <a:pt x="161" y="448"/>
                      <a:pt x="163" y="447"/>
                    </a:cubicBezTo>
                    <a:cubicBezTo>
                      <a:pt x="159" y="444"/>
                      <a:pt x="157" y="444"/>
                      <a:pt x="151" y="440"/>
                    </a:cubicBezTo>
                    <a:cubicBezTo>
                      <a:pt x="150" y="440"/>
                      <a:pt x="152" y="442"/>
                      <a:pt x="148" y="441"/>
                    </a:cubicBezTo>
                    <a:cubicBezTo>
                      <a:pt x="142" y="439"/>
                      <a:pt x="143" y="435"/>
                      <a:pt x="141" y="434"/>
                    </a:cubicBezTo>
                    <a:cubicBezTo>
                      <a:pt x="144" y="435"/>
                      <a:pt x="144" y="435"/>
                      <a:pt x="144" y="435"/>
                    </a:cubicBezTo>
                    <a:cubicBezTo>
                      <a:pt x="141" y="432"/>
                      <a:pt x="139" y="432"/>
                      <a:pt x="135" y="430"/>
                    </a:cubicBezTo>
                    <a:cubicBezTo>
                      <a:pt x="136" y="426"/>
                      <a:pt x="142" y="434"/>
                      <a:pt x="144" y="433"/>
                    </a:cubicBezTo>
                    <a:cubicBezTo>
                      <a:pt x="143" y="429"/>
                      <a:pt x="143" y="429"/>
                      <a:pt x="143" y="429"/>
                    </a:cubicBezTo>
                    <a:cubicBezTo>
                      <a:pt x="137" y="425"/>
                      <a:pt x="140" y="430"/>
                      <a:pt x="134" y="425"/>
                    </a:cubicBezTo>
                    <a:cubicBezTo>
                      <a:pt x="135" y="425"/>
                      <a:pt x="135" y="425"/>
                      <a:pt x="135" y="425"/>
                    </a:cubicBezTo>
                    <a:cubicBezTo>
                      <a:pt x="131" y="423"/>
                      <a:pt x="131" y="423"/>
                      <a:pt x="131" y="423"/>
                    </a:cubicBezTo>
                    <a:cubicBezTo>
                      <a:pt x="131" y="424"/>
                      <a:pt x="130" y="426"/>
                      <a:pt x="134" y="428"/>
                    </a:cubicBezTo>
                    <a:cubicBezTo>
                      <a:pt x="130" y="429"/>
                      <a:pt x="131" y="427"/>
                      <a:pt x="125" y="424"/>
                    </a:cubicBezTo>
                    <a:cubicBezTo>
                      <a:pt x="122" y="424"/>
                      <a:pt x="127" y="425"/>
                      <a:pt x="126" y="427"/>
                    </a:cubicBezTo>
                    <a:cubicBezTo>
                      <a:pt x="126" y="428"/>
                      <a:pt x="123" y="426"/>
                      <a:pt x="120" y="425"/>
                    </a:cubicBezTo>
                    <a:cubicBezTo>
                      <a:pt x="116" y="422"/>
                      <a:pt x="119" y="421"/>
                      <a:pt x="118" y="419"/>
                    </a:cubicBezTo>
                    <a:cubicBezTo>
                      <a:pt x="119" y="420"/>
                      <a:pt x="122" y="422"/>
                      <a:pt x="121" y="422"/>
                    </a:cubicBezTo>
                    <a:cubicBezTo>
                      <a:pt x="127" y="424"/>
                      <a:pt x="121" y="418"/>
                      <a:pt x="125" y="419"/>
                    </a:cubicBezTo>
                    <a:cubicBezTo>
                      <a:pt x="122" y="415"/>
                      <a:pt x="121" y="417"/>
                      <a:pt x="118" y="416"/>
                    </a:cubicBezTo>
                    <a:cubicBezTo>
                      <a:pt x="119" y="417"/>
                      <a:pt x="117" y="418"/>
                      <a:pt x="117" y="419"/>
                    </a:cubicBezTo>
                    <a:cubicBezTo>
                      <a:pt x="108" y="418"/>
                      <a:pt x="115" y="413"/>
                      <a:pt x="108" y="409"/>
                    </a:cubicBezTo>
                    <a:cubicBezTo>
                      <a:pt x="108" y="413"/>
                      <a:pt x="98" y="407"/>
                      <a:pt x="100" y="413"/>
                    </a:cubicBezTo>
                    <a:cubicBezTo>
                      <a:pt x="98" y="412"/>
                      <a:pt x="96" y="411"/>
                      <a:pt x="95" y="410"/>
                    </a:cubicBezTo>
                    <a:cubicBezTo>
                      <a:pt x="98" y="409"/>
                      <a:pt x="93" y="407"/>
                      <a:pt x="97" y="407"/>
                    </a:cubicBezTo>
                    <a:cubicBezTo>
                      <a:pt x="95" y="405"/>
                      <a:pt x="95" y="405"/>
                      <a:pt x="95" y="405"/>
                    </a:cubicBezTo>
                    <a:cubicBezTo>
                      <a:pt x="100" y="406"/>
                      <a:pt x="100" y="406"/>
                      <a:pt x="100" y="406"/>
                    </a:cubicBezTo>
                    <a:cubicBezTo>
                      <a:pt x="98" y="403"/>
                      <a:pt x="95" y="399"/>
                      <a:pt x="94" y="397"/>
                    </a:cubicBezTo>
                    <a:cubicBezTo>
                      <a:pt x="91" y="395"/>
                      <a:pt x="94" y="399"/>
                      <a:pt x="90" y="397"/>
                    </a:cubicBezTo>
                    <a:cubicBezTo>
                      <a:pt x="92" y="397"/>
                      <a:pt x="91" y="394"/>
                      <a:pt x="89" y="393"/>
                    </a:cubicBezTo>
                    <a:cubicBezTo>
                      <a:pt x="92" y="396"/>
                      <a:pt x="87" y="395"/>
                      <a:pt x="85" y="394"/>
                    </a:cubicBezTo>
                    <a:cubicBezTo>
                      <a:pt x="82" y="392"/>
                      <a:pt x="81" y="388"/>
                      <a:pt x="81" y="388"/>
                    </a:cubicBezTo>
                    <a:cubicBezTo>
                      <a:pt x="86" y="389"/>
                      <a:pt x="86" y="389"/>
                      <a:pt x="86" y="389"/>
                    </a:cubicBezTo>
                    <a:cubicBezTo>
                      <a:pt x="82" y="388"/>
                      <a:pt x="85" y="388"/>
                      <a:pt x="82" y="386"/>
                    </a:cubicBezTo>
                    <a:cubicBezTo>
                      <a:pt x="81" y="386"/>
                      <a:pt x="78" y="386"/>
                      <a:pt x="77" y="387"/>
                    </a:cubicBezTo>
                    <a:cubicBezTo>
                      <a:pt x="75" y="385"/>
                      <a:pt x="74" y="383"/>
                      <a:pt x="73" y="383"/>
                    </a:cubicBezTo>
                    <a:cubicBezTo>
                      <a:pt x="77" y="384"/>
                      <a:pt x="77" y="384"/>
                      <a:pt x="77" y="384"/>
                    </a:cubicBezTo>
                    <a:cubicBezTo>
                      <a:pt x="73" y="381"/>
                      <a:pt x="79" y="381"/>
                      <a:pt x="74" y="378"/>
                    </a:cubicBezTo>
                    <a:cubicBezTo>
                      <a:pt x="72" y="378"/>
                      <a:pt x="72" y="378"/>
                      <a:pt x="72" y="378"/>
                    </a:cubicBezTo>
                    <a:cubicBezTo>
                      <a:pt x="72" y="377"/>
                      <a:pt x="72" y="376"/>
                      <a:pt x="73" y="377"/>
                    </a:cubicBezTo>
                    <a:cubicBezTo>
                      <a:pt x="71" y="377"/>
                      <a:pt x="69" y="375"/>
                      <a:pt x="68" y="374"/>
                    </a:cubicBezTo>
                    <a:cubicBezTo>
                      <a:pt x="69" y="373"/>
                      <a:pt x="69" y="373"/>
                      <a:pt x="69" y="373"/>
                    </a:cubicBezTo>
                    <a:cubicBezTo>
                      <a:pt x="67" y="372"/>
                      <a:pt x="63" y="371"/>
                      <a:pt x="63" y="368"/>
                    </a:cubicBezTo>
                    <a:cubicBezTo>
                      <a:pt x="62" y="371"/>
                      <a:pt x="65" y="370"/>
                      <a:pt x="66" y="373"/>
                    </a:cubicBezTo>
                    <a:cubicBezTo>
                      <a:pt x="66" y="377"/>
                      <a:pt x="62" y="372"/>
                      <a:pt x="62" y="371"/>
                    </a:cubicBezTo>
                    <a:cubicBezTo>
                      <a:pt x="64" y="370"/>
                      <a:pt x="58" y="367"/>
                      <a:pt x="56" y="364"/>
                    </a:cubicBezTo>
                    <a:cubicBezTo>
                      <a:pt x="56" y="363"/>
                      <a:pt x="55" y="361"/>
                      <a:pt x="55" y="360"/>
                    </a:cubicBezTo>
                    <a:cubicBezTo>
                      <a:pt x="53" y="360"/>
                      <a:pt x="53" y="360"/>
                      <a:pt x="53" y="360"/>
                    </a:cubicBezTo>
                    <a:cubicBezTo>
                      <a:pt x="56" y="357"/>
                      <a:pt x="49" y="356"/>
                      <a:pt x="49" y="353"/>
                    </a:cubicBezTo>
                    <a:cubicBezTo>
                      <a:pt x="50" y="354"/>
                      <a:pt x="51" y="353"/>
                      <a:pt x="51" y="351"/>
                    </a:cubicBezTo>
                    <a:cubicBezTo>
                      <a:pt x="50" y="355"/>
                      <a:pt x="45" y="349"/>
                      <a:pt x="44" y="350"/>
                    </a:cubicBezTo>
                    <a:cubicBezTo>
                      <a:pt x="42" y="345"/>
                      <a:pt x="48" y="349"/>
                      <a:pt x="48" y="347"/>
                    </a:cubicBezTo>
                    <a:cubicBezTo>
                      <a:pt x="45" y="346"/>
                      <a:pt x="46" y="341"/>
                      <a:pt x="43" y="341"/>
                    </a:cubicBezTo>
                    <a:cubicBezTo>
                      <a:pt x="44" y="345"/>
                      <a:pt x="41" y="341"/>
                      <a:pt x="40" y="341"/>
                    </a:cubicBezTo>
                    <a:cubicBezTo>
                      <a:pt x="38" y="337"/>
                      <a:pt x="41" y="341"/>
                      <a:pt x="40" y="338"/>
                    </a:cubicBezTo>
                    <a:cubicBezTo>
                      <a:pt x="39" y="336"/>
                      <a:pt x="36" y="335"/>
                      <a:pt x="37" y="338"/>
                    </a:cubicBezTo>
                    <a:cubicBezTo>
                      <a:pt x="36" y="335"/>
                      <a:pt x="32" y="333"/>
                      <a:pt x="32" y="330"/>
                    </a:cubicBezTo>
                    <a:cubicBezTo>
                      <a:pt x="33" y="328"/>
                      <a:pt x="36" y="335"/>
                      <a:pt x="36" y="333"/>
                    </a:cubicBezTo>
                    <a:cubicBezTo>
                      <a:pt x="32" y="326"/>
                      <a:pt x="30" y="331"/>
                      <a:pt x="27" y="325"/>
                    </a:cubicBezTo>
                    <a:cubicBezTo>
                      <a:pt x="27" y="328"/>
                      <a:pt x="24" y="327"/>
                      <a:pt x="22" y="324"/>
                    </a:cubicBezTo>
                    <a:cubicBezTo>
                      <a:pt x="19" y="317"/>
                      <a:pt x="24" y="327"/>
                      <a:pt x="25" y="323"/>
                    </a:cubicBezTo>
                    <a:cubicBezTo>
                      <a:pt x="23" y="321"/>
                      <a:pt x="23" y="321"/>
                      <a:pt x="23" y="321"/>
                    </a:cubicBezTo>
                    <a:cubicBezTo>
                      <a:pt x="25" y="316"/>
                      <a:pt x="31" y="327"/>
                      <a:pt x="32" y="322"/>
                    </a:cubicBezTo>
                    <a:cubicBezTo>
                      <a:pt x="30" y="320"/>
                      <a:pt x="30" y="320"/>
                      <a:pt x="30" y="320"/>
                    </a:cubicBezTo>
                    <a:cubicBezTo>
                      <a:pt x="31" y="320"/>
                      <a:pt x="32" y="321"/>
                      <a:pt x="33" y="319"/>
                    </a:cubicBezTo>
                    <a:cubicBezTo>
                      <a:pt x="30" y="319"/>
                      <a:pt x="30" y="313"/>
                      <a:pt x="29" y="312"/>
                    </a:cubicBezTo>
                    <a:cubicBezTo>
                      <a:pt x="27" y="312"/>
                      <a:pt x="30" y="315"/>
                      <a:pt x="29" y="315"/>
                    </a:cubicBezTo>
                    <a:cubicBezTo>
                      <a:pt x="27" y="312"/>
                      <a:pt x="24" y="311"/>
                      <a:pt x="24" y="306"/>
                    </a:cubicBezTo>
                    <a:cubicBezTo>
                      <a:pt x="26" y="308"/>
                      <a:pt x="26" y="304"/>
                      <a:pt x="27" y="305"/>
                    </a:cubicBezTo>
                    <a:cubicBezTo>
                      <a:pt x="27" y="303"/>
                      <a:pt x="25" y="305"/>
                      <a:pt x="25" y="301"/>
                    </a:cubicBezTo>
                    <a:cubicBezTo>
                      <a:pt x="26" y="301"/>
                      <a:pt x="26" y="301"/>
                      <a:pt x="26" y="301"/>
                    </a:cubicBezTo>
                    <a:cubicBezTo>
                      <a:pt x="23" y="289"/>
                      <a:pt x="22" y="272"/>
                      <a:pt x="18" y="260"/>
                    </a:cubicBezTo>
                    <a:cubicBezTo>
                      <a:pt x="20" y="258"/>
                      <a:pt x="20" y="254"/>
                      <a:pt x="21" y="247"/>
                    </a:cubicBezTo>
                    <a:cubicBezTo>
                      <a:pt x="21" y="250"/>
                      <a:pt x="19" y="247"/>
                      <a:pt x="19" y="246"/>
                    </a:cubicBezTo>
                    <a:cubicBezTo>
                      <a:pt x="21" y="242"/>
                      <a:pt x="21" y="242"/>
                      <a:pt x="21" y="242"/>
                    </a:cubicBezTo>
                    <a:cubicBezTo>
                      <a:pt x="23" y="239"/>
                      <a:pt x="22" y="233"/>
                      <a:pt x="21" y="230"/>
                    </a:cubicBezTo>
                    <a:cubicBezTo>
                      <a:pt x="22" y="229"/>
                      <a:pt x="22" y="229"/>
                      <a:pt x="23" y="229"/>
                    </a:cubicBezTo>
                    <a:cubicBezTo>
                      <a:pt x="24" y="225"/>
                      <a:pt x="22" y="225"/>
                      <a:pt x="22" y="224"/>
                    </a:cubicBezTo>
                    <a:cubicBezTo>
                      <a:pt x="23" y="221"/>
                      <a:pt x="23" y="221"/>
                      <a:pt x="23" y="221"/>
                    </a:cubicBezTo>
                    <a:cubicBezTo>
                      <a:pt x="22" y="221"/>
                      <a:pt x="22" y="221"/>
                      <a:pt x="22" y="221"/>
                    </a:cubicBezTo>
                    <a:cubicBezTo>
                      <a:pt x="22" y="217"/>
                      <a:pt x="23" y="213"/>
                      <a:pt x="25" y="213"/>
                    </a:cubicBezTo>
                    <a:cubicBezTo>
                      <a:pt x="25" y="212"/>
                      <a:pt x="25" y="211"/>
                      <a:pt x="24" y="212"/>
                    </a:cubicBezTo>
                    <a:cubicBezTo>
                      <a:pt x="26" y="209"/>
                      <a:pt x="28" y="200"/>
                      <a:pt x="29" y="193"/>
                    </a:cubicBezTo>
                    <a:cubicBezTo>
                      <a:pt x="28" y="196"/>
                      <a:pt x="27" y="196"/>
                      <a:pt x="26" y="196"/>
                    </a:cubicBezTo>
                    <a:cubicBezTo>
                      <a:pt x="24" y="194"/>
                      <a:pt x="27" y="194"/>
                      <a:pt x="26" y="191"/>
                    </a:cubicBezTo>
                    <a:cubicBezTo>
                      <a:pt x="27" y="192"/>
                      <a:pt x="28" y="189"/>
                      <a:pt x="28" y="192"/>
                    </a:cubicBezTo>
                    <a:cubicBezTo>
                      <a:pt x="33" y="185"/>
                      <a:pt x="36" y="173"/>
                      <a:pt x="40" y="164"/>
                    </a:cubicBezTo>
                    <a:cubicBezTo>
                      <a:pt x="40" y="162"/>
                      <a:pt x="40" y="162"/>
                      <a:pt x="39" y="161"/>
                    </a:cubicBezTo>
                    <a:cubicBezTo>
                      <a:pt x="45" y="156"/>
                      <a:pt x="47" y="148"/>
                      <a:pt x="51" y="142"/>
                    </a:cubicBezTo>
                    <a:cubicBezTo>
                      <a:pt x="49" y="143"/>
                      <a:pt x="48" y="139"/>
                      <a:pt x="50" y="136"/>
                    </a:cubicBezTo>
                    <a:cubicBezTo>
                      <a:pt x="51" y="131"/>
                      <a:pt x="53" y="136"/>
                      <a:pt x="56" y="133"/>
                    </a:cubicBezTo>
                    <a:cubicBezTo>
                      <a:pt x="57" y="131"/>
                      <a:pt x="59" y="128"/>
                      <a:pt x="60" y="127"/>
                    </a:cubicBezTo>
                    <a:cubicBezTo>
                      <a:pt x="60" y="127"/>
                      <a:pt x="60" y="127"/>
                      <a:pt x="60" y="127"/>
                    </a:cubicBezTo>
                    <a:cubicBezTo>
                      <a:pt x="61" y="125"/>
                      <a:pt x="63" y="121"/>
                      <a:pt x="65" y="120"/>
                    </a:cubicBezTo>
                    <a:cubicBezTo>
                      <a:pt x="65" y="120"/>
                      <a:pt x="65" y="120"/>
                      <a:pt x="65" y="120"/>
                    </a:cubicBezTo>
                    <a:cubicBezTo>
                      <a:pt x="67" y="118"/>
                      <a:pt x="69" y="117"/>
                      <a:pt x="71" y="115"/>
                    </a:cubicBezTo>
                    <a:cubicBezTo>
                      <a:pt x="70" y="113"/>
                      <a:pt x="75" y="109"/>
                      <a:pt x="74" y="107"/>
                    </a:cubicBezTo>
                    <a:cubicBezTo>
                      <a:pt x="75" y="107"/>
                      <a:pt x="74" y="107"/>
                      <a:pt x="75" y="107"/>
                    </a:cubicBezTo>
                    <a:cubicBezTo>
                      <a:pt x="74" y="106"/>
                      <a:pt x="74" y="106"/>
                      <a:pt x="74" y="106"/>
                    </a:cubicBezTo>
                    <a:cubicBezTo>
                      <a:pt x="78" y="103"/>
                      <a:pt x="78" y="103"/>
                      <a:pt x="78" y="103"/>
                    </a:cubicBezTo>
                    <a:cubicBezTo>
                      <a:pt x="78" y="104"/>
                      <a:pt x="78" y="105"/>
                      <a:pt x="78" y="106"/>
                    </a:cubicBezTo>
                    <a:cubicBezTo>
                      <a:pt x="82" y="103"/>
                      <a:pt x="78" y="104"/>
                      <a:pt x="79" y="101"/>
                    </a:cubicBezTo>
                    <a:cubicBezTo>
                      <a:pt x="81" y="98"/>
                      <a:pt x="82" y="99"/>
                      <a:pt x="84" y="99"/>
                    </a:cubicBezTo>
                    <a:cubicBezTo>
                      <a:pt x="84" y="100"/>
                      <a:pt x="82" y="100"/>
                      <a:pt x="81" y="101"/>
                    </a:cubicBezTo>
                    <a:cubicBezTo>
                      <a:pt x="81" y="103"/>
                      <a:pt x="83" y="100"/>
                      <a:pt x="84" y="101"/>
                    </a:cubicBezTo>
                    <a:cubicBezTo>
                      <a:pt x="85" y="100"/>
                      <a:pt x="84" y="98"/>
                      <a:pt x="86" y="97"/>
                    </a:cubicBezTo>
                    <a:cubicBezTo>
                      <a:pt x="88" y="96"/>
                      <a:pt x="92" y="92"/>
                      <a:pt x="92" y="93"/>
                    </a:cubicBezTo>
                    <a:cubicBezTo>
                      <a:pt x="93" y="91"/>
                      <a:pt x="95" y="90"/>
                      <a:pt x="96" y="88"/>
                    </a:cubicBezTo>
                    <a:cubicBezTo>
                      <a:pt x="94" y="89"/>
                      <a:pt x="91" y="91"/>
                      <a:pt x="90" y="91"/>
                    </a:cubicBezTo>
                    <a:cubicBezTo>
                      <a:pt x="91" y="90"/>
                      <a:pt x="94" y="87"/>
                      <a:pt x="94" y="87"/>
                    </a:cubicBezTo>
                    <a:cubicBezTo>
                      <a:pt x="94" y="88"/>
                      <a:pt x="94" y="88"/>
                      <a:pt x="94" y="88"/>
                    </a:cubicBezTo>
                    <a:cubicBezTo>
                      <a:pt x="94" y="87"/>
                      <a:pt x="99" y="84"/>
                      <a:pt x="96" y="85"/>
                    </a:cubicBezTo>
                    <a:cubicBezTo>
                      <a:pt x="100" y="84"/>
                      <a:pt x="100" y="84"/>
                      <a:pt x="100" y="84"/>
                    </a:cubicBezTo>
                    <a:cubicBezTo>
                      <a:pt x="100" y="82"/>
                      <a:pt x="103" y="80"/>
                      <a:pt x="105" y="78"/>
                    </a:cubicBezTo>
                    <a:cubicBezTo>
                      <a:pt x="106" y="80"/>
                      <a:pt x="106" y="82"/>
                      <a:pt x="110" y="80"/>
                    </a:cubicBezTo>
                    <a:cubicBezTo>
                      <a:pt x="113" y="76"/>
                      <a:pt x="113" y="76"/>
                      <a:pt x="113" y="76"/>
                    </a:cubicBezTo>
                    <a:cubicBezTo>
                      <a:pt x="115" y="74"/>
                      <a:pt x="116" y="74"/>
                      <a:pt x="116" y="75"/>
                    </a:cubicBezTo>
                    <a:cubicBezTo>
                      <a:pt x="124" y="71"/>
                      <a:pt x="121" y="66"/>
                      <a:pt x="128" y="64"/>
                    </a:cubicBezTo>
                    <a:cubicBezTo>
                      <a:pt x="126" y="67"/>
                      <a:pt x="129" y="66"/>
                      <a:pt x="132" y="65"/>
                    </a:cubicBezTo>
                    <a:cubicBezTo>
                      <a:pt x="131" y="65"/>
                      <a:pt x="131" y="64"/>
                      <a:pt x="132" y="63"/>
                    </a:cubicBezTo>
                    <a:cubicBezTo>
                      <a:pt x="131" y="63"/>
                      <a:pt x="132" y="65"/>
                      <a:pt x="129" y="65"/>
                    </a:cubicBezTo>
                    <a:cubicBezTo>
                      <a:pt x="128" y="65"/>
                      <a:pt x="131" y="63"/>
                      <a:pt x="132" y="62"/>
                    </a:cubicBezTo>
                    <a:cubicBezTo>
                      <a:pt x="139" y="63"/>
                      <a:pt x="150" y="53"/>
                      <a:pt x="160" y="50"/>
                    </a:cubicBezTo>
                    <a:cubicBezTo>
                      <a:pt x="158" y="48"/>
                      <a:pt x="163" y="48"/>
                      <a:pt x="164" y="46"/>
                    </a:cubicBezTo>
                    <a:cubicBezTo>
                      <a:pt x="165" y="49"/>
                      <a:pt x="169" y="43"/>
                      <a:pt x="172" y="44"/>
                    </a:cubicBezTo>
                    <a:cubicBezTo>
                      <a:pt x="170" y="42"/>
                      <a:pt x="170" y="42"/>
                      <a:pt x="170" y="42"/>
                    </a:cubicBezTo>
                    <a:cubicBezTo>
                      <a:pt x="176" y="41"/>
                      <a:pt x="177" y="34"/>
                      <a:pt x="182" y="36"/>
                    </a:cubicBezTo>
                    <a:cubicBezTo>
                      <a:pt x="185" y="35"/>
                      <a:pt x="182" y="38"/>
                      <a:pt x="181" y="39"/>
                    </a:cubicBezTo>
                    <a:cubicBezTo>
                      <a:pt x="186" y="40"/>
                      <a:pt x="191" y="32"/>
                      <a:pt x="196" y="34"/>
                    </a:cubicBezTo>
                    <a:cubicBezTo>
                      <a:pt x="196" y="33"/>
                      <a:pt x="194" y="32"/>
                      <a:pt x="197" y="30"/>
                    </a:cubicBezTo>
                    <a:cubicBezTo>
                      <a:pt x="201" y="30"/>
                      <a:pt x="207" y="29"/>
                      <a:pt x="207" y="29"/>
                    </a:cubicBezTo>
                    <a:cubicBezTo>
                      <a:pt x="209" y="28"/>
                      <a:pt x="210" y="27"/>
                      <a:pt x="213" y="27"/>
                    </a:cubicBezTo>
                    <a:cubicBezTo>
                      <a:pt x="213" y="28"/>
                      <a:pt x="212" y="28"/>
                      <a:pt x="211" y="29"/>
                    </a:cubicBezTo>
                    <a:cubicBezTo>
                      <a:pt x="215" y="28"/>
                      <a:pt x="219" y="26"/>
                      <a:pt x="222" y="24"/>
                    </a:cubicBezTo>
                    <a:cubicBezTo>
                      <a:pt x="225" y="26"/>
                      <a:pt x="233" y="23"/>
                      <a:pt x="238" y="23"/>
                    </a:cubicBezTo>
                    <a:cubicBezTo>
                      <a:pt x="241" y="20"/>
                      <a:pt x="247" y="23"/>
                      <a:pt x="247" y="20"/>
                    </a:cubicBezTo>
                    <a:cubicBezTo>
                      <a:pt x="247" y="20"/>
                      <a:pt x="247" y="20"/>
                      <a:pt x="248" y="21"/>
                    </a:cubicBezTo>
                    <a:cubicBezTo>
                      <a:pt x="249" y="19"/>
                      <a:pt x="251" y="17"/>
                      <a:pt x="253" y="17"/>
                    </a:cubicBezTo>
                    <a:cubicBezTo>
                      <a:pt x="253" y="19"/>
                      <a:pt x="253" y="19"/>
                      <a:pt x="253" y="19"/>
                    </a:cubicBezTo>
                    <a:cubicBezTo>
                      <a:pt x="252" y="22"/>
                      <a:pt x="260" y="19"/>
                      <a:pt x="261" y="20"/>
                    </a:cubicBezTo>
                    <a:cubicBezTo>
                      <a:pt x="258" y="19"/>
                      <a:pt x="263" y="20"/>
                      <a:pt x="263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71" y="17"/>
                      <a:pt x="267" y="17"/>
                      <a:pt x="273" y="16"/>
                    </a:cubicBezTo>
                    <a:cubicBezTo>
                      <a:pt x="276" y="16"/>
                      <a:pt x="274" y="19"/>
                      <a:pt x="273" y="19"/>
                    </a:cubicBezTo>
                    <a:cubicBezTo>
                      <a:pt x="275" y="20"/>
                      <a:pt x="278" y="19"/>
                      <a:pt x="281" y="19"/>
                    </a:cubicBezTo>
                    <a:cubicBezTo>
                      <a:pt x="280" y="18"/>
                      <a:pt x="280" y="18"/>
                      <a:pt x="281" y="18"/>
                    </a:cubicBezTo>
                    <a:cubicBezTo>
                      <a:pt x="281" y="18"/>
                      <a:pt x="281" y="18"/>
                      <a:pt x="281" y="19"/>
                    </a:cubicBezTo>
                    <a:cubicBezTo>
                      <a:pt x="282" y="18"/>
                      <a:pt x="283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3" y="19"/>
                      <a:pt x="282" y="19"/>
                      <a:pt x="281" y="19"/>
                    </a:cubicBezTo>
                    <a:cubicBezTo>
                      <a:pt x="282" y="19"/>
                      <a:pt x="283" y="19"/>
                      <a:pt x="284" y="19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6" y="19"/>
                      <a:pt x="287" y="19"/>
                      <a:pt x="288" y="20"/>
                    </a:cubicBezTo>
                    <a:cubicBezTo>
                      <a:pt x="287" y="21"/>
                      <a:pt x="287" y="21"/>
                      <a:pt x="287" y="21"/>
                    </a:cubicBezTo>
                    <a:cubicBezTo>
                      <a:pt x="289" y="22"/>
                      <a:pt x="294" y="20"/>
                      <a:pt x="294" y="20"/>
                    </a:cubicBezTo>
                    <a:cubicBezTo>
                      <a:pt x="303" y="22"/>
                      <a:pt x="318" y="23"/>
                      <a:pt x="322" y="24"/>
                    </a:cubicBezTo>
                    <a:cubicBezTo>
                      <a:pt x="319" y="23"/>
                      <a:pt x="318" y="24"/>
                      <a:pt x="320" y="24"/>
                    </a:cubicBezTo>
                    <a:cubicBezTo>
                      <a:pt x="323" y="25"/>
                      <a:pt x="326" y="24"/>
                      <a:pt x="326" y="25"/>
                    </a:cubicBezTo>
                    <a:cubicBezTo>
                      <a:pt x="329" y="25"/>
                      <a:pt x="328" y="27"/>
                      <a:pt x="332" y="28"/>
                    </a:cubicBezTo>
                    <a:cubicBezTo>
                      <a:pt x="332" y="29"/>
                      <a:pt x="333" y="27"/>
                      <a:pt x="332" y="27"/>
                    </a:cubicBezTo>
                    <a:cubicBezTo>
                      <a:pt x="337" y="31"/>
                      <a:pt x="347" y="31"/>
                      <a:pt x="354" y="36"/>
                    </a:cubicBezTo>
                    <a:cubicBezTo>
                      <a:pt x="353" y="36"/>
                      <a:pt x="352" y="36"/>
                      <a:pt x="351" y="37"/>
                    </a:cubicBezTo>
                    <a:cubicBezTo>
                      <a:pt x="357" y="38"/>
                      <a:pt x="363" y="41"/>
                      <a:pt x="369" y="42"/>
                    </a:cubicBezTo>
                    <a:cubicBezTo>
                      <a:pt x="368" y="42"/>
                      <a:pt x="368" y="43"/>
                      <a:pt x="366" y="43"/>
                    </a:cubicBezTo>
                    <a:cubicBezTo>
                      <a:pt x="369" y="44"/>
                      <a:pt x="372" y="46"/>
                      <a:pt x="375" y="47"/>
                    </a:cubicBezTo>
                    <a:cubicBezTo>
                      <a:pt x="375" y="47"/>
                      <a:pt x="375" y="47"/>
                      <a:pt x="375" y="47"/>
                    </a:cubicBezTo>
                    <a:cubicBezTo>
                      <a:pt x="373" y="44"/>
                      <a:pt x="378" y="46"/>
                      <a:pt x="381" y="48"/>
                    </a:cubicBezTo>
                    <a:cubicBezTo>
                      <a:pt x="380" y="48"/>
                      <a:pt x="380" y="48"/>
                      <a:pt x="380" y="48"/>
                    </a:cubicBezTo>
                    <a:cubicBezTo>
                      <a:pt x="384" y="51"/>
                      <a:pt x="385" y="50"/>
                      <a:pt x="388" y="53"/>
                    </a:cubicBezTo>
                    <a:cubicBezTo>
                      <a:pt x="390" y="55"/>
                      <a:pt x="386" y="52"/>
                      <a:pt x="386" y="53"/>
                    </a:cubicBezTo>
                    <a:cubicBezTo>
                      <a:pt x="386" y="56"/>
                      <a:pt x="393" y="61"/>
                      <a:pt x="394" y="62"/>
                    </a:cubicBezTo>
                    <a:cubicBezTo>
                      <a:pt x="395" y="62"/>
                      <a:pt x="396" y="63"/>
                      <a:pt x="397" y="62"/>
                    </a:cubicBezTo>
                    <a:cubicBezTo>
                      <a:pt x="400" y="64"/>
                      <a:pt x="397" y="64"/>
                      <a:pt x="399" y="66"/>
                    </a:cubicBezTo>
                    <a:cubicBezTo>
                      <a:pt x="409" y="69"/>
                      <a:pt x="409" y="69"/>
                      <a:pt x="409" y="69"/>
                    </a:cubicBezTo>
                    <a:cubicBezTo>
                      <a:pt x="408" y="69"/>
                      <a:pt x="410" y="73"/>
                      <a:pt x="407" y="71"/>
                    </a:cubicBezTo>
                    <a:cubicBezTo>
                      <a:pt x="412" y="76"/>
                      <a:pt x="417" y="77"/>
                      <a:pt x="422" y="80"/>
                    </a:cubicBezTo>
                    <a:cubicBezTo>
                      <a:pt x="423" y="82"/>
                      <a:pt x="428" y="87"/>
                      <a:pt x="430" y="89"/>
                    </a:cubicBezTo>
                    <a:cubicBezTo>
                      <a:pt x="429" y="90"/>
                      <a:pt x="428" y="87"/>
                      <a:pt x="427" y="87"/>
                    </a:cubicBezTo>
                    <a:cubicBezTo>
                      <a:pt x="428" y="91"/>
                      <a:pt x="428" y="91"/>
                      <a:pt x="428" y="91"/>
                    </a:cubicBezTo>
                    <a:cubicBezTo>
                      <a:pt x="425" y="87"/>
                      <a:pt x="427" y="93"/>
                      <a:pt x="424" y="91"/>
                    </a:cubicBezTo>
                    <a:cubicBezTo>
                      <a:pt x="428" y="94"/>
                      <a:pt x="432" y="102"/>
                      <a:pt x="435" y="107"/>
                    </a:cubicBezTo>
                    <a:cubicBezTo>
                      <a:pt x="435" y="102"/>
                      <a:pt x="440" y="113"/>
                      <a:pt x="443" y="111"/>
                    </a:cubicBezTo>
                    <a:cubicBezTo>
                      <a:pt x="447" y="117"/>
                      <a:pt x="443" y="115"/>
                      <a:pt x="443" y="118"/>
                    </a:cubicBezTo>
                    <a:cubicBezTo>
                      <a:pt x="448" y="124"/>
                      <a:pt x="451" y="130"/>
                      <a:pt x="453" y="136"/>
                    </a:cubicBezTo>
                    <a:cubicBezTo>
                      <a:pt x="453" y="136"/>
                      <a:pt x="453" y="136"/>
                      <a:pt x="453" y="136"/>
                    </a:cubicBezTo>
                    <a:cubicBezTo>
                      <a:pt x="456" y="141"/>
                      <a:pt x="459" y="150"/>
                      <a:pt x="464" y="155"/>
                    </a:cubicBezTo>
                    <a:cubicBezTo>
                      <a:pt x="463" y="154"/>
                      <a:pt x="463" y="155"/>
                      <a:pt x="462" y="154"/>
                    </a:cubicBezTo>
                    <a:cubicBezTo>
                      <a:pt x="463" y="160"/>
                      <a:pt x="465" y="154"/>
                      <a:pt x="466" y="161"/>
                    </a:cubicBezTo>
                    <a:cubicBezTo>
                      <a:pt x="465" y="160"/>
                      <a:pt x="465" y="160"/>
                      <a:pt x="465" y="160"/>
                    </a:cubicBezTo>
                    <a:cubicBezTo>
                      <a:pt x="467" y="164"/>
                      <a:pt x="467" y="169"/>
                      <a:pt x="470" y="173"/>
                    </a:cubicBezTo>
                    <a:cubicBezTo>
                      <a:pt x="469" y="174"/>
                      <a:pt x="469" y="173"/>
                      <a:pt x="468" y="172"/>
                    </a:cubicBezTo>
                    <a:cubicBezTo>
                      <a:pt x="470" y="177"/>
                      <a:pt x="471" y="182"/>
                      <a:pt x="474" y="186"/>
                    </a:cubicBezTo>
                    <a:cubicBezTo>
                      <a:pt x="473" y="186"/>
                      <a:pt x="472" y="186"/>
                      <a:pt x="471" y="184"/>
                    </a:cubicBezTo>
                    <a:cubicBezTo>
                      <a:pt x="471" y="189"/>
                      <a:pt x="474" y="189"/>
                      <a:pt x="474" y="193"/>
                    </a:cubicBezTo>
                    <a:cubicBezTo>
                      <a:pt x="475" y="194"/>
                      <a:pt x="474" y="197"/>
                      <a:pt x="474" y="196"/>
                    </a:cubicBezTo>
                    <a:cubicBezTo>
                      <a:pt x="475" y="198"/>
                      <a:pt x="476" y="205"/>
                      <a:pt x="477" y="207"/>
                    </a:cubicBezTo>
                    <a:cubicBezTo>
                      <a:pt x="476" y="208"/>
                      <a:pt x="476" y="209"/>
                      <a:pt x="475" y="212"/>
                    </a:cubicBezTo>
                    <a:cubicBezTo>
                      <a:pt x="478" y="236"/>
                      <a:pt x="473" y="260"/>
                      <a:pt x="467" y="283"/>
                    </a:cubicBezTo>
                    <a:cubicBezTo>
                      <a:pt x="463" y="286"/>
                      <a:pt x="467" y="277"/>
                      <a:pt x="464" y="279"/>
                    </a:cubicBezTo>
                    <a:cubicBezTo>
                      <a:pt x="467" y="280"/>
                      <a:pt x="464" y="283"/>
                      <a:pt x="461" y="290"/>
                    </a:cubicBezTo>
                    <a:cubicBezTo>
                      <a:pt x="461" y="290"/>
                      <a:pt x="461" y="290"/>
                      <a:pt x="461" y="290"/>
                    </a:cubicBezTo>
                    <a:cubicBezTo>
                      <a:pt x="460" y="293"/>
                      <a:pt x="458" y="294"/>
                      <a:pt x="457" y="297"/>
                    </a:cubicBezTo>
                    <a:cubicBezTo>
                      <a:pt x="458" y="297"/>
                      <a:pt x="458" y="297"/>
                      <a:pt x="458" y="297"/>
                    </a:cubicBezTo>
                    <a:cubicBezTo>
                      <a:pt x="458" y="301"/>
                      <a:pt x="452" y="303"/>
                      <a:pt x="453" y="306"/>
                    </a:cubicBezTo>
                    <a:cubicBezTo>
                      <a:pt x="451" y="307"/>
                      <a:pt x="451" y="307"/>
                      <a:pt x="451" y="307"/>
                    </a:cubicBezTo>
                    <a:cubicBezTo>
                      <a:pt x="451" y="312"/>
                      <a:pt x="447" y="312"/>
                      <a:pt x="447" y="316"/>
                    </a:cubicBezTo>
                    <a:cubicBezTo>
                      <a:pt x="447" y="316"/>
                      <a:pt x="447" y="316"/>
                      <a:pt x="447" y="316"/>
                    </a:cubicBezTo>
                    <a:cubicBezTo>
                      <a:pt x="443" y="320"/>
                      <a:pt x="442" y="327"/>
                      <a:pt x="439" y="328"/>
                    </a:cubicBezTo>
                    <a:cubicBezTo>
                      <a:pt x="437" y="332"/>
                      <a:pt x="434" y="337"/>
                      <a:pt x="435" y="339"/>
                    </a:cubicBezTo>
                    <a:cubicBezTo>
                      <a:pt x="433" y="339"/>
                      <a:pt x="433" y="338"/>
                      <a:pt x="433" y="337"/>
                    </a:cubicBezTo>
                    <a:cubicBezTo>
                      <a:pt x="422" y="352"/>
                      <a:pt x="406" y="365"/>
                      <a:pt x="395" y="377"/>
                    </a:cubicBezTo>
                    <a:cubicBezTo>
                      <a:pt x="394" y="378"/>
                      <a:pt x="395" y="377"/>
                      <a:pt x="395" y="376"/>
                    </a:cubicBezTo>
                    <a:cubicBezTo>
                      <a:pt x="389" y="385"/>
                      <a:pt x="378" y="390"/>
                      <a:pt x="378" y="398"/>
                    </a:cubicBezTo>
                    <a:cubicBezTo>
                      <a:pt x="377" y="402"/>
                      <a:pt x="377" y="402"/>
                      <a:pt x="377" y="402"/>
                    </a:cubicBezTo>
                    <a:cubicBezTo>
                      <a:pt x="375" y="403"/>
                      <a:pt x="375" y="402"/>
                      <a:pt x="373" y="403"/>
                    </a:cubicBezTo>
                    <a:cubicBezTo>
                      <a:pt x="373" y="406"/>
                      <a:pt x="368" y="411"/>
                      <a:pt x="369" y="413"/>
                    </a:cubicBezTo>
                    <a:cubicBezTo>
                      <a:pt x="368" y="414"/>
                      <a:pt x="369" y="412"/>
                      <a:pt x="368" y="412"/>
                    </a:cubicBezTo>
                    <a:cubicBezTo>
                      <a:pt x="365" y="416"/>
                      <a:pt x="365" y="422"/>
                      <a:pt x="363" y="426"/>
                    </a:cubicBezTo>
                    <a:cubicBezTo>
                      <a:pt x="363" y="424"/>
                      <a:pt x="363" y="424"/>
                      <a:pt x="363" y="424"/>
                    </a:cubicBezTo>
                    <a:cubicBezTo>
                      <a:pt x="349" y="443"/>
                      <a:pt x="340" y="473"/>
                      <a:pt x="342" y="493"/>
                    </a:cubicBezTo>
                    <a:cubicBezTo>
                      <a:pt x="343" y="498"/>
                      <a:pt x="340" y="495"/>
                      <a:pt x="340" y="497"/>
                    </a:cubicBezTo>
                    <a:cubicBezTo>
                      <a:pt x="342" y="517"/>
                      <a:pt x="338" y="542"/>
                      <a:pt x="349" y="558"/>
                    </a:cubicBezTo>
                    <a:cubicBezTo>
                      <a:pt x="355" y="570"/>
                      <a:pt x="363" y="573"/>
                      <a:pt x="363" y="573"/>
                    </a:cubicBezTo>
                    <a:cubicBezTo>
                      <a:pt x="346" y="542"/>
                      <a:pt x="349" y="513"/>
                      <a:pt x="356" y="481"/>
                    </a:cubicBezTo>
                    <a:cubicBezTo>
                      <a:pt x="356" y="470"/>
                      <a:pt x="359" y="457"/>
                      <a:pt x="363" y="448"/>
                    </a:cubicBezTo>
                    <a:cubicBezTo>
                      <a:pt x="376" y="404"/>
                      <a:pt x="410" y="388"/>
                      <a:pt x="444" y="349"/>
                    </a:cubicBezTo>
                    <a:cubicBezTo>
                      <a:pt x="442" y="350"/>
                      <a:pt x="443" y="348"/>
                      <a:pt x="444" y="346"/>
                    </a:cubicBezTo>
                    <a:cubicBezTo>
                      <a:pt x="445" y="345"/>
                      <a:pt x="445" y="345"/>
                      <a:pt x="445" y="345"/>
                    </a:cubicBezTo>
                    <a:cubicBezTo>
                      <a:pt x="446" y="342"/>
                      <a:pt x="446" y="342"/>
                      <a:pt x="446" y="342"/>
                    </a:cubicBezTo>
                    <a:cubicBezTo>
                      <a:pt x="448" y="339"/>
                      <a:pt x="449" y="341"/>
                      <a:pt x="447" y="344"/>
                    </a:cubicBezTo>
                    <a:cubicBezTo>
                      <a:pt x="459" y="329"/>
                      <a:pt x="467" y="314"/>
                      <a:pt x="475" y="297"/>
                    </a:cubicBezTo>
                    <a:cubicBezTo>
                      <a:pt x="474" y="295"/>
                      <a:pt x="479" y="288"/>
                      <a:pt x="477" y="286"/>
                    </a:cubicBezTo>
                    <a:cubicBezTo>
                      <a:pt x="478" y="286"/>
                      <a:pt x="478" y="286"/>
                      <a:pt x="478" y="287"/>
                    </a:cubicBezTo>
                    <a:cubicBezTo>
                      <a:pt x="481" y="274"/>
                      <a:pt x="482" y="274"/>
                      <a:pt x="487" y="263"/>
                    </a:cubicBezTo>
                    <a:cubicBezTo>
                      <a:pt x="501" y="211"/>
                      <a:pt x="485" y="161"/>
                      <a:pt x="463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5" name="Rectangle 77"/>
              <p:cNvSpPr>
                <a:spLocks noChangeArrowheads="1"/>
              </p:cNvSpPr>
              <p:nvPr/>
            </p:nvSpPr>
            <p:spPr bwMode="auto">
              <a:xfrm>
                <a:off x="4586" y="1893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6" name="chenying0907 78"/>
              <p:cNvSpPr/>
              <p:nvPr/>
            </p:nvSpPr>
            <p:spPr bwMode="auto">
              <a:xfrm>
                <a:off x="3937" y="2817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7" name="chenying0907 79"/>
              <p:cNvSpPr/>
              <p:nvPr/>
            </p:nvSpPr>
            <p:spPr bwMode="auto">
              <a:xfrm>
                <a:off x="4629" y="1859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8" name="chenying0907 80"/>
              <p:cNvSpPr/>
              <p:nvPr/>
            </p:nvSpPr>
            <p:spPr bwMode="auto">
              <a:xfrm>
                <a:off x="3967" y="281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9" name="chenying0907 81"/>
              <p:cNvSpPr/>
              <p:nvPr/>
            </p:nvSpPr>
            <p:spPr bwMode="auto">
              <a:xfrm>
                <a:off x="4618" y="1878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0" name="chenying0907 82"/>
              <p:cNvSpPr/>
              <p:nvPr/>
            </p:nvSpPr>
            <p:spPr bwMode="auto">
              <a:xfrm>
                <a:off x="3814" y="22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1" name="chenying0907 83"/>
              <p:cNvSpPr/>
              <p:nvPr/>
            </p:nvSpPr>
            <p:spPr bwMode="auto">
              <a:xfrm>
                <a:off x="3876" y="24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2" name="chenying0907 84"/>
              <p:cNvSpPr/>
              <p:nvPr/>
            </p:nvSpPr>
            <p:spPr bwMode="auto">
              <a:xfrm>
                <a:off x="461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3" name="chenying0907 85"/>
              <p:cNvSpPr/>
              <p:nvPr/>
            </p:nvSpPr>
            <p:spPr bwMode="auto">
              <a:xfrm>
                <a:off x="3801" y="227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4" name="chenying0907 86"/>
              <p:cNvSpPr/>
              <p:nvPr/>
            </p:nvSpPr>
            <p:spPr bwMode="auto">
              <a:xfrm>
                <a:off x="3808" y="226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5" name="chenying0907 87"/>
              <p:cNvSpPr/>
              <p:nvPr/>
            </p:nvSpPr>
            <p:spPr bwMode="auto">
              <a:xfrm>
                <a:off x="3878" y="2393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6" name="chenying0907 88"/>
              <p:cNvSpPr/>
              <p:nvPr/>
            </p:nvSpPr>
            <p:spPr bwMode="auto">
              <a:xfrm>
                <a:off x="3810" y="2266"/>
                <a:ext cx="6" cy="0"/>
              </a:xfrm>
              <a:custGeom>
                <a:avLst/>
                <a:gdLst>
                  <a:gd name="T0" fmla="*/ 1 w 3"/>
                  <a:gd name="T1" fmla="*/ 0 w 3"/>
                  <a:gd name="T2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7" name="chenying0907 89"/>
              <p:cNvSpPr/>
              <p:nvPr/>
            </p:nvSpPr>
            <p:spPr bwMode="auto">
              <a:xfrm>
                <a:off x="3935" y="224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8" name="chenying0907 90"/>
              <p:cNvSpPr/>
              <p:nvPr/>
            </p:nvSpPr>
            <p:spPr bwMode="auto">
              <a:xfrm>
                <a:off x="3876" y="2213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9" name="Oval 91"/>
              <p:cNvSpPr>
                <a:spLocks noChangeArrowheads="1"/>
              </p:cNvSpPr>
              <p:nvPr/>
            </p:nvSpPr>
            <p:spPr bwMode="auto">
              <a:xfrm>
                <a:off x="3814" y="2266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0" name="chenying0907 92"/>
              <p:cNvSpPr/>
              <p:nvPr/>
            </p:nvSpPr>
            <p:spPr bwMode="auto">
              <a:xfrm>
                <a:off x="3801" y="2007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0"/>
                      <a:pt x="0" y="1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1" name="chenying0907 93"/>
              <p:cNvSpPr/>
              <p:nvPr/>
            </p:nvSpPr>
            <p:spPr bwMode="auto">
              <a:xfrm>
                <a:off x="3837" y="24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2" name="chenying0907 94"/>
              <p:cNvSpPr/>
              <p:nvPr/>
            </p:nvSpPr>
            <p:spPr bwMode="auto">
              <a:xfrm>
                <a:off x="4398" y="22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3" name="chenying0907 95"/>
              <p:cNvSpPr/>
              <p:nvPr/>
            </p:nvSpPr>
            <p:spPr bwMode="auto">
              <a:xfrm>
                <a:off x="4376" y="2249"/>
                <a:ext cx="227" cy="119"/>
              </a:xfrm>
              <a:custGeom>
                <a:avLst/>
                <a:gdLst>
                  <a:gd name="T0" fmla="*/ 90 w 107"/>
                  <a:gd name="T1" fmla="*/ 34 h 56"/>
                  <a:gd name="T2" fmla="*/ 75 w 107"/>
                  <a:gd name="T3" fmla="*/ 23 h 56"/>
                  <a:gd name="T4" fmla="*/ 59 w 107"/>
                  <a:gd name="T5" fmla="*/ 22 h 56"/>
                  <a:gd name="T6" fmla="*/ 54 w 107"/>
                  <a:gd name="T7" fmla="*/ 18 h 56"/>
                  <a:gd name="T8" fmla="*/ 44 w 107"/>
                  <a:gd name="T9" fmla="*/ 13 h 56"/>
                  <a:gd name="T10" fmla="*/ 37 w 107"/>
                  <a:gd name="T11" fmla="*/ 9 h 56"/>
                  <a:gd name="T12" fmla="*/ 30 w 107"/>
                  <a:gd name="T13" fmla="*/ 11 h 56"/>
                  <a:gd name="T14" fmla="*/ 20 w 107"/>
                  <a:gd name="T15" fmla="*/ 8 h 56"/>
                  <a:gd name="T16" fmla="*/ 15 w 107"/>
                  <a:gd name="T17" fmla="*/ 6 h 56"/>
                  <a:gd name="T18" fmla="*/ 9 w 107"/>
                  <a:gd name="T19" fmla="*/ 1 h 56"/>
                  <a:gd name="T20" fmla="*/ 6 w 107"/>
                  <a:gd name="T21" fmla="*/ 1 h 56"/>
                  <a:gd name="T22" fmla="*/ 3 w 107"/>
                  <a:gd name="T23" fmla="*/ 3 h 56"/>
                  <a:gd name="T24" fmla="*/ 0 w 107"/>
                  <a:gd name="T25" fmla="*/ 5 h 56"/>
                  <a:gd name="T26" fmla="*/ 1 w 107"/>
                  <a:gd name="T27" fmla="*/ 8 h 56"/>
                  <a:gd name="T28" fmla="*/ 6 w 107"/>
                  <a:gd name="T29" fmla="*/ 9 h 56"/>
                  <a:gd name="T30" fmla="*/ 8 w 107"/>
                  <a:gd name="T31" fmla="*/ 14 h 56"/>
                  <a:gd name="T32" fmla="*/ 3 w 107"/>
                  <a:gd name="T33" fmla="*/ 19 h 56"/>
                  <a:gd name="T34" fmla="*/ 5 w 107"/>
                  <a:gd name="T35" fmla="*/ 20 h 56"/>
                  <a:gd name="T36" fmla="*/ 8 w 107"/>
                  <a:gd name="T37" fmla="*/ 18 h 56"/>
                  <a:gd name="T38" fmla="*/ 8 w 107"/>
                  <a:gd name="T39" fmla="*/ 20 h 56"/>
                  <a:gd name="T40" fmla="*/ 12 w 107"/>
                  <a:gd name="T41" fmla="*/ 17 h 56"/>
                  <a:gd name="T42" fmla="*/ 11 w 107"/>
                  <a:gd name="T43" fmla="*/ 22 h 56"/>
                  <a:gd name="T44" fmla="*/ 11 w 107"/>
                  <a:gd name="T45" fmla="*/ 25 h 56"/>
                  <a:gd name="T46" fmla="*/ 13 w 107"/>
                  <a:gd name="T47" fmla="*/ 23 h 56"/>
                  <a:gd name="T48" fmla="*/ 14 w 107"/>
                  <a:gd name="T49" fmla="*/ 25 h 56"/>
                  <a:gd name="T50" fmla="*/ 17 w 107"/>
                  <a:gd name="T51" fmla="*/ 22 h 56"/>
                  <a:gd name="T52" fmla="*/ 21 w 107"/>
                  <a:gd name="T53" fmla="*/ 18 h 56"/>
                  <a:gd name="T54" fmla="*/ 20 w 107"/>
                  <a:gd name="T55" fmla="*/ 23 h 56"/>
                  <a:gd name="T56" fmla="*/ 24 w 107"/>
                  <a:gd name="T57" fmla="*/ 26 h 56"/>
                  <a:gd name="T58" fmla="*/ 26 w 107"/>
                  <a:gd name="T59" fmla="*/ 27 h 56"/>
                  <a:gd name="T60" fmla="*/ 28 w 107"/>
                  <a:gd name="T61" fmla="*/ 27 h 56"/>
                  <a:gd name="T62" fmla="*/ 33 w 107"/>
                  <a:gd name="T63" fmla="*/ 29 h 56"/>
                  <a:gd name="T64" fmla="*/ 35 w 107"/>
                  <a:gd name="T65" fmla="*/ 30 h 56"/>
                  <a:gd name="T66" fmla="*/ 36 w 107"/>
                  <a:gd name="T67" fmla="*/ 30 h 56"/>
                  <a:gd name="T68" fmla="*/ 38 w 107"/>
                  <a:gd name="T69" fmla="*/ 28 h 56"/>
                  <a:gd name="T70" fmla="*/ 39 w 107"/>
                  <a:gd name="T71" fmla="*/ 31 h 56"/>
                  <a:gd name="T72" fmla="*/ 41 w 107"/>
                  <a:gd name="T73" fmla="*/ 30 h 56"/>
                  <a:gd name="T74" fmla="*/ 44 w 107"/>
                  <a:gd name="T75" fmla="*/ 33 h 56"/>
                  <a:gd name="T76" fmla="*/ 48 w 107"/>
                  <a:gd name="T77" fmla="*/ 34 h 56"/>
                  <a:gd name="T78" fmla="*/ 50 w 107"/>
                  <a:gd name="T79" fmla="*/ 37 h 56"/>
                  <a:gd name="T80" fmla="*/ 52 w 107"/>
                  <a:gd name="T81" fmla="*/ 36 h 56"/>
                  <a:gd name="T82" fmla="*/ 52 w 107"/>
                  <a:gd name="T83" fmla="*/ 37 h 56"/>
                  <a:gd name="T84" fmla="*/ 55 w 107"/>
                  <a:gd name="T85" fmla="*/ 37 h 56"/>
                  <a:gd name="T86" fmla="*/ 58 w 107"/>
                  <a:gd name="T87" fmla="*/ 38 h 56"/>
                  <a:gd name="T88" fmla="*/ 61 w 107"/>
                  <a:gd name="T89" fmla="*/ 38 h 56"/>
                  <a:gd name="T90" fmla="*/ 67 w 107"/>
                  <a:gd name="T91" fmla="*/ 33 h 56"/>
                  <a:gd name="T92" fmla="*/ 67 w 107"/>
                  <a:gd name="T93" fmla="*/ 38 h 56"/>
                  <a:gd name="T94" fmla="*/ 71 w 107"/>
                  <a:gd name="T95" fmla="*/ 39 h 56"/>
                  <a:gd name="T96" fmla="*/ 73 w 107"/>
                  <a:gd name="T97" fmla="*/ 40 h 56"/>
                  <a:gd name="T98" fmla="*/ 79 w 107"/>
                  <a:gd name="T99" fmla="*/ 44 h 56"/>
                  <a:gd name="T100" fmla="*/ 81 w 107"/>
                  <a:gd name="T101" fmla="*/ 46 h 56"/>
                  <a:gd name="T102" fmla="*/ 90 w 107"/>
                  <a:gd name="T103" fmla="*/ 46 h 56"/>
                  <a:gd name="T104" fmla="*/ 93 w 107"/>
                  <a:gd name="T10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56">
                    <a:moveTo>
                      <a:pt x="102" y="41"/>
                    </a:moveTo>
                    <a:cubicBezTo>
                      <a:pt x="101" y="41"/>
                      <a:pt x="100" y="41"/>
                      <a:pt x="100" y="40"/>
                    </a:cubicBezTo>
                    <a:cubicBezTo>
                      <a:pt x="96" y="38"/>
                      <a:pt x="96" y="32"/>
                      <a:pt x="92" y="32"/>
                    </a:cubicBezTo>
                    <a:cubicBezTo>
                      <a:pt x="91" y="33"/>
                      <a:pt x="91" y="34"/>
                      <a:pt x="90" y="34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0" y="34"/>
                      <a:pt x="90" y="34"/>
                      <a:pt x="90" y="34"/>
                    </a:cubicBezTo>
                    <a:cubicBezTo>
                      <a:pt x="89" y="34"/>
                      <a:pt x="90" y="33"/>
                      <a:pt x="91" y="33"/>
                    </a:cubicBezTo>
                    <a:cubicBezTo>
                      <a:pt x="89" y="32"/>
                      <a:pt x="88" y="32"/>
                      <a:pt x="87" y="31"/>
                    </a:cubicBezTo>
                    <a:cubicBezTo>
                      <a:pt x="86" y="32"/>
                      <a:pt x="86" y="30"/>
                      <a:pt x="85" y="32"/>
                    </a:cubicBezTo>
                    <a:cubicBezTo>
                      <a:pt x="86" y="31"/>
                      <a:pt x="86" y="31"/>
                      <a:pt x="86" y="31"/>
                    </a:cubicBezTo>
                    <a:cubicBezTo>
                      <a:pt x="84" y="32"/>
                      <a:pt x="84" y="32"/>
                      <a:pt x="85" y="29"/>
                    </a:cubicBezTo>
                    <a:cubicBezTo>
                      <a:pt x="82" y="25"/>
                      <a:pt x="78" y="26"/>
                      <a:pt x="75" y="23"/>
                    </a:cubicBezTo>
                    <a:cubicBezTo>
                      <a:pt x="72" y="22"/>
                      <a:pt x="68" y="22"/>
                      <a:pt x="64" y="21"/>
                    </a:cubicBezTo>
                    <a:cubicBezTo>
                      <a:pt x="62" y="24"/>
                      <a:pt x="62" y="23"/>
                      <a:pt x="60" y="25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0" y="23"/>
                      <a:pt x="60" y="22"/>
                      <a:pt x="59" y="24"/>
                    </a:cubicBezTo>
                    <a:cubicBezTo>
                      <a:pt x="58" y="26"/>
                      <a:pt x="60" y="21"/>
                      <a:pt x="59" y="22"/>
                    </a:cubicBezTo>
                    <a:cubicBezTo>
                      <a:pt x="60" y="21"/>
                      <a:pt x="59" y="23"/>
                      <a:pt x="59" y="22"/>
                    </a:cubicBezTo>
                    <a:cubicBezTo>
                      <a:pt x="57" y="24"/>
                      <a:pt x="60" y="22"/>
                      <a:pt x="59" y="19"/>
                    </a:cubicBezTo>
                    <a:cubicBezTo>
                      <a:pt x="57" y="19"/>
                      <a:pt x="55" y="20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5" y="17"/>
                      <a:pt x="53" y="21"/>
                      <a:pt x="53" y="19"/>
                    </a:cubicBezTo>
                    <a:cubicBezTo>
                      <a:pt x="53" y="19"/>
                      <a:pt x="53" y="19"/>
                      <a:pt x="54" y="18"/>
                    </a:cubicBezTo>
                    <a:cubicBezTo>
                      <a:pt x="54" y="17"/>
                      <a:pt x="52" y="18"/>
                      <a:pt x="52" y="17"/>
                    </a:cubicBezTo>
                    <a:cubicBezTo>
                      <a:pt x="51" y="18"/>
                      <a:pt x="52" y="15"/>
                      <a:pt x="51" y="16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9" y="18"/>
                      <a:pt x="50" y="13"/>
                      <a:pt x="49" y="15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7" y="14"/>
                      <a:pt x="46" y="12"/>
                      <a:pt x="44" y="13"/>
                    </a:cubicBezTo>
                    <a:cubicBezTo>
                      <a:pt x="43" y="13"/>
                      <a:pt x="43" y="10"/>
                      <a:pt x="41" y="11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0" y="12"/>
                      <a:pt x="41" y="11"/>
                      <a:pt x="41" y="11"/>
                    </a:cubicBezTo>
                    <a:cubicBezTo>
                      <a:pt x="40" y="12"/>
                      <a:pt x="40" y="10"/>
                      <a:pt x="39" y="10"/>
                    </a:cubicBezTo>
                    <a:cubicBezTo>
                      <a:pt x="39" y="10"/>
                      <a:pt x="39" y="10"/>
                      <a:pt x="39" y="11"/>
                    </a:cubicBezTo>
                    <a:cubicBezTo>
                      <a:pt x="39" y="9"/>
                      <a:pt x="37" y="11"/>
                      <a:pt x="37" y="9"/>
                    </a:cubicBezTo>
                    <a:cubicBezTo>
                      <a:pt x="35" y="12"/>
                      <a:pt x="35" y="11"/>
                      <a:pt x="35" y="11"/>
                    </a:cubicBezTo>
                    <a:cubicBezTo>
                      <a:pt x="35" y="11"/>
                      <a:pt x="35" y="10"/>
                      <a:pt x="35" y="10"/>
                    </a:cubicBezTo>
                    <a:cubicBezTo>
                      <a:pt x="35" y="10"/>
                      <a:pt x="34" y="10"/>
                      <a:pt x="34" y="9"/>
                    </a:cubicBezTo>
                    <a:cubicBezTo>
                      <a:pt x="34" y="9"/>
                      <a:pt x="33" y="11"/>
                      <a:pt x="33" y="10"/>
                    </a:cubicBezTo>
                    <a:cubicBezTo>
                      <a:pt x="34" y="8"/>
                      <a:pt x="32" y="10"/>
                      <a:pt x="32" y="9"/>
                    </a:cubicBezTo>
                    <a:cubicBezTo>
                      <a:pt x="31" y="10"/>
                      <a:pt x="30" y="12"/>
                      <a:pt x="30" y="11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0" y="9"/>
                      <a:pt x="30" y="6"/>
                      <a:pt x="27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6" y="8"/>
                      <a:pt x="25" y="5"/>
                      <a:pt x="23" y="7"/>
                    </a:cubicBezTo>
                    <a:cubicBezTo>
                      <a:pt x="23" y="6"/>
                      <a:pt x="23" y="6"/>
                      <a:pt x="22" y="5"/>
                    </a:cubicBezTo>
                    <a:cubicBezTo>
                      <a:pt x="21" y="7"/>
                      <a:pt x="21" y="6"/>
                      <a:pt x="20" y="8"/>
                    </a:cubicBezTo>
                    <a:cubicBezTo>
                      <a:pt x="19" y="8"/>
                      <a:pt x="20" y="7"/>
                      <a:pt x="20" y="6"/>
                    </a:cubicBezTo>
                    <a:cubicBezTo>
                      <a:pt x="20" y="6"/>
                      <a:pt x="21" y="3"/>
                      <a:pt x="19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8" y="5"/>
                      <a:pt x="17" y="6"/>
                      <a:pt x="17" y="5"/>
                    </a:cubicBezTo>
                    <a:cubicBezTo>
                      <a:pt x="16" y="6"/>
                      <a:pt x="16" y="6"/>
                      <a:pt x="15" y="7"/>
                    </a:cubicBezTo>
                    <a:cubicBezTo>
                      <a:pt x="15" y="7"/>
                      <a:pt x="16" y="5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4"/>
                      <a:pt x="14" y="4"/>
                      <a:pt x="13" y="4"/>
                    </a:cubicBezTo>
                    <a:cubicBezTo>
                      <a:pt x="14" y="2"/>
                      <a:pt x="11" y="4"/>
                      <a:pt x="12" y="2"/>
                    </a:cubicBezTo>
                    <a:cubicBezTo>
                      <a:pt x="11" y="3"/>
                      <a:pt x="11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2"/>
                      <a:pt x="9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5" y="4"/>
                      <a:pt x="4" y="5"/>
                      <a:pt x="4" y="4"/>
                    </a:cubicBezTo>
                    <a:cubicBezTo>
                      <a:pt x="5" y="3"/>
                      <a:pt x="6" y="2"/>
                      <a:pt x="7" y="1"/>
                    </a:cubicBezTo>
                    <a:cubicBezTo>
                      <a:pt x="7" y="0"/>
                      <a:pt x="5" y="3"/>
                      <a:pt x="6" y="1"/>
                    </a:cubicBezTo>
                    <a:cubicBezTo>
                      <a:pt x="6" y="0"/>
                      <a:pt x="5" y="0"/>
                      <a:pt x="4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4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2" y="4"/>
                      <a:pt x="1" y="5"/>
                      <a:pt x="2" y="3"/>
                    </a:cubicBezTo>
                    <a:cubicBezTo>
                      <a:pt x="2" y="2"/>
                      <a:pt x="3" y="2"/>
                      <a:pt x="4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1" y="3"/>
                      <a:pt x="0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5"/>
                      <a:pt x="0" y="6"/>
                      <a:pt x="2" y="6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3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6"/>
                      <a:pt x="3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5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9"/>
                      <a:pt x="3" y="6"/>
                      <a:pt x="4" y="6"/>
                    </a:cubicBezTo>
                    <a:cubicBezTo>
                      <a:pt x="4" y="7"/>
                      <a:pt x="2" y="9"/>
                      <a:pt x="2" y="10"/>
                    </a:cubicBezTo>
                    <a:cubicBezTo>
                      <a:pt x="2" y="10"/>
                      <a:pt x="4" y="9"/>
                      <a:pt x="3" y="11"/>
                    </a:cubicBezTo>
                    <a:cubicBezTo>
                      <a:pt x="4" y="10"/>
                      <a:pt x="5" y="10"/>
                      <a:pt x="6" y="9"/>
                    </a:cubicBezTo>
                    <a:cubicBezTo>
                      <a:pt x="6" y="9"/>
                      <a:pt x="4" y="11"/>
                      <a:pt x="5" y="11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5" y="12"/>
                      <a:pt x="4" y="13"/>
                      <a:pt x="5" y="11"/>
                    </a:cubicBezTo>
                    <a:cubicBezTo>
                      <a:pt x="6" y="12"/>
                      <a:pt x="6" y="13"/>
                      <a:pt x="7" y="12"/>
                    </a:cubicBezTo>
                    <a:cubicBezTo>
                      <a:pt x="7" y="12"/>
                      <a:pt x="6" y="14"/>
                      <a:pt x="5" y="15"/>
                    </a:cubicBezTo>
                    <a:cubicBezTo>
                      <a:pt x="6" y="13"/>
                      <a:pt x="7" y="13"/>
                      <a:pt x="8" y="14"/>
                    </a:cubicBezTo>
                    <a:cubicBezTo>
                      <a:pt x="9" y="12"/>
                      <a:pt x="8" y="12"/>
                      <a:pt x="9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1"/>
                      <a:pt x="8" y="14"/>
                      <a:pt x="8" y="14"/>
                    </a:cubicBezTo>
                    <a:cubicBezTo>
                      <a:pt x="6" y="16"/>
                      <a:pt x="8" y="13"/>
                      <a:pt x="6" y="16"/>
                    </a:cubicBezTo>
                    <a:cubicBezTo>
                      <a:pt x="5" y="18"/>
                      <a:pt x="4" y="17"/>
                      <a:pt x="5" y="16"/>
                    </a:cubicBezTo>
                    <a:cubicBezTo>
                      <a:pt x="3" y="18"/>
                      <a:pt x="5" y="17"/>
                      <a:pt x="3" y="19"/>
                    </a:cubicBezTo>
                    <a:cubicBezTo>
                      <a:pt x="4" y="19"/>
                      <a:pt x="5" y="18"/>
                      <a:pt x="5" y="18"/>
                    </a:cubicBezTo>
                    <a:cubicBezTo>
                      <a:pt x="6" y="17"/>
                      <a:pt x="6" y="16"/>
                      <a:pt x="7" y="16"/>
                    </a:cubicBezTo>
                    <a:cubicBezTo>
                      <a:pt x="8" y="14"/>
                      <a:pt x="6" y="17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7" y="18"/>
                      <a:pt x="7" y="18"/>
                    </a:cubicBezTo>
                    <a:cubicBezTo>
                      <a:pt x="5" y="21"/>
                      <a:pt x="6" y="18"/>
                      <a:pt x="5" y="20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19"/>
                      <a:pt x="6" y="20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6" y="20"/>
                      <a:pt x="7" y="18"/>
                      <a:pt x="7" y="18"/>
                    </a:cubicBezTo>
                    <a:cubicBezTo>
                      <a:pt x="9" y="16"/>
                      <a:pt x="7" y="18"/>
                      <a:pt x="8" y="18"/>
                    </a:cubicBezTo>
                    <a:cubicBezTo>
                      <a:pt x="9" y="16"/>
                      <a:pt x="8" y="18"/>
                      <a:pt x="9" y="16"/>
                    </a:cubicBezTo>
                    <a:cubicBezTo>
                      <a:pt x="9" y="15"/>
                      <a:pt x="10" y="15"/>
                      <a:pt x="10" y="15"/>
                    </a:cubicBezTo>
                    <a:cubicBezTo>
                      <a:pt x="10" y="15"/>
                      <a:pt x="9" y="17"/>
                      <a:pt x="9" y="18"/>
                    </a:cubicBezTo>
                    <a:cubicBezTo>
                      <a:pt x="9" y="18"/>
                      <a:pt x="8" y="18"/>
                      <a:pt x="9" y="17"/>
                    </a:cubicBezTo>
                    <a:cubicBezTo>
                      <a:pt x="7" y="19"/>
                      <a:pt x="7" y="21"/>
                      <a:pt x="6" y="21"/>
                    </a:cubicBezTo>
                    <a:cubicBezTo>
                      <a:pt x="6" y="23"/>
                      <a:pt x="7" y="20"/>
                      <a:pt x="8" y="20"/>
                    </a:cubicBezTo>
                    <a:cubicBezTo>
                      <a:pt x="7" y="21"/>
                      <a:pt x="8" y="19"/>
                      <a:pt x="9" y="18"/>
                    </a:cubicBezTo>
                    <a:cubicBezTo>
                      <a:pt x="12" y="14"/>
                      <a:pt x="7" y="21"/>
                      <a:pt x="8" y="21"/>
                    </a:cubicBezTo>
                    <a:cubicBezTo>
                      <a:pt x="10" y="18"/>
                      <a:pt x="11" y="18"/>
                      <a:pt x="12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2" y="16"/>
                      <a:pt x="13" y="16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2"/>
                      <a:pt x="9" y="23"/>
                      <a:pt x="10" y="23"/>
                    </a:cubicBezTo>
                    <a:cubicBezTo>
                      <a:pt x="10" y="22"/>
                      <a:pt x="11" y="20"/>
                      <a:pt x="11" y="20"/>
                    </a:cubicBezTo>
                    <a:cubicBezTo>
                      <a:pt x="12" y="20"/>
                      <a:pt x="11" y="22"/>
                      <a:pt x="11" y="22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3"/>
                      <a:pt x="9" y="24"/>
                      <a:pt x="10" y="24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3" y="20"/>
                      <a:pt x="12" y="21"/>
                      <a:pt x="12" y="21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2"/>
                      <a:pt x="10" y="25"/>
                      <a:pt x="11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4"/>
                      <a:pt x="12" y="24"/>
                      <a:pt x="12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4"/>
                      <a:pt x="13" y="22"/>
                      <a:pt x="12" y="24"/>
                    </a:cubicBezTo>
                    <a:cubicBezTo>
                      <a:pt x="14" y="22"/>
                      <a:pt x="12" y="24"/>
                      <a:pt x="13" y="23"/>
                    </a:cubicBezTo>
                    <a:cubicBezTo>
                      <a:pt x="13" y="21"/>
                      <a:pt x="14" y="21"/>
                      <a:pt x="14" y="21"/>
                    </a:cubicBezTo>
                    <a:cubicBezTo>
                      <a:pt x="13" y="24"/>
                      <a:pt x="14" y="22"/>
                      <a:pt x="14" y="22"/>
                    </a:cubicBezTo>
                    <a:cubicBezTo>
                      <a:pt x="14" y="23"/>
                      <a:pt x="14" y="23"/>
                      <a:pt x="14" y="24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3" y="25"/>
                      <a:pt x="15" y="22"/>
                      <a:pt x="15" y="23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5" y="23"/>
                      <a:pt x="16" y="23"/>
                      <a:pt x="16" y="21"/>
                    </a:cubicBezTo>
                    <a:cubicBezTo>
                      <a:pt x="16" y="22"/>
                      <a:pt x="15" y="24"/>
                      <a:pt x="14" y="26"/>
                    </a:cubicBezTo>
                    <a:cubicBezTo>
                      <a:pt x="15" y="24"/>
                      <a:pt x="14" y="27"/>
                      <a:pt x="15" y="25"/>
                    </a:cubicBezTo>
                    <a:cubicBezTo>
                      <a:pt x="15" y="24"/>
                      <a:pt x="16" y="23"/>
                      <a:pt x="17" y="22"/>
                    </a:cubicBezTo>
                    <a:cubicBezTo>
                      <a:pt x="17" y="23"/>
                      <a:pt x="16" y="23"/>
                      <a:pt x="16" y="24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2"/>
                      <a:pt x="19" y="20"/>
                      <a:pt x="18" y="22"/>
                    </a:cubicBezTo>
                    <a:cubicBezTo>
                      <a:pt x="18" y="23"/>
                      <a:pt x="17" y="22"/>
                      <a:pt x="17" y="23"/>
                    </a:cubicBezTo>
                    <a:cubicBezTo>
                      <a:pt x="17" y="24"/>
                      <a:pt x="19" y="20"/>
                      <a:pt x="20" y="20"/>
                    </a:cubicBezTo>
                    <a:cubicBezTo>
                      <a:pt x="20" y="19"/>
                      <a:pt x="22" y="16"/>
                      <a:pt x="22" y="15"/>
                    </a:cubicBezTo>
                    <a:cubicBezTo>
                      <a:pt x="23" y="16"/>
                      <a:pt x="22" y="16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21"/>
                      <a:pt x="18" y="22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8" y="24"/>
                      <a:pt x="18" y="26"/>
                      <a:pt x="18" y="26"/>
                    </a:cubicBezTo>
                    <a:cubicBezTo>
                      <a:pt x="19" y="24"/>
                      <a:pt x="17" y="26"/>
                      <a:pt x="18" y="25"/>
                    </a:cubicBezTo>
                    <a:cubicBezTo>
                      <a:pt x="19" y="25"/>
                      <a:pt x="20" y="22"/>
                      <a:pt x="20" y="23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8" y="27"/>
                      <a:pt x="19" y="24"/>
                      <a:pt x="19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7"/>
                      <a:pt x="21" y="28"/>
                      <a:pt x="23" y="24"/>
                    </a:cubicBezTo>
                    <a:cubicBezTo>
                      <a:pt x="23" y="26"/>
                      <a:pt x="23" y="26"/>
                      <a:pt x="23" y="27"/>
                    </a:cubicBezTo>
                    <a:cubicBezTo>
                      <a:pt x="23" y="27"/>
                      <a:pt x="24" y="26"/>
                      <a:pt x="24" y="26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3" y="29"/>
                      <a:pt x="24" y="27"/>
                      <a:pt x="25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4" y="29"/>
                      <a:pt x="25" y="27"/>
                      <a:pt x="26" y="26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7" y="26"/>
                      <a:pt x="26" y="28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8"/>
                      <a:pt x="27" y="29"/>
                      <a:pt x="27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9" y="24"/>
                      <a:pt x="28" y="26"/>
                      <a:pt x="29" y="25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30"/>
                      <a:pt x="29" y="28"/>
                      <a:pt x="30" y="29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0" y="30"/>
                      <a:pt x="32" y="28"/>
                      <a:pt x="32" y="30"/>
                    </a:cubicBezTo>
                    <a:cubicBezTo>
                      <a:pt x="32" y="29"/>
                      <a:pt x="33" y="26"/>
                      <a:pt x="34" y="26"/>
                    </a:cubicBezTo>
                    <a:cubicBezTo>
                      <a:pt x="35" y="25"/>
                      <a:pt x="33" y="29"/>
                      <a:pt x="32" y="30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4" y="29"/>
                      <a:pt x="34" y="28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30"/>
                      <a:pt x="34" y="31"/>
                      <a:pt x="34" y="31"/>
                    </a:cubicBezTo>
                    <a:cubicBezTo>
                      <a:pt x="35" y="29"/>
                      <a:pt x="35" y="30"/>
                      <a:pt x="36" y="29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5" y="32"/>
                      <a:pt x="36" y="29"/>
                      <a:pt x="36" y="29"/>
                    </a:cubicBezTo>
                    <a:cubicBezTo>
                      <a:pt x="37" y="28"/>
                      <a:pt x="37" y="29"/>
                      <a:pt x="36" y="30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5" y="31"/>
                      <a:pt x="36" y="30"/>
                      <a:pt x="36" y="31"/>
                    </a:cubicBezTo>
                    <a:cubicBezTo>
                      <a:pt x="36" y="31"/>
                      <a:pt x="37" y="29"/>
                      <a:pt x="37" y="30"/>
                    </a:cubicBezTo>
                    <a:cubicBezTo>
                      <a:pt x="37" y="30"/>
                      <a:pt x="37" y="30"/>
                      <a:pt x="37" y="31"/>
                    </a:cubicBezTo>
                    <a:cubicBezTo>
                      <a:pt x="37" y="30"/>
                      <a:pt x="37" y="31"/>
                      <a:pt x="38" y="30"/>
                    </a:cubicBezTo>
                    <a:cubicBezTo>
                      <a:pt x="38" y="30"/>
                      <a:pt x="38" y="29"/>
                      <a:pt x="38" y="28"/>
                    </a:cubicBezTo>
                    <a:cubicBezTo>
                      <a:pt x="38" y="28"/>
                      <a:pt x="39" y="28"/>
                      <a:pt x="38" y="28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38" y="28"/>
                      <a:pt x="38" y="29"/>
                      <a:pt x="39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39" y="30"/>
                      <a:pt x="38" y="32"/>
                      <a:pt x="38" y="32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39" y="31"/>
                      <a:pt x="39" y="31"/>
                      <a:pt x="39" y="32"/>
                    </a:cubicBezTo>
                    <a:cubicBezTo>
                      <a:pt x="39" y="33"/>
                      <a:pt x="41" y="28"/>
                      <a:pt x="41" y="30"/>
                    </a:cubicBezTo>
                    <a:cubicBezTo>
                      <a:pt x="40" y="31"/>
                      <a:pt x="40" y="32"/>
                      <a:pt x="40" y="32"/>
                    </a:cubicBezTo>
                    <a:cubicBezTo>
                      <a:pt x="40" y="32"/>
                      <a:pt x="41" y="31"/>
                      <a:pt x="41" y="31"/>
                    </a:cubicBezTo>
                    <a:cubicBezTo>
                      <a:pt x="41" y="31"/>
                      <a:pt x="40" y="33"/>
                      <a:pt x="40" y="31"/>
                    </a:cubicBezTo>
                    <a:cubicBezTo>
                      <a:pt x="41" y="30"/>
                      <a:pt x="41" y="31"/>
                      <a:pt x="41" y="30"/>
                    </a:cubicBezTo>
                    <a:cubicBezTo>
                      <a:pt x="40" y="35"/>
                      <a:pt x="42" y="32"/>
                      <a:pt x="42" y="34"/>
                    </a:cubicBezTo>
                    <a:cubicBezTo>
                      <a:pt x="43" y="32"/>
                      <a:pt x="43" y="34"/>
                      <a:pt x="43" y="33"/>
                    </a:cubicBezTo>
                    <a:cubicBezTo>
                      <a:pt x="42" y="35"/>
                      <a:pt x="44" y="33"/>
                      <a:pt x="43" y="34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3"/>
                      <a:pt x="46" y="29"/>
                      <a:pt x="45" y="31"/>
                    </a:cubicBezTo>
                    <a:cubicBezTo>
                      <a:pt x="45" y="32"/>
                      <a:pt x="45" y="33"/>
                      <a:pt x="44" y="33"/>
                    </a:cubicBezTo>
                    <a:cubicBezTo>
                      <a:pt x="44" y="36"/>
                      <a:pt x="46" y="32"/>
                      <a:pt x="45" y="35"/>
                    </a:cubicBezTo>
                    <a:cubicBezTo>
                      <a:pt x="46" y="34"/>
                      <a:pt x="46" y="32"/>
                      <a:pt x="47" y="31"/>
                    </a:cubicBezTo>
                    <a:cubicBezTo>
                      <a:pt x="47" y="33"/>
                      <a:pt x="47" y="34"/>
                      <a:pt x="46" y="34"/>
                    </a:cubicBezTo>
                    <a:cubicBezTo>
                      <a:pt x="47" y="34"/>
                      <a:pt x="47" y="33"/>
                      <a:pt x="47" y="34"/>
                    </a:cubicBezTo>
                    <a:cubicBezTo>
                      <a:pt x="47" y="35"/>
                      <a:pt x="47" y="35"/>
                      <a:pt x="46" y="35"/>
                    </a:cubicBezTo>
                    <a:cubicBezTo>
                      <a:pt x="46" y="36"/>
                      <a:pt x="47" y="35"/>
                      <a:pt x="48" y="34"/>
                    </a:cubicBezTo>
                    <a:cubicBezTo>
                      <a:pt x="47" y="36"/>
                      <a:pt x="48" y="35"/>
                      <a:pt x="48" y="37"/>
                    </a:cubicBezTo>
                    <a:cubicBezTo>
                      <a:pt x="49" y="35"/>
                      <a:pt x="48" y="38"/>
                      <a:pt x="49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0" y="35"/>
                      <a:pt x="51" y="33"/>
                      <a:pt x="51" y="33"/>
                    </a:cubicBezTo>
                    <a:cubicBezTo>
                      <a:pt x="50" y="35"/>
                      <a:pt x="50" y="35"/>
                      <a:pt x="50" y="35"/>
                    </a:cubicBezTo>
                    <a:cubicBezTo>
                      <a:pt x="49" y="37"/>
                      <a:pt x="50" y="36"/>
                      <a:pt x="50" y="37"/>
                    </a:cubicBezTo>
                    <a:cubicBezTo>
                      <a:pt x="50" y="35"/>
                      <a:pt x="50" y="37"/>
                      <a:pt x="51" y="36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5"/>
                      <a:pt x="52" y="34"/>
                      <a:pt x="52" y="34"/>
                    </a:cubicBezTo>
                    <a:cubicBezTo>
                      <a:pt x="52" y="34"/>
                      <a:pt x="51" y="36"/>
                      <a:pt x="51" y="36"/>
                    </a:cubicBezTo>
                    <a:cubicBezTo>
                      <a:pt x="51" y="37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1" y="39"/>
                      <a:pt x="52" y="37"/>
                      <a:pt x="53" y="37"/>
                    </a:cubicBezTo>
                    <a:cubicBezTo>
                      <a:pt x="53" y="38"/>
                      <a:pt x="54" y="37"/>
                      <a:pt x="55" y="37"/>
                    </a:cubicBezTo>
                    <a:cubicBezTo>
                      <a:pt x="55" y="37"/>
                      <a:pt x="54" y="38"/>
                      <a:pt x="55" y="37"/>
                    </a:cubicBezTo>
                    <a:cubicBezTo>
                      <a:pt x="55" y="37"/>
                      <a:pt x="56" y="36"/>
                      <a:pt x="55" y="37"/>
                    </a:cubicBezTo>
                    <a:cubicBezTo>
                      <a:pt x="56" y="36"/>
                      <a:pt x="55" y="38"/>
                      <a:pt x="55" y="38"/>
                    </a:cubicBezTo>
                    <a:cubicBezTo>
                      <a:pt x="55" y="38"/>
                      <a:pt x="56" y="37"/>
                      <a:pt x="56" y="37"/>
                    </a:cubicBezTo>
                    <a:cubicBezTo>
                      <a:pt x="55" y="39"/>
                      <a:pt x="58" y="36"/>
                      <a:pt x="57" y="38"/>
                    </a:cubicBezTo>
                    <a:cubicBezTo>
                      <a:pt x="58" y="37"/>
                      <a:pt x="57" y="38"/>
                      <a:pt x="57" y="39"/>
                    </a:cubicBezTo>
                    <a:cubicBezTo>
                      <a:pt x="57" y="38"/>
                      <a:pt x="58" y="38"/>
                      <a:pt x="59" y="36"/>
                    </a:cubicBezTo>
                    <a:cubicBezTo>
                      <a:pt x="58" y="38"/>
                      <a:pt x="58" y="38"/>
                      <a:pt x="58" y="38"/>
                    </a:cubicBezTo>
                    <a:cubicBezTo>
                      <a:pt x="59" y="38"/>
                      <a:pt x="59" y="38"/>
                      <a:pt x="60" y="37"/>
                    </a:cubicBezTo>
                    <a:cubicBezTo>
                      <a:pt x="60" y="36"/>
                      <a:pt x="61" y="35"/>
                      <a:pt x="61" y="35"/>
                    </a:cubicBezTo>
                    <a:cubicBezTo>
                      <a:pt x="61" y="35"/>
                      <a:pt x="61" y="35"/>
                      <a:pt x="61" y="35"/>
                    </a:cubicBezTo>
                    <a:cubicBezTo>
                      <a:pt x="61" y="36"/>
                      <a:pt x="62" y="35"/>
                      <a:pt x="62" y="35"/>
                    </a:cubicBezTo>
                    <a:cubicBezTo>
                      <a:pt x="62" y="36"/>
                      <a:pt x="62" y="35"/>
                      <a:pt x="61" y="36"/>
                    </a:cubicBezTo>
                    <a:cubicBezTo>
                      <a:pt x="60" y="39"/>
                      <a:pt x="61" y="38"/>
                      <a:pt x="61" y="38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1" y="38"/>
                      <a:pt x="62" y="38"/>
                    </a:cubicBezTo>
                    <a:cubicBezTo>
                      <a:pt x="64" y="34"/>
                      <a:pt x="64" y="34"/>
                      <a:pt x="64" y="34"/>
                    </a:cubicBezTo>
                    <a:cubicBezTo>
                      <a:pt x="64" y="34"/>
                      <a:pt x="64" y="36"/>
                      <a:pt x="63" y="37"/>
                    </a:cubicBezTo>
                    <a:cubicBezTo>
                      <a:pt x="64" y="37"/>
                      <a:pt x="65" y="34"/>
                      <a:pt x="66" y="33"/>
                    </a:cubicBezTo>
                    <a:cubicBezTo>
                      <a:pt x="66" y="34"/>
                      <a:pt x="67" y="33"/>
                      <a:pt x="67" y="33"/>
                    </a:cubicBezTo>
                    <a:cubicBezTo>
                      <a:pt x="67" y="34"/>
                      <a:pt x="67" y="33"/>
                      <a:pt x="67" y="34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66" y="35"/>
                      <a:pt x="65" y="37"/>
                      <a:pt x="65" y="38"/>
                    </a:cubicBezTo>
                    <a:cubicBezTo>
                      <a:pt x="65" y="37"/>
                      <a:pt x="66" y="39"/>
                      <a:pt x="66" y="39"/>
                    </a:cubicBezTo>
                    <a:cubicBezTo>
                      <a:pt x="67" y="36"/>
                      <a:pt x="67" y="38"/>
                      <a:pt x="68" y="36"/>
                    </a:cubicBezTo>
                    <a:cubicBezTo>
                      <a:pt x="69" y="36"/>
                      <a:pt x="67" y="38"/>
                      <a:pt x="67" y="38"/>
                    </a:cubicBezTo>
                    <a:cubicBezTo>
                      <a:pt x="68" y="38"/>
                      <a:pt x="68" y="39"/>
                      <a:pt x="69" y="3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69" y="38"/>
                      <a:pt x="70" y="39"/>
                      <a:pt x="71" y="38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0" y="40"/>
                      <a:pt x="72" y="36"/>
                      <a:pt x="72" y="37"/>
                    </a:cubicBezTo>
                    <a:cubicBezTo>
                      <a:pt x="71" y="39"/>
                      <a:pt x="71" y="39"/>
                      <a:pt x="71" y="39"/>
                    </a:cubicBezTo>
                    <a:cubicBezTo>
                      <a:pt x="72" y="38"/>
                      <a:pt x="71" y="40"/>
                      <a:pt x="72" y="38"/>
                    </a:cubicBezTo>
                    <a:cubicBezTo>
                      <a:pt x="72" y="39"/>
                      <a:pt x="72" y="39"/>
                      <a:pt x="72" y="39"/>
                    </a:cubicBezTo>
                    <a:cubicBezTo>
                      <a:pt x="72" y="39"/>
                      <a:pt x="73" y="39"/>
                      <a:pt x="74" y="38"/>
                    </a:cubicBezTo>
                    <a:cubicBezTo>
                      <a:pt x="73" y="40"/>
                      <a:pt x="73" y="40"/>
                      <a:pt x="73" y="40"/>
                    </a:cubicBezTo>
                    <a:cubicBezTo>
                      <a:pt x="72" y="41"/>
                      <a:pt x="74" y="38"/>
                      <a:pt x="74" y="39"/>
                    </a:cubicBezTo>
                    <a:cubicBezTo>
                      <a:pt x="74" y="39"/>
                      <a:pt x="74" y="40"/>
                      <a:pt x="73" y="40"/>
                    </a:cubicBezTo>
                    <a:cubicBezTo>
                      <a:pt x="74" y="39"/>
                      <a:pt x="75" y="39"/>
                      <a:pt x="75" y="39"/>
                    </a:cubicBezTo>
                    <a:cubicBezTo>
                      <a:pt x="74" y="41"/>
                      <a:pt x="74" y="41"/>
                      <a:pt x="74" y="41"/>
                    </a:cubicBezTo>
                    <a:cubicBezTo>
                      <a:pt x="76" y="42"/>
                      <a:pt x="77" y="43"/>
                      <a:pt x="80" y="42"/>
                    </a:cubicBezTo>
                    <a:cubicBezTo>
                      <a:pt x="79" y="44"/>
                      <a:pt x="79" y="43"/>
                      <a:pt x="78" y="45"/>
                    </a:cubicBezTo>
                    <a:cubicBezTo>
                      <a:pt x="79" y="43"/>
                      <a:pt x="79" y="44"/>
                      <a:pt x="79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80" y="44"/>
                      <a:pt x="79" y="45"/>
                      <a:pt x="80" y="45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1" y="43"/>
                      <a:pt x="79" y="47"/>
                      <a:pt x="81" y="45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81" y="44"/>
                      <a:pt x="80" y="47"/>
                      <a:pt x="81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1" y="47"/>
                      <a:pt x="83" y="44"/>
                      <a:pt x="82" y="46"/>
                    </a:cubicBezTo>
                    <a:cubicBezTo>
                      <a:pt x="83" y="46"/>
                      <a:pt x="83" y="46"/>
                      <a:pt x="84" y="44"/>
                    </a:cubicBezTo>
                    <a:cubicBezTo>
                      <a:pt x="83" y="46"/>
                      <a:pt x="83" y="46"/>
                      <a:pt x="83" y="46"/>
                    </a:cubicBezTo>
                    <a:cubicBezTo>
                      <a:pt x="85" y="46"/>
                      <a:pt x="86" y="47"/>
                      <a:pt x="88" y="46"/>
                    </a:cubicBezTo>
                    <a:cubicBezTo>
                      <a:pt x="87" y="47"/>
                      <a:pt x="87" y="47"/>
                      <a:pt x="87" y="47"/>
                    </a:cubicBezTo>
                    <a:cubicBezTo>
                      <a:pt x="89" y="45"/>
                      <a:pt x="87" y="49"/>
                      <a:pt x="90" y="46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0" y="47"/>
                      <a:pt x="90" y="47"/>
                      <a:pt x="90" y="47"/>
                    </a:cubicBezTo>
                    <a:cubicBezTo>
                      <a:pt x="91" y="46"/>
                      <a:pt x="91" y="47"/>
                      <a:pt x="92" y="46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3" y="45"/>
                      <a:pt x="93" y="46"/>
                    </a:cubicBezTo>
                    <a:cubicBezTo>
                      <a:pt x="93" y="47"/>
                      <a:pt x="93" y="47"/>
                      <a:pt x="93" y="47"/>
                    </a:cubicBezTo>
                    <a:cubicBezTo>
                      <a:pt x="92" y="50"/>
                      <a:pt x="93" y="54"/>
                      <a:pt x="96" y="51"/>
                    </a:cubicBezTo>
                    <a:cubicBezTo>
                      <a:pt x="97" y="51"/>
                      <a:pt x="95" y="53"/>
                      <a:pt x="95" y="53"/>
                    </a:cubicBezTo>
                    <a:cubicBezTo>
                      <a:pt x="99" y="51"/>
                      <a:pt x="97" y="56"/>
                      <a:pt x="101" y="53"/>
                    </a:cubicBezTo>
                    <a:cubicBezTo>
                      <a:pt x="103" y="52"/>
                      <a:pt x="107" y="48"/>
                      <a:pt x="107" y="48"/>
                    </a:cubicBezTo>
                    <a:cubicBezTo>
                      <a:pt x="103" y="48"/>
                      <a:pt x="103" y="45"/>
                      <a:pt x="102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4" name="chenying0907 96"/>
              <p:cNvSpPr/>
              <p:nvPr/>
            </p:nvSpPr>
            <p:spPr bwMode="auto">
              <a:xfrm>
                <a:off x="4117" y="22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5" name="chenying0907 97"/>
              <p:cNvSpPr/>
              <p:nvPr/>
            </p:nvSpPr>
            <p:spPr bwMode="auto">
              <a:xfrm>
                <a:off x="4487" y="23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6" name="chenying0907 98"/>
              <p:cNvSpPr/>
              <p:nvPr/>
            </p:nvSpPr>
            <p:spPr bwMode="auto">
              <a:xfrm>
                <a:off x="4387" y="228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7" name="chenying0907 99"/>
              <p:cNvSpPr/>
              <p:nvPr/>
            </p:nvSpPr>
            <p:spPr bwMode="auto">
              <a:xfrm>
                <a:off x="4508" y="193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8" name="chenying0907 100"/>
              <p:cNvSpPr/>
              <p:nvPr/>
            </p:nvSpPr>
            <p:spPr bwMode="auto">
              <a:xfrm>
                <a:off x="4487" y="2285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9" name="chenying0907 101"/>
              <p:cNvSpPr/>
              <p:nvPr/>
            </p:nvSpPr>
            <p:spPr bwMode="auto">
              <a:xfrm>
                <a:off x="4514" y="1929"/>
                <a:ext cx="0" cy="4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0" name="chenying0907 102"/>
              <p:cNvSpPr/>
              <p:nvPr/>
            </p:nvSpPr>
            <p:spPr bwMode="auto">
              <a:xfrm>
                <a:off x="4506" y="1927"/>
                <a:ext cx="0" cy="4"/>
              </a:xfrm>
              <a:custGeom>
                <a:avLst/>
                <a:gdLst>
                  <a:gd name="T0" fmla="*/ 1 h 2"/>
                  <a:gd name="T1" fmla="*/ 0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1" name="chenying0907 103"/>
              <p:cNvSpPr/>
              <p:nvPr/>
            </p:nvSpPr>
            <p:spPr bwMode="auto">
              <a:xfrm>
                <a:off x="4516" y="192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2" name="chenying0907 104"/>
              <p:cNvSpPr/>
              <p:nvPr/>
            </p:nvSpPr>
            <p:spPr bwMode="auto">
              <a:xfrm>
                <a:off x="4495" y="1925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3" name="chenying0907 105"/>
              <p:cNvSpPr/>
              <p:nvPr/>
            </p:nvSpPr>
            <p:spPr bwMode="auto">
              <a:xfrm>
                <a:off x="3201" y="216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4" name="chenying0907 106"/>
              <p:cNvSpPr/>
              <p:nvPr/>
            </p:nvSpPr>
            <p:spPr bwMode="auto">
              <a:xfrm>
                <a:off x="3544" y="1543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5" name="chenying0907 107"/>
              <p:cNvSpPr/>
              <p:nvPr/>
            </p:nvSpPr>
            <p:spPr bwMode="auto">
              <a:xfrm>
                <a:off x="3914" y="14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6" name="chenying0907 108"/>
              <p:cNvSpPr/>
              <p:nvPr/>
            </p:nvSpPr>
            <p:spPr bwMode="auto">
              <a:xfrm>
                <a:off x="3916" y="1409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0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7" name="chenying0907 109"/>
              <p:cNvSpPr/>
              <p:nvPr/>
            </p:nvSpPr>
            <p:spPr bwMode="auto">
              <a:xfrm>
                <a:off x="3893" y="1441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1 h 2"/>
                  <a:gd name="T4" fmla="*/ 2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8" name="chenying0907 110"/>
              <p:cNvSpPr/>
              <p:nvPr/>
            </p:nvSpPr>
            <p:spPr bwMode="auto">
              <a:xfrm>
                <a:off x="3893" y="1437"/>
                <a:ext cx="6" cy="6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9" name="chenying0907 111"/>
              <p:cNvSpPr/>
              <p:nvPr/>
            </p:nvSpPr>
            <p:spPr bwMode="auto">
              <a:xfrm>
                <a:off x="3909" y="141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0" name="chenying0907 112"/>
              <p:cNvSpPr/>
              <p:nvPr/>
            </p:nvSpPr>
            <p:spPr bwMode="auto">
              <a:xfrm>
                <a:off x="3912" y="1416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1" name="chenying0907 113"/>
              <p:cNvSpPr/>
              <p:nvPr/>
            </p:nvSpPr>
            <p:spPr bwMode="auto">
              <a:xfrm>
                <a:off x="4472" y="1804"/>
                <a:ext cx="233" cy="133"/>
              </a:xfrm>
              <a:custGeom>
                <a:avLst/>
                <a:gdLst>
                  <a:gd name="T0" fmla="*/ 86 w 110"/>
                  <a:gd name="T1" fmla="*/ 5 h 63"/>
                  <a:gd name="T2" fmla="*/ 79 w 110"/>
                  <a:gd name="T3" fmla="*/ 7 h 63"/>
                  <a:gd name="T4" fmla="*/ 58 w 110"/>
                  <a:gd name="T5" fmla="*/ 24 h 63"/>
                  <a:gd name="T6" fmla="*/ 50 w 110"/>
                  <a:gd name="T7" fmla="*/ 26 h 63"/>
                  <a:gd name="T8" fmla="*/ 44 w 110"/>
                  <a:gd name="T9" fmla="*/ 26 h 63"/>
                  <a:gd name="T10" fmla="*/ 34 w 110"/>
                  <a:gd name="T11" fmla="*/ 31 h 63"/>
                  <a:gd name="T12" fmla="*/ 28 w 110"/>
                  <a:gd name="T13" fmla="*/ 33 h 63"/>
                  <a:gd name="T14" fmla="*/ 17 w 110"/>
                  <a:gd name="T15" fmla="*/ 38 h 63"/>
                  <a:gd name="T16" fmla="*/ 13 w 110"/>
                  <a:gd name="T17" fmla="*/ 45 h 63"/>
                  <a:gd name="T18" fmla="*/ 5 w 110"/>
                  <a:gd name="T19" fmla="*/ 47 h 63"/>
                  <a:gd name="T20" fmla="*/ 1 w 110"/>
                  <a:gd name="T21" fmla="*/ 50 h 63"/>
                  <a:gd name="T22" fmla="*/ 3 w 110"/>
                  <a:gd name="T23" fmla="*/ 55 h 63"/>
                  <a:gd name="T24" fmla="*/ 3 w 110"/>
                  <a:gd name="T25" fmla="*/ 56 h 63"/>
                  <a:gd name="T26" fmla="*/ 5 w 110"/>
                  <a:gd name="T27" fmla="*/ 55 h 63"/>
                  <a:gd name="T28" fmla="*/ 9 w 110"/>
                  <a:gd name="T29" fmla="*/ 56 h 63"/>
                  <a:gd name="T30" fmla="*/ 12 w 110"/>
                  <a:gd name="T31" fmla="*/ 58 h 63"/>
                  <a:gd name="T32" fmla="*/ 12 w 110"/>
                  <a:gd name="T33" fmla="*/ 51 h 63"/>
                  <a:gd name="T34" fmla="*/ 15 w 110"/>
                  <a:gd name="T35" fmla="*/ 57 h 63"/>
                  <a:gd name="T36" fmla="*/ 18 w 110"/>
                  <a:gd name="T37" fmla="*/ 61 h 63"/>
                  <a:gd name="T38" fmla="*/ 16 w 110"/>
                  <a:gd name="T39" fmla="*/ 54 h 63"/>
                  <a:gd name="T40" fmla="*/ 19 w 110"/>
                  <a:gd name="T41" fmla="*/ 59 h 63"/>
                  <a:gd name="T42" fmla="*/ 21 w 110"/>
                  <a:gd name="T43" fmla="*/ 60 h 63"/>
                  <a:gd name="T44" fmla="*/ 22 w 110"/>
                  <a:gd name="T45" fmla="*/ 60 h 63"/>
                  <a:gd name="T46" fmla="*/ 23 w 110"/>
                  <a:gd name="T47" fmla="*/ 60 h 63"/>
                  <a:gd name="T48" fmla="*/ 23 w 110"/>
                  <a:gd name="T49" fmla="*/ 55 h 63"/>
                  <a:gd name="T50" fmla="*/ 26 w 110"/>
                  <a:gd name="T51" fmla="*/ 58 h 63"/>
                  <a:gd name="T52" fmla="*/ 26 w 110"/>
                  <a:gd name="T53" fmla="*/ 54 h 63"/>
                  <a:gd name="T54" fmla="*/ 27 w 110"/>
                  <a:gd name="T55" fmla="*/ 54 h 63"/>
                  <a:gd name="T56" fmla="*/ 29 w 110"/>
                  <a:gd name="T57" fmla="*/ 54 h 63"/>
                  <a:gd name="T58" fmla="*/ 34 w 110"/>
                  <a:gd name="T59" fmla="*/ 51 h 63"/>
                  <a:gd name="T60" fmla="*/ 36 w 110"/>
                  <a:gd name="T61" fmla="*/ 51 h 63"/>
                  <a:gd name="T62" fmla="*/ 40 w 110"/>
                  <a:gd name="T63" fmla="*/ 49 h 63"/>
                  <a:gd name="T64" fmla="*/ 44 w 110"/>
                  <a:gd name="T65" fmla="*/ 47 h 63"/>
                  <a:gd name="T66" fmla="*/ 45 w 110"/>
                  <a:gd name="T67" fmla="*/ 45 h 63"/>
                  <a:gd name="T68" fmla="*/ 46 w 110"/>
                  <a:gd name="T69" fmla="*/ 45 h 63"/>
                  <a:gd name="T70" fmla="*/ 46 w 110"/>
                  <a:gd name="T71" fmla="*/ 42 h 63"/>
                  <a:gd name="T72" fmla="*/ 49 w 110"/>
                  <a:gd name="T73" fmla="*/ 42 h 63"/>
                  <a:gd name="T74" fmla="*/ 53 w 110"/>
                  <a:gd name="T75" fmla="*/ 42 h 63"/>
                  <a:gd name="T76" fmla="*/ 55 w 110"/>
                  <a:gd name="T77" fmla="*/ 39 h 63"/>
                  <a:gd name="T78" fmla="*/ 60 w 110"/>
                  <a:gd name="T79" fmla="*/ 39 h 63"/>
                  <a:gd name="T80" fmla="*/ 61 w 110"/>
                  <a:gd name="T81" fmla="*/ 38 h 63"/>
                  <a:gd name="T82" fmla="*/ 62 w 110"/>
                  <a:gd name="T83" fmla="*/ 38 h 63"/>
                  <a:gd name="T84" fmla="*/ 64 w 110"/>
                  <a:gd name="T85" fmla="*/ 40 h 63"/>
                  <a:gd name="T86" fmla="*/ 66 w 110"/>
                  <a:gd name="T87" fmla="*/ 35 h 63"/>
                  <a:gd name="T88" fmla="*/ 68 w 110"/>
                  <a:gd name="T89" fmla="*/ 30 h 63"/>
                  <a:gd name="T90" fmla="*/ 71 w 110"/>
                  <a:gd name="T91" fmla="*/ 31 h 63"/>
                  <a:gd name="T92" fmla="*/ 72 w 110"/>
                  <a:gd name="T93" fmla="*/ 26 h 63"/>
                  <a:gd name="T94" fmla="*/ 76 w 110"/>
                  <a:gd name="T95" fmla="*/ 26 h 63"/>
                  <a:gd name="T96" fmla="*/ 79 w 110"/>
                  <a:gd name="T97" fmla="*/ 24 h 63"/>
                  <a:gd name="T98" fmla="*/ 82 w 110"/>
                  <a:gd name="T99" fmla="*/ 23 h 63"/>
                  <a:gd name="T100" fmla="*/ 88 w 110"/>
                  <a:gd name="T101" fmla="*/ 20 h 63"/>
                  <a:gd name="T102" fmla="*/ 91 w 110"/>
                  <a:gd name="T103" fmla="*/ 16 h 63"/>
                  <a:gd name="T104" fmla="*/ 97 w 110"/>
                  <a:gd name="T105" fmla="*/ 13 h 63"/>
                  <a:gd name="T106" fmla="*/ 105 w 110"/>
                  <a:gd name="T107" fmla="*/ 1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63">
                    <a:moveTo>
                      <a:pt x="108" y="1"/>
                    </a:moveTo>
                    <a:cubicBezTo>
                      <a:pt x="106" y="4"/>
                      <a:pt x="103" y="2"/>
                      <a:pt x="100" y="0"/>
                    </a:cubicBezTo>
                    <a:cubicBezTo>
                      <a:pt x="99" y="1"/>
                      <a:pt x="98" y="2"/>
                      <a:pt x="97" y="1"/>
                    </a:cubicBezTo>
                    <a:cubicBezTo>
                      <a:pt x="94" y="3"/>
                      <a:pt x="88" y="0"/>
                      <a:pt x="85" y="3"/>
                    </a:cubicBezTo>
                    <a:cubicBezTo>
                      <a:pt x="86" y="4"/>
                      <a:pt x="86" y="5"/>
                      <a:pt x="86" y="5"/>
                    </a:cubicBezTo>
                    <a:cubicBezTo>
                      <a:pt x="86" y="5"/>
                      <a:pt x="86" y="5"/>
                      <a:pt x="86" y="5"/>
                    </a:cubicBezTo>
                    <a:cubicBezTo>
                      <a:pt x="86" y="6"/>
                      <a:pt x="86" y="6"/>
                      <a:pt x="86" y="6"/>
                    </a:cubicBezTo>
                    <a:cubicBezTo>
                      <a:pt x="86" y="7"/>
                      <a:pt x="85" y="5"/>
                      <a:pt x="85" y="5"/>
                    </a:cubicBezTo>
                    <a:cubicBezTo>
                      <a:pt x="84" y="5"/>
                      <a:pt x="83" y="6"/>
                      <a:pt x="82" y="6"/>
                    </a:cubicBezTo>
                    <a:cubicBezTo>
                      <a:pt x="82" y="8"/>
                      <a:pt x="81" y="7"/>
                      <a:pt x="82" y="9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1" y="10"/>
                      <a:pt x="81" y="10"/>
                      <a:pt x="79" y="7"/>
                    </a:cubicBezTo>
                    <a:cubicBezTo>
                      <a:pt x="75" y="7"/>
                      <a:pt x="72" y="10"/>
                      <a:pt x="68" y="11"/>
                    </a:cubicBezTo>
                    <a:cubicBezTo>
                      <a:pt x="65" y="13"/>
                      <a:pt x="63" y="16"/>
                      <a:pt x="60" y="19"/>
                    </a:cubicBezTo>
                    <a:cubicBezTo>
                      <a:pt x="60" y="22"/>
                      <a:pt x="59" y="21"/>
                      <a:pt x="60" y="24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4"/>
                      <a:pt x="59" y="23"/>
                      <a:pt x="57" y="22"/>
                    </a:cubicBezTo>
                    <a:cubicBezTo>
                      <a:pt x="58" y="23"/>
                      <a:pt x="57" y="22"/>
                      <a:pt x="58" y="24"/>
                    </a:cubicBezTo>
                    <a:cubicBezTo>
                      <a:pt x="59" y="26"/>
                      <a:pt x="57" y="22"/>
                      <a:pt x="57" y="23"/>
                    </a:cubicBezTo>
                    <a:cubicBezTo>
                      <a:pt x="56" y="22"/>
                      <a:pt x="57" y="24"/>
                      <a:pt x="57" y="23"/>
                    </a:cubicBezTo>
                    <a:cubicBezTo>
                      <a:pt x="57" y="26"/>
                      <a:pt x="56" y="22"/>
                      <a:pt x="55" y="21"/>
                    </a:cubicBezTo>
                    <a:cubicBezTo>
                      <a:pt x="53" y="22"/>
                      <a:pt x="53" y="25"/>
                      <a:pt x="51" y="25"/>
                    </a:cubicBezTo>
                    <a:cubicBezTo>
                      <a:pt x="51" y="24"/>
                      <a:pt x="51" y="26"/>
                      <a:pt x="51" y="26"/>
                    </a:cubicBezTo>
                    <a:cubicBezTo>
                      <a:pt x="50" y="23"/>
                      <a:pt x="51" y="27"/>
                      <a:pt x="50" y="26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4"/>
                      <a:pt x="49" y="26"/>
                      <a:pt x="48" y="25"/>
                    </a:cubicBezTo>
                    <a:cubicBezTo>
                      <a:pt x="48" y="26"/>
                      <a:pt x="46" y="24"/>
                      <a:pt x="46" y="26"/>
                    </a:cubicBezTo>
                    <a:cubicBezTo>
                      <a:pt x="46" y="24"/>
                      <a:pt x="46" y="25"/>
                      <a:pt x="45" y="24"/>
                    </a:cubicBezTo>
                    <a:cubicBezTo>
                      <a:pt x="46" y="28"/>
                      <a:pt x="44" y="24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2" y="26"/>
                      <a:pt x="40" y="26"/>
                      <a:pt x="39" y="29"/>
                    </a:cubicBezTo>
                    <a:cubicBezTo>
                      <a:pt x="39" y="29"/>
                      <a:pt x="36" y="27"/>
                      <a:pt x="36" y="2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6" y="29"/>
                    </a:cubicBezTo>
                    <a:cubicBezTo>
                      <a:pt x="36" y="30"/>
                      <a:pt x="34" y="29"/>
                      <a:pt x="34" y="29"/>
                    </a:cubicBezTo>
                    <a:cubicBezTo>
                      <a:pt x="34" y="30"/>
                      <a:pt x="34" y="30"/>
                      <a:pt x="34" y="31"/>
                    </a:cubicBezTo>
                    <a:cubicBezTo>
                      <a:pt x="32" y="29"/>
                      <a:pt x="33" y="33"/>
                      <a:pt x="31" y="31"/>
                    </a:cubicBezTo>
                    <a:cubicBezTo>
                      <a:pt x="32" y="34"/>
                      <a:pt x="32" y="33"/>
                      <a:pt x="32" y="34"/>
                    </a:cubicBezTo>
                    <a:cubicBezTo>
                      <a:pt x="32" y="33"/>
                      <a:pt x="31" y="33"/>
                      <a:pt x="31" y="32"/>
                    </a:cubicBezTo>
                    <a:cubicBezTo>
                      <a:pt x="31" y="32"/>
                      <a:pt x="30" y="33"/>
                      <a:pt x="30" y="32"/>
                    </a:cubicBezTo>
                    <a:cubicBezTo>
                      <a:pt x="29" y="32"/>
                      <a:pt x="30" y="34"/>
                      <a:pt x="29" y="34"/>
                    </a:cubicBezTo>
                    <a:cubicBezTo>
                      <a:pt x="28" y="32"/>
                      <a:pt x="28" y="34"/>
                      <a:pt x="28" y="33"/>
                    </a:cubicBezTo>
                    <a:cubicBezTo>
                      <a:pt x="28" y="35"/>
                      <a:pt x="28" y="37"/>
                      <a:pt x="28" y="36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5"/>
                      <a:pt x="24" y="32"/>
                      <a:pt x="23" y="36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2" y="37"/>
                      <a:pt x="20" y="36"/>
                      <a:pt x="19" y="39"/>
                    </a:cubicBezTo>
                    <a:cubicBezTo>
                      <a:pt x="18" y="38"/>
                      <a:pt x="18" y="38"/>
                      <a:pt x="17" y="38"/>
                    </a:cubicBezTo>
                    <a:cubicBezTo>
                      <a:pt x="17" y="40"/>
                      <a:pt x="17" y="40"/>
                      <a:pt x="17" y="42"/>
                    </a:cubicBezTo>
                    <a:cubicBezTo>
                      <a:pt x="17" y="42"/>
                      <a:pt x="16" y="41"/>
                      <a:pt x="16" y="40"/>
                    </a:cubicBezTo>
                    <a:cubicBezTo>
                      <a:pt x="15" y="40"/>
                      <a:pt x="14" y="38"/>
                      <a:pt x="14" y="41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4" y="41"/>
                      <a:pt x="13" y="43"/>
                      <a:pt x="12" y="42"/>
                    </a:cubicBezTo>
                    <a:cubicBezTo>
                      <a:pt x="13" y="43"/>
                      <a:pt x="12" y="44"/>
                      <a:pt x="13" y="45"/>
                    </a:cubicBezTo>
                    <a:cubicBezTo>
                      <a:pt x="13" y="45"/>
                      <a:pt x="12" y="43"/>
                      <a:pt x="12" y="44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0" y="43"/>
                      <a:pt x="9" y="44"/>
                      <a:pt x="8" y="46"/>
                    </a:cubicBezTo>
                    <a:cubicBezTo>
                      <a:pt x="7" y="44"/>
                      <a:pt x="7" y="46"/>
                      <a:pt x="6" y="45"/>
                    </a:cubicBezTo>
                    <a:cubicBezTo>
                      <a:pt x="6" y="47"/>
                      <a:pt x="4" y="46"/>
                      <a:pt x="6" y="48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7"/>
                      <a:pt x="4" y="48"/>
                      <a:pt x="2" y="48"/>
                    </a:cubicBezTo>
                    <a:cubicBezTo>
                      <a:pt x="2" y="48"/>
                      <a:pt x="3" y="50"/>
                      <a:pt x="3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1"/>
                      <a:pt x="4" y="52"/>
                      <a:pt x="5" y="53"/>
                    </a:cubicBezTo>
                    <a:cubicBezTo>
                      <a:pt x="4" y="53"/>
                      <a:pt x="4" y="54"/>
                      <a:pt x="4" y="53"/>
                    </a:cubicBezTo>
                    <a:cubicBezTo>
                      <a:pt x="3" y="52"/>
                      <a:pt x="2" y="51"/>
                      <a:pt x="1" y="50"/>
                    </a:cubicBezTo>
                    <a:cubicBezTo>
                      <a:pt x="0" y="50"/>
                      <a:pt x="2" y="53"/>
                      <a:pt x="1" y="51"/>
                    </a:cubicBezTo>
                    <a:cubicBezTo>
                      <a:pt x="0" y="51"/>
                      <a:pt x="0" y="52"/>
                      <a:pt x="1" y="53"/>
                    </a:cubicBezTo>
                    <a:cubicBezTo>
                      <a:pt x="1" y="53"/>
                      <a:pt x="0" y="53"/>
                      <a:pt x="0" y="52"/>
                    </a:cubicBezTo>
                    <a:cubicBezTo>
                      <a:pt x="0" y="52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1" y="54"/>
                      <a:pt x="1" y="54"/>
                      <a:pt x="3" y="55"/>
                    </a:cubicBezTo>
                    <a:cubicBezTo>
                      <a:pt x="3" y="55"/>
                      <a:pt x="2" y="55"/>
                      <a:pt x="3" y="55"/>
                    </a:cubicBezTo>
                    <a:cubicBezTo>
                      <a:pt x="4" y="56"/>
                      <a:pt x="4" y="56"/>
                      <a:pt x="3" y="56"/>
                    </a:cubicBezTo>
                    <a:cubicBezTo>
                      <a:pt x="1" y="55"/>
                      <a:pt x="1" y="54"/>
                      <a:pt x="0" y="54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2" y="56"/>
                      <a:pt x="3" y="56"/>
                      <a:pt x="4" y="57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4" y="56"/>
                      <a:pt x="6" y="57"/>
                      <a:pt x="5" y="56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5"/>
                      <a:pt x="3" y="53"/>
                      <a:pt x="4" y="54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6" y="56"/>
                      <a:pt x="5" y="55"/>
                      <a:pt x="5" y="55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5" y="55"/>
                      <a:pt x="7" y="56"/>
                      <a:pt x="7" y="55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8" y="56"/>
                      <a:pt x="6" y="55"/>
                      <a:pt x="6" y="54"/>
                    </a:cubicBezTo>
                    <a:cubicBezTo>
                      <a:pt x="6" y="55"/>
                      <a:pt x="8" y="56"/>
                      <a:pt x="9" y="57"/>
                    </a:cubicBezTo>
                    <a:cubicBezTo>
                      <a:pt x="9" y="57"/>
                      <a:pt x="8" y="55"/>
                      <a:pt x="9" y="56"/>
                    </a:cubicBezTo>
                    <a:cubicBezTo>
                      <a:pt x="9" y="56"/>
                      <a:pt x="9" y="55"/>
                      <a:pt x="9" y="53"/>
                    </a:cubicBezTo>
                    <a:cubicBezTo>
                      <a:pt x="9" y="53"/>
                      <a:pt x="10" y="56"/>
                      <a:pt x="10" y="55"/>
                    </a:cubicBezTo>
                    <a:cubicBezTo>
                      <a:pt x="11" y="56"/>
                      <a:pt x="12" y="58"/>
                      <a:pt x="12" y="59"/>
                    </a:cubicBezTo>
                    <a:cubicBezTo>
                      <a:pt x="13" y="59"/>
                      <a:pt x="14" y="60"/>
                      <a:pt x="13" y="60"/>
                    </a:cubicBezTo>
                    <a:cubicBezTo>
                      <a:pt x="13" y="60"/>
                      <a:pt x="14" y="61"/>
                      <a:pt x="14" y="61"/>
                    </a:cubicBezTo>
                    <a:cubicBezTo>
                      <a:pt x="14" y="60"/>
                      <a:pt x="12" y="58"/>
                      <a:pt x="12" y="58"/>
                    </a:cubicBezTo>
                    <a:cubicBezTo>
                      <a:pt x="11" y="56"/>
                      <a:pt x="12" y="57"/>
                      <a:pt x="11" y="55"/>
                    </a:cubicBezTo>
                    <a:cubicBezTo>
                      <a:pt x="11" y="55"/>
                      <a:pt x="12" y="55"/>
                      <a:pt x="12" y="55"/>
                    </a:cubicBezTo>
                    <a:cubicBezTo>
                      <a:pt x="12" y="55"/>
                      <a:pt x="13" y="56"/>
                      <a:pt x="14" y="57"/>
                    </a:cubicBezTo>
                    <a:cubicBezTo>
                      <a:pt x="13" y="56"/>
                      <a:pt x="13" y="55"/>
                      <a:pt x="14" y="55"/>
                    </a:cubicBezTo>
                    <a:cubicBezTo>
                      <a:pt x="13" y="53"/>
                      <a:pt x="13" y="53"/>
                      <a:pt x="12" y="52"/>
                    </a:cubicBezTo>
                    <a:cubicBezTo>
                      <a:pt x="12" y="51"/>
                      <a:pt x="12" y="51"/>
                      <a:pt x="12" y="51"/>
                    </a:cubicBezTo>
                    <a:cubicBezTo>
                      <a:pt x="13" y="52"/>
                      <a:pt x="14" y="55"/>
                      <a:pt x="14" y="55"/>
                    </a:cubicBezTo>
                    <a:cubicBezTo>
                      <a:pt x="15" y="57"/>
                      <a:pt x="14" y="55"/>
                      <a:pt x="15" y="57"/>
                    </a:cubicBezTo>
                    <a:cubicBezTo>
                      <a:pt x="16" y="59"/>
                      <a:pt x="15" y="60"/>
                      <a:pt x="14" y="58"/>
                    </a:cubicBezTo>
                    <a:cubicBezTo>
                      <a:pt x="15" y="61"/>
                      <a:pt x="15" y="59"/>
                      <a:pt x="16" y="61"/>
                    </a:cubicBezTo>
                    <a:cubicBezTo>
                      <a:pt x="16" y="61"/>
                      <a:pt x="15" y="59"/>
                      <a:pt x="16" y="59"/>
                    </a:cubicBezTo>
                    <a:cubicBezTo>
                      <a:pt x="15" y="58"/>
                      <a:pt x="15" y="58"/>
                      <a:pt x="15" y="57"/>
                    </a:cubicBezTo>
                    <a:cubicBezTo>
                      <a:pt x="14" y="54"/>
                      <a:pt x="16" y="58"/>
                      <a:pt x="16" y="58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0"/>
                      <a:pt x="16" y="58"/>
                      <a:pt x="17" y="58"/>
                    </a:cubicBezTo>
                    <a:cubicBezTo>
                      <a:pt x="18" y="61"/>
                      <a:pt x="16" y="58"/>
                      <a:pt x="17" y="60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9" y="63"/>
                      <a:pt x="17" y="60"/>
                      <a:pt x="18" y="61"/>
                    </a:cubicBezTo>
                    <a:cubicBezTo>
                      <a:pt x="18" y="62"/>
                      <a:pt x="18" y="62"/>
                      <a:pt x="18" y="62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8" y="60"/>
                      <a:pt x="17" y="58"/>
                      <a:pt x="17" y="58"/>
                    </a:cubicBezTo>
                    <a:cubicBezTo>
                      <a:pt x="16" y="55"/>
                      <a:pt x="17" y="58"/>
                      <a:pt x="17" y="57"/>
                    </a:cubicBezTo>
                    <a:cubicBezTo>
                      <a:pt x="16" y="55"/>
                      <a:pt x="17" y="57"/>
                      <a:pt x="16" y="56"/>
                    </a:cubicBezTo>
                    <a:cubicBezTo>
                      <a:pt x="16" y="54"/>
                      <a:pt x="16" y="54"/>
                      <a:pt x="16" y="54"/>
                    </a:cubicBezTo>
                    <a:cubicBezTo>
                      <a:pt x="16" y="54"/>
                      <a:pt x="17" y="55"/>
                      <a:pt x="17" y="57"/>
                    </a:cubicBezTo>
                    <a:cubicBezTo>
                      <a:pt x="17" y="57"/>
                      <a:pt x="17" y="57"/>
                      <a:pt x="17" y="56"/>
                    </a:cubicBezTo>
                    <a:cubicBezTo>
                      <a:pt x="17" y="58"/>
                      <a:pt x="18" y="60"/>
                      <a:pt x="19" y="61"/>
                    </a:cubicBezTo>
                    <a:cubicBezTo>
                      <a:pt x="19" y="62"/>
                      <a:pt x="18" y="60"/>
                      <a:pt x="18" y="59"/>
                    </a:cubicBezTo>
                    <a:cubicBezTo>
                      <a:pt x="18" y="59"/>
                      <a:pt x="18" y="57"/>
                      <a:pt x="18" y="57"/>
                    </a:cubicBezTo>
                    <a:cubicBezTo>
                      <a:pt x="16" y="52"/>
                      <a:pt x="19" y="60"/>
                      <a:pt x="19" y="59"/>
                    </a:cubicBezTo>
                    <a:cubicBezTo>
                      <a:pt x="18" y="56"/>
                      <a:pt x="18" y="55"/>
                      <a:pt x="17" y="52"/>
                    </a:cubicBezTo>
                    <a:cubicBezTo>
                      <a:pt x="17" y="51"/>
                      <a:pt x="17" y="50"/>
                      <a:pt x="17" y="51"/>
                    </a:cubicBezTo>
                    <a:cubicBezTo>
                      <a:pt x="18" y="53"/>
                      <a:pt x="18" y="52"/>
                      <a:pt x="18" y="54"/>
                    </a:cubicBezTo>
                    <a:cubicBezTo>
                      <a:pt x="18" y="54"/>
                      <a:pt x="18" y="54"/>
                      <a:pt x="18" y="54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21" y="59"/>
                      <a:pt x="20" y="58"/>
                      <a:pt x="20" y="57"/>
                    </a:cubicBezTo>
                    <a:cubicBezTo>
                      <a:pt x="20" y="58"/>
                      <a:pt x="21" y="59"/>
                      <a:pt x="21" y="59"/>
                    </a:cubicBezTo>
                    <a:cubicBezTo>
                      <a:pt x="20" y="59"/>
                      <a:pt x="20" y="56"/>
                      <a:pt x="20" y="56"/>
                    </a:cubicBezTo>
                    <a:cubicBezTo>
                      <a:pt x="20" y="56"/>
                      <a:pt x="21" y="58"/>
                      <a:pt x="21" y="58"/>
                    </a:cubicBezTo>
                    <a:cubicBezTo>
                      <a:pt x="22" y="60"/>
                      <a:pt x="22" y="60"/>
                      <a:pt x="22" y="60"/>
                    </a:cubicBezTo>
                    <a:cubicBezTo>
                      <a:pt x="21" y="58"/>
                      <a:pt x="22" y="61"/>
                      <a:pt x="22" y="60"/>
                    </a:cubicBezTo>
                    <a:cubicBezTo>
                      <a:pt x="22" y="59"/>
                      <a:pt x="21" y="57"/>
                      <a:pt x="21" y="56"/>
                    </a:cubicBezTo>
                    <a:cubicBezTo>
                      <a:pt x="21" y="55"/>
                      <a:pt x="22" y="56"/>
                      <a:pt x="22" y="56"/>
                    </a:cubicBezTo>
                    <a:cubicBezTo>
                      <a:pt x="22" y="57"/>
                      <a:pt x="22" y="57"/>
                      <a:pt x="22" y="57"/>
                    </a:cubicBezTo>
                    <a:cubicBezTo>
                      <a:pt x="22" y="57"/>
                      <a:pt x="23" y="61"/>
                      <a:pt x="23" y="60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3" y="58"/>
                      <a:pt x="23" y="59"/>
                      <a:pt x="23" y="60"/>
                    </a:cubicBezTo>
                    <a:cubicBezTo>
                      <a:pt x="23" y="58"/>
                      <a:pt x="23" y="59"/>
                      <a:pt x="23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8"/>
                      <a:pt x="23" y="56"/>
                      <a:pt x="24" y="58"/>
                    </a:cubicBezTo>
                    <a:cubicBezTo>
                      <a:pt x="23" y="56"/>
                      <a:pt x="23" y="58"/>
                      <a:pt x="23" y="57"/>
                    </a:cubicBezTo>
                    <a:cubicBezTo>
                      <a:pt x="22" y="55"/>
                      <a:pt x="22" y="55"/>
                      <a:pt x="22" y="55"/>
                    </a:cubicBezTo>
                    <a:cubicBezTo>
                      <a:pt x="23" y="58"/>
                      <a:pt x="23" y="55"/>
                      <a:pt x="23" y="55"/>
                    </a:cubicBezTo>
                    <a:cubicBezTo>
                      <a:pt x="24" y="56"/>
                      <a:pt x="24" y="56"/>
                      <a:pt x="24" y="57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5" y="59"/>
                      <a:pt x="24" y="54"/>
                      <a:pt x="24" y="55"/>
                    </a:cubicBezTo>
                    <a:cubicBezTo>
                      <a:pt x="25" y="56"/>
                      <a:pt x="25" y="58"/>
                      <a:pt x="25" y="58"/>
                    </a:cubicBezTo>
                    <a:cubicBezTo>
                      <a:pt x="24" y="56"/>
                      <a:pt x="25" y="55"/>
                      <a:pt x="24" y="53"/>
                    </a:cubicBezTo>
                    <a:cubicBezTo>
                      <a:pt x="25" y="54"/>
                      <a:pt x="25" y="56"/>
                      <a:pt x="26" y="58"/>
                    </a:cubicBezTo>
                    <a:cubicBezTo>
                      <a:pt x="25" y="56"/>
                      <a:pt x="26" y="59"/>
                      <a:pt x="26" y="57"/>
                    </a:cubicBezTo>
                    <a:cubicBezTo>
                      <a:pt x="25" y="56"/>
                      <a:pt x="25" y="55"/>
                      <a:pt x="25" y="54"/>
                    </a:cubicBezTo>
                    <a:cubicBezTo>
                      <a:pt x="26" y="54"/>
                      <a:pt x="25" y="55"/>
                      <a:pt x="26" y="56"/>
                    </a:cubicBezTo>
                    <a:cubicBezTo>
                      <a:pt x="26" y="56"/>
                      <a:pt x="26" y="54"/>
                      <a:pt x="25" y="53"/>
                    </a:cubicBezTo>
                    <a:cubicBezTo>
                      <a:pt x="26" y="53"/>
                      <a:pt x="25" y="51"/>
                      <a:pt x="26" y="52"/>
                    </a:cubicBezTo>
                    <a:cubicBezTo>
                      <a:pt x="26" y="54"/>
                      <a:pt x="26" y="53"/>
                      <a:pt x="26" y="54"/>
                    </a:cubicBezTo>
                    <a:cubicBezTo>
                      <a:pt x="27" y="54"/>
                      <a:pt x="25" y="50"/>
                      <a:pt x="26" y="50"/>
                    </a:cubicBezTo>
                    <a:cubicBezTo>
                      <a:pt x="25" y="49"/>
                      <a:pt x="25" y="46"/>
                      <a:pt x="25" y="45"/>
                    </a:cubicBezTo>
                    <a:cubicBezTo>
                      <a:pt x="25" y="45"/>
                      <a:pt x="25" y="46"/>
                      <a:pt x="25" y="48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7" y="50"/>
                      <a:pt x="26" y="52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7" y="55"/>
                      <a:pt x="28" y="56"/>
                      <a:pt x="28" y="55"/>
                    </a:cubicBezTo>
                    <a:cubicBezTo>
                      <a:pt x="28" y="54"/>
                      <a:pt x="28" y="56"/>
                      <a:pt x="28" y="55"/>
                    </a:cubicBezTo>
                    <a:cubicBezTo>
                      <a:pt x="28" y="54"/>
                      <a:pt x="27" y="51"/>
                      <a:pt x="28" y="52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6"/>
                      <a:pt x="28" y="53"/>
                      <a:pt x="29" y="54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2" y="55"/>
                      <a:pt x="31" y="51"/>
                    </a:cubicBezTo>
                    <a:cubicBezTo>
                      <a:pt x="32" y="52"/>
                      <a:pt x="32" y="52"/>
                      <a:pt x="33" y="53"/>
                    </a:cubicBezTo>
                    <a:cubicBezTo>
                      <a:pt x="33" y="53"/>
                      <a:pt x="33" y="51"/>
                      <a:pt x="33" y="51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4" y="54"/>
                      <a:pt x="34" y="52"/>
                      <a:pt x="34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4"/>
                      <a:pt x="35" y="51"/>
                      <a:pt x="35" y="51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0"/>
                      <a:pt x="35" y="50"/>
                      <a:pt x="36" y="52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2"/>
                      <a:pt x="37" y="52"/>
                      <a:pt x="38" y="51"/>
                    </a:cubicBezTo>
                    <a:cubicBezTo>
                      <a:pt x="37" y="51"/>
                      <a:pt x="37" y="50"/>
                      <a:pt x="37" y="49"/>
                    </a:cubicBezTo>
                    <a:cubicBezTo>
                      <a:pt x="36" y="46"/>
                      <a:pt x="37" y="49"/>
                      <a:pt x="37" y="47"/>
                    </a:cubicBezTo>
                    <a:cubicBezTo>
                      <a:pt x="37" y="48"/>
                      <a:pt x="38" y="49"/>
                      <a:pt x="38" y="50"/>
                    </a:cubicBezTo>
                    <a:cubicBezTo>
                      <a:pt x="39" y="52"/>
                      <a:pt x="39" y="50"/>
                      <a:pt x="40" y="50"/>
                    </a:cubicBezTo>
                    <a:cubicBezTo>
                      <a:pt x="40" y="49"/>
                      <a:pt x="40" y="49"/>
                      <a:pt x="40" y="49"/>
                    </a:cubicBezTo>
                    <a:cubicBezTo>
                      <a:pt x="42" y="51"/>
                      <a:pt x="41" y="48"/>
                      <a:pt x="42" y="49"/>
                    </a:cubicBezTo>
                    <a:cubicBezTo>
                      <a:pt x="42" y="48"/>
                      <a:pt x="41" y="45"/>
                      <a:pt x="41" y="45"/>
                    </a:cubicBezTo>
                    <a:cubicBezTo>
                      <a:pt x="41" y="43"/>
                      <a:pt x="42" y="47"/>
                      <a:pt x="43" y="48"/>
                    </a:cubicBezTo>
                    <a:cubicBezTo>
                      <a:pt x="43" y="48"/>
                      <a:pt x="43" y="47"/>
                      <a:pt x="43" y="47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7"/>
                      <a:pt x="43" y="46"/>
                      <a:pt x="44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4" y="47"/>
                      <a:pt x="45" y="48"/>
                      <a:pt x="45" y="48"/>
                    </a:cubicBezTo>
                    <a:cubicBezTo>
                      <a:pt x="44" y="46"/>
                      <a:pt x="45" y="47"/>
                      <a:pt x="45" y="45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8"/>
                      <a:pt x="45" y="45"/>
                      <a:pt x="45" y="45"/>
                    </a:cubicBezTo>
                    <a:cubicBezTo>
                      <a:pt x="45" y="43"/>
                      <a:pt x="46" y="45"/>
                      <a:pt x="46" y="45"/>
                    </a:cubicBezTo>
                    <a:cubicBezTo>
                      <a:pt x="46" y="46"/>
                      <a:pt x="46" y="45"/>
                      <a:pt x="46" y="45"/>
                    </a:cubicBezTo>
                    <a:cubicBezTo>
                      <a:pt x="46" y="47"/>
                      <a:pt x="46" y="46"/>
                      <a:pt x="46" y="47"/>
                    </a:cubicBezTo>
                    <a:cubicBezTo>
                      <a:pt x="46" y="47"/>
                      <a:pt x="46" y="45"/>
                      <a:pt x="46" y="45"/>
                    </a:cubicBezTo>
                    <a:cubicBezTo>
                      <a:pt x="46" y="45"/>
                      <a:pt x="47" y="45"/>
                      <a:pt x="47" y="4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4"/>
                      <a:pt x="46" y="44"/>
                      <a:pt x="46" y="43"/>
                    </a:cubicBezTo>
                    <a:cubicBezTo>
                      <a:pt x="46" y="43"/>
                      <a:pt x="46" y="42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7" y="43"/>
                      <a:pt x="46" y="42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3"/>
                      <a:pt x="47" y="43"/>
                      <a:pt x="47" y="42"/>
                    </a:cubicBezTo>
                    <a:cubicBezTo>
                      <a:pt x="48" y="44"/>
                      <a:pt x="49" y="46"/>
                      <a:pt x="49" y="46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4"/>
                      <a:pt x="49" y="44"/>
                      <a:pt x="50" y="45"/>
                    </a:cubicBezTo>
                    <a:cubicBezTo>
                      <a:pt x="51" y="46"/>
                      <a:pt x="48" y="40"/>
                      <a:pt x="49" y="42"/>
                    </a:cubicBezTo>
                    <a:cubicBezTo>
                      <a:pt x="50" y="44"/>
                      <a:pt x="50" y="44"/>
                      <a:pt x="51" y="44"/>
                    </a:cubicBezTo>
                    <a:cubicBezTo>
                      <a:pt x="50" y="43"/>
                      <a:pt x="50" y="43"/>
                      <a:pt x="50" y="43"/>
                    </a:cubicBezTo>
                    <a:cubicBezTo>
                      <a:pt x="50" y="42"/>
                      <a:pt x="51" y="45"/>
                      <a:pt x="50" y="43"/>
                    </a:cubicBezTo>
                    <a:cubicBezTo>
                      <a:pt x="50" y="42"/>
                      <a:pt x="50" y="42"/>
                      <a:pt x="50" y="42"/>
                    </a:cubicBezTo>
                    <a:cubicBezTo>
                      <a:pt x="52" y="46"/>
                      <a:pt x="52" y="42"/>
                      <a:pt x="54" y="44"/>
                    </a:cubicBezTo>
                    <a:cubicBezTo>
                      <a:pt x="52" y="42"/>
                      <a:pt x="54" y="43"/>
                      <a:pt x="53" y="42"/>
                    </a:cubicBezTo>
                    <a:cubicBezTo>
                      <a:pt x="54" y="45"/>
                      <a:pt x="54" y="42"/>
                      <a:pt x="54" y="43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4" y="42"/>
                      <a:pt x="53" y="37"/>
                      <a:pt x="54" y="40"/>
                    </a:cubicBezTo>
                    <a:cubicBezTo>
                      <a:pt x="55" y="40"/>
                      <a:pt x="55" y="41"/>
                      <a:pt x="55" y="42"/>
                    </a:cubicBezTo>
                    <a:cubicBezTo>
                      <a:pt x="56" y="44"/>
                      <a:pt x="55" y="39"/>
                      <a:pt x="56" y="42"/>
                    </a:cubicBezTo>
                    <a:cubicBezTo>
                      <a:pt x="56" y="41"/>
                      <a:pt x="55" y="40"/>
                      <a:pt x="55" y="39"/>
                    </a:cubicBezTo>
                    <a:cubicBezTo>
                      <a:pt x="56" y="40"/>
                      <a:pt x="57" y="41"/>
                      <a:pt x="57" y="41"/>
                    </a:cubicBezTo>
                    <a:cubicBezTo>
                      <a:pt x="57" y="41"/>
                      <a:pt x="57" y="40"/>
                      <a:pt x="57" y="40"/>
                    </a:cubicBezTo>
                    <a:cubicBezTo>
                      <a:pt x="57" y="41"/>
                      <a:pt x="57" y="41"/>
                      <a:pt x="57" y="42"/>
                    </a:cubicBezTo>
                    <a:cubicBezTo>
                      <a:pt x="58" y="42"/>
                      <a:pt x="58" y="41"/>
                      <a:pt x="58" y="40"/>
                    </a:cubicBezTo>
                    <a:cubicBezTo>
                      <a:pt x="59" y="41"/>
                      <a:pt x="59" y="40"/>
                      <a:pt x="60" y="41"/>
                    </a:cubicBezTo>
                    <a:cubicBezTo>
                      <a:pt x="59" y="39"/>
                      <a:pt x="61" y="42"/>
                      <a:pt x="60" y="39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39"/>
                      <a:pt x="59" y="37"/>
                      <a:pt x="59" y="37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61" y="41"/>
                      <a:pt x="61" y="39"/>
                      <a:pt x="61" y="40"/>
                    </a:cubicBezTo>
                    <a:cubicBezTo>
                      <a:pt x="60" y="38"/>
                      <a:pt x="62" y="40"/>
                      <a:pt x="61" y="38"/>
                    </a:cubicBezTo>
                    <a:cubicBezTo>
                      <a:pt x="61" y="38"/>
                      <a:pt x="61" y="38"/>
                      <a:pt x="61" y="38"/>
                    </a:cubicBezTo>
                    <a:cubicBezTo>
                      <a:pt x="61" y="37"/>
                      <a:pt x="60" y="37"/>
                      <a:pt x="61" y="36"/>
                    </a:cubicBezTo>
                    <a:cubicBezTo>
                      <a:pt x="61" y="36"/>
                      <a:pt x="62" y="38"/>
                      <a:pt x="62" y="38"/>
                    </a:cubicBezTo>
                    <a:cubicBezTo>
                      <a:pt x="62" y="39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7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2" y="38"/>
                      <a:pt x="62" y="38"/>
                    </a:cubicBezTo>
                    <a:cubicBezTo>
                      <a:pt x="62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3" y="38"/>
                      <a:pt x="63" y="38"/>
                      <a:pt x="63" y="38"/>
                    </a:cubicBezTo>
                    <a:cubicBezTo>
                      <a:pt x="64" y="40"/>
                      <a:pt x="64" y="40"/>
                      <a:pt x="64" y="40"/>
                    </a:cubicBezTo>
                    <a:cubicBezTo>
                      <a:pt x="64" y="40"/>
                      <a:pt x="64" y="38"/>
                      <a:pt x="63" y="37"/>
                    </a:cubicBezTo>
                    <a:cubicBezTo>
                      <a:pt x="64" y="38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6"/>
                    </a:cubicBezTo>
                    <a:cubicBezTo>
                      <a:pt x="65" y="36"/>
                      <a:pt x="65" y="34"/>
                      <a:pt x="65" y="35"/>
                    </a:cubicBezTo>
                    <a:cubicBezTo>
                      <a:pt x="65" y="35"/>
                      <a:pt x="66" y="36"/>
                      <a:pt x="66" y="36"/>
                    </a:cubicBezTo>
                    <a:cubicBezTo>
                      <a:pt x="66" y="37"/>
                      <a:pt x="66" y="35"/>
                      <a:pt x="66" y="35"/>
                    </a:cubicBezTo>
                    <a:cubicBezTo>
                      <a:pt x="67" y="37"/>
                      <a:pt x="66" y="33"/>
                      <a:pt x="67" y="34"/>
                    </a:cubicBezTo>
                    <a:cubicBezTo>
                      <a:pt x="67" y="34"/>
                      <a:pt x="68" y="35"/>
                      <a:pt x="68" y="36"/>
                    </a:cubicBezTo>
                    <a:cubicBezTo>
                      <a:pt x="68" y="35"/>
                      <a:pt x="68" y="34"/>
                      <a:pt x="68" y="32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9" y="34"/>
                      <a:pt x="69" y="33"/>
                      <a:pt x="69" y="32"/>
                    </a:cubicBezTo>
                    <a:cubicBezTo>
                      <a:pt x="68" y="31"/>
                      <a:pt x="68" y="30"/>
                      <a:pt x="68" y="30"/>
                    </a:cubicBezTo>
                    <a:cubicBezTo>
                      <a:pt x="68" y="30"/>
                      <a:pt x="68" y="30"/>
                      <a:pt x="68" y="30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9" y="30"/>
                      <a:pt x="68" y="30"/>
                      <a:pt x="69" y="30"/>
                    </a:cubicBezTo>
                    <a:cubicBezTo>
                      <a:pt x="70" y="33"/>
                      <a:pt x="70" y="31"/>
                      <a:pt x="70" y="32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1" y="31"/>
                      <a:pt x="71" y="31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7"/>
                      <a:pt x="71" y="28"/>
                      <a:pt x="71" y="29"/>
                    </a:cubicBezTo>
                    <a:cubicBezTo>
                      <a:pt x="71" y="29"/>
                      <a:pt x="70" y="26"/>
                      <a:pt x="70" y="24"/>
                    </a:cubicBezTo>
                    <a:cubicBezTo>
                      <a:pt x="70" y="25"/>
                      <a:pt x="70" y="24"/>
                      <a:pt x="70" y="23"/>
                    </a:cubicBezTo>
                    <a:cubicBezTo>
                      <a:pt x="71" y="25"/>
                      <a:pt x="70" y="23"/>
                      <a:pt x="71" y="24"/>
                    </a:cubicBezTo>
                    <a:cubicBezTo>
                      <a:pt x="72" y="26"/>
                      <a:pt x="72" y="26"/>
                      <a:pt x="72" y="26"/>
                    </a:cubicBezTo>
                    <a:cubicBezTo>
                      <a:pt x="71" y="26"/>
                      <a:pt x="73" y="28"/>
                      <a:pt x="73" y="29"/>
                    </a:cubicBezTo>
                    <a:cubicBezTo>
                      <a:pt x="73" y="28"/>
                      <a:pt x="74" y="28"/>
                      <a:pt x="75" y="29"/>
                    </a:cubicBezTo>
                    <a:cubicBezTo>
                      <a:pt x="73" y="26"/>
                      <a:pt x="74" y="27"/>
                      <a:pt x="73" y="25"/>
                    </a:cubicBezTo>
                    <a:cubicBezTo>
                      <a:pt x="74" y="24"/>
                      <a:pt x="74" y="27"/>
                      <a:pt x="75" y="27"/>
                    </a:cubicBezTo>
                    <a:cubicBezTo>
                      <a:pt x="75" y="26"/>
                      <a:pt x="76" y="26"/>
                      <a:pt x="76" y="26"/>
                    </a:cubicBezTo>
                    <a:cubicBezTo>
                      <a:pt x="76" y="26"/>
                      <a:pt x="76" y="26"/>
                      <a:pt x="76" y="26"/>
                    </a:cubicBezTo>
                    <a:cubicBezTo>
                      <a:pt x="76" y="25"/>
                      <a:pt x="77" y="26"/>
                      <a:pt x="77" y="23"/>
                    </a:cubicBezTo>
                    <a:cubicBezTo>
                      <a:pt x="77" y="25"/>
                      <a:pt x="77" y="25"/>
                      <a:pt x="77" y="25"/>
                    </a:cubicBezTo>
                    <a:cubicBezTo>
                      <a:pt x="78" y="25"/>
                      <a:pt x="76" y="22"/>
                      <a:pt x="77" y="23"/>
                    </a:cubicBezTo>
                    <a:cubicBezTo>
                      <a:pt x="78" y="24"/>
                      <a:pt x="78" y="24"/>
                      <a:pt x="78" y="24"/>
                    </a:cubicBezTo>
                    <a:cubicBezTo>
                      <a:pt x="78" y="23"/>
                      <a:pt x="79" y="25"/>
                      <a:pt x="78" y="23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3"/>
                      <a:pt x="79" y="24"/>
                      <a:pt x="79" y="22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80" y="25"/>
                      <a:pt x="79" y="22"/>
                      <a:pt x="80" y="22"/>
                    </a:cubicBezTo>
                    <a:cubicBezTo>
                      <a:pt x="80" y="22"/>
                      <a:pt x="81" y="23"/>
                      <a:pt x="81" y="23"/>
                    </a:cubicBezTo>
                    <a:cubicBezTo>
                      <a:pt x="80" y="22"/>
                      <a:pt x="81" y="22"/>
                      <a:pt x="81" y="21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84" y="22"/>
                      <a:pt x="86" y="22"/>
                      <a:pt x="86" y="19"/>
                    </a:cubicBezTo>
                    <a:cubicBezTo>
                      <a:pt x="88" y="21"/>
                      <a:pt x="87" y="21"/>
                      <a:pt x="87" y="22"/>
                    </a:cubicBezTo>
                    <a:cubicBezTo>
                      <a:pt x="87" y="20"/>
                      <a:pt x="87" y="22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0"/>
                      <a:pt x="89" y="22"/>
                      <a:pt x="89" y="21"/>
                    </a:cubicBezTo>
                    <a:cubicBezTo>
                      <a:pt x="88" y="20"/>
                      <a:pt x="88" y="20"/>
                      <a:pt x="88" y="20"/>
                    </a:cubicBezTo>
                    <a:cubicBezTo>
                      <a:pt x="88" y="19"/>
                      <a:pt x="90" y="23"/>
                      <a:pt x="89" y="20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19"/>
                      <a:pt x="91" y="22"/>
                      <a:pt x="90" y="20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1" y="21"/>
                      <a:pt x="90" y="17"/>
                      <a:pt x="91" y="19"/>
                    </a:cubicBezTo>
                    <a:cubicBezTo>
                      <a:pt x="91" y="19"/>
                      <a:pt x="91" y="18"/>
                      <a:pt x="91" y="16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4" y="17"/>
                      <a:pt x="94" y="14"/>
                    </a:cubicBezTo>
                    <a:cubicBezTo>
                      <a:pt x="95" y="15"/>
                      <a:pt x="95" y="15"/>
                      <a:pt x="95" y="15"/>
                    </a:cubicBezTo>
                    <a:cubicBezTo>
                      <a:pt x="95" y="13"/>
                      <a:pt x="97" y="17"/>
                      <a:pt x="96" y="13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2"/>
                      <a:pt x="98" y="13"/>
                      <a:pt x="97" y="1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8" y="13"/>
                      <a:pt x="98" y="10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101" y="14"/>
                      <a:pt x="104" y="15"/>
                      <a:pt x="104" y="11"/>
                    </a:cubicBezTo>
                    <a:cubicBezTo>
                      <a:pt x="104" y="10"/>
                      <a:pt x="105" y="13"/>
                      <a:pt x="105" y="13"/>
                    </a:cubicBezTo>
                    <a:cubicBezTo>
                      <a:pt x="106" y="9"/>
                      <a:pt x="109" y="14"/>
                      <a:pt x="109" y="8"/>
                    </a:cubicBezTo>
                    <a:cubicBezTo>
                      <a:pt x="110" y="6"/>
                      <a:pt x="108" y="1"/>
                      <a:pt x="108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2" name="chenying0907 114"/>
              <p:cNvSpPr/>
              <p:nvPr/>
            </p:nvSpPr>
            <p:spPr bwMode="auto">
              <a:xfrm>
                <a:off x="3897" y="1269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0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3" name="chenying0907 115"/>
              <p:cNvSpPr/>
              <p:nvPr/>
            </p:nvSpPr>
            <p:spPr bwMode="auto">
              <a:xfrm>
                <a:off x="3935" y="1214"/>
                <a:ext cx="78" cy="253"/>
              </a:xfrm>
              <a:custGeom>
                <a:avLst/>
                <a:gdLst>
                  <a:gd name="T0" fmla="*/ 15 w 37"/>
                  <a:gd name="T1" fmla="*/ 54 h 119"/>
                  <a:gd name="T2" fmla="*/ 12 w 37"/>
                  <a:gd name="T3" fmla="*/ 62 h 119"/>
                  <a:gd name="T4" fmla="*/ 8 w 37"/>
                  <a:gd name="T5" fmla="*/ 67 h 119"/>
                  <a:gd name="T6" fmla="*/ 6 w 37"/>
                  <a:gd name="T7" fmla="*/ 78 h 119"/>
                  <a:gd name="T8" fmla="*/ 4 w 37"/>
                  <a:gd name="T9" fmla="*/ 84 h 119"/>
                  <a:gd name="T10" fmla="*/ 2 w 37"/>
                  <a:gd name="T11" fmla="*/ 96 h 119"/>
                  <a:gd name="T12" fmla="*/ 5 w 37"/>
                  <a:gd name="T13" fmla="*/ 103 h 119"/>
                  <a:gd name="T14" fmla="*/ 2 w 37"/>
                  <a:gd name="T15" fmla="*/ 111 h 119"/>
                  <a:gd name="T16" fmla="*/ 2 w 37"/>
                  <a:gd name="T17" fmla="*/ 115 h 119"/>
                  <a:gd name="T18" fmla="*/ 7 w 37"/>
                  <a:gd name="T19" fmla="*/ 117 h 119"/>
                  <a:gd name="T20" fmla="*/ 8 w 37"/>
                  <a:gd name="T21" fmla="*/ 117 h 119"/>
                  <a:gd name="T22" fmla="*/ 9 w 37"/>
                  <a:gd name="T23" fmla="*/ 115 h 119"/>
                  <a:gd name="T24" fmla="*/ 12 w 37"/>
                  <a:gd name="T25" fmla="*/ 113 h 119"/>
                  <a:gd name="T26" fmla="*/ 15 w 37"/>
                  <a:gd name="T27" fmla="*/ 110 h 119"/>
                  <a:gd name="T28" fmla="*/ 17 w 37"/>
                  <a:gd name="T29" fmla="*/ 110 h 119"/>
                  <a:gd name="T30" fmla="*/ 17 w 37"/>
                  <a:gd name="T31" fmla="*/ 108 h 119"/>
                  <a:gd name="T32" fmla="*/ 18 w 37"/>
                  <a:gd name="T33" fmla="*/ 108 h 119"/>
                  <a:gd name="T34" fmla="*/ 21 w 37"/>
                  <a:gd name="T35" fmla="*/ 108 h 119"/>
                  <a:gd name="T36" fmla="*/ 15 w 37"/>
                  <a:gd name="T37" fmla="*/ 104 h 119"/>
                  <a:gd name="T38" fmla="*/ 18 w 37"/>
                  <a:gd name="T39" fmla="*/ 104 h 119"/>
                  <a:gd name="T40" fmla="*/ 20 w 37"/>
                  <a:gd name="T41" fmla="*/ 104 h 119"/>
                  <a:gd name="T42" fmla="*/ 22 w 37"/>
                  <a:gd name="T43" fmla="*/ 102 h 119"/>
                  <a:gd name="T44" fmla="*/ 20 w 37"/>
                  <a:gd name="T45" fmla="*/ 100 h 119"/>
                  <a:gd name="T46" fmla="*/ 22 w 37"/>
                  <a:gd name="T47" fmla="*/ 99 h 119"/>
                  <a:gd name="T48" fmla="*/ 15 w 37"/>
                  <a:gd name="T49" fmla="*/ 95 h 119"/>
                  <a:gd name="T50" fmla="*/ 21 w 37"/>
                  <a:gd name="T51" fmla="*/ 97 h 119"/>
                  <a:gd name="T52" fmla="*/ 24 w 37"/>
                  <a:gd name="T53" fmla="*/ 92 h 119"/>
                  <a:gd name="T54" fmla="*/ 24 w 37"/>
                  <a:gd name="T55" fmla="*/ 89 h 119"/>
                  <a:gd name="T56" fmla="*/ 21 w 37"/>
                  <a:gd name="T57" fmla="*/ 85 h 119"/>
                  <a:gd name="T58" fmla="*/ 26 w 37"/>
                  <a:gd name="T59" fmla="*/ 81 h 119"/>
                  <a:gd name="T60" fmla="*/ 24 w 37"/>
                  <a:gd name="T61" fmla="*/ 78 h 119"/>
                  <a:gd name="T62" fmla="*/ 25 w 37"/>
                  <a:gd name="T63" fmla="*/ 77 h 119"/>
                  <a:gd name="T64" fmla="*/ 23 w 37"/>
                  <a:gd name="T65" fmla="*/ 75 h 119"/>
                  <a:gd name="T66" fmla="*/ 27 w 37"/>
                  <a:gd name="T67" fmla="*/ 75 h 119"/>
                  <a:gd name="T68" fmla="*/ 26 w 37"/>
                  <a:gd name="T69" fmla="*/ 72 h 119"/>
                  <a:gd name="T70" fmla="*/ 25 w 37"/>
                  <a:gd name="T71" fmla="*/ 67 h 119"/>
                  <a:gd name="T72" fmla="*/ 29 w 37"/>
                  <a:gd name="T73" fmla="*/ 65 h 119"/>
                  <a:gd name="T74" fmla="*/ 28 w 37"/>
                  <a:gd name="T75" fmla="*/ 61 h 119"/>
                  <a:gd name="T76" fmla="*/ 29 w 37"/>
                  <a:gd name="T77" fmla="*/ 59 h 119"/>
                  <a:gd name="T78" fmla="*/ 29 w 37"/>
                  <a:gd name="T79" fmla="*/ 59 h 119"/>
                  <a:gd name="T80" fmla="*/ 29 w 37"/>
                  <a:gd name="T81" fmla="*/ 56 h 119"/>
                  <a:gd name="T82" fmla="*/ 27 w 37"/>
                  <a:gd name="T83" fmla="*/ 51 h 119"/>
                  <a:gd name="T84" fmla="*/ 25 w 37"/>
                  <a:gd name="T85" fmla="*/ 49 h 119"/>
                  <a:gd name="T86" fmla="*/ 27 w 37"/>
                  <a:gd name="T87" fmla="*/ 47 h 119"/>
                  <a:gd name="T88" fmla="*/ 29 w 37"/>
                  <a:gd name="T89" fmla="*/ 44 h 119"/>
                  <a:gd name="T90" fmla="*/ 27 w 37"/>
                  <a:gd name="T91" fmla="*/ 39 h 119"/>
                  <a:gd name="T92" fmla="*/ 28 w 37"/>
                  <a:gd name="T93" fmla="*/ 37 h 119"/>
                  <a:gd name="T94" fmla="*/ 31 w 37"/>
                  <a:gd name="T95" fmla="*/ 30 h 119"/>
                  <a:gd name="T96" fmla="*/ 32 w 37"/>
                  <a:gd name="T97" fmla="*/ 27 h 119"/>
                  <a:gd name="T98" fmla="*/ 29 w 37"/>
                  <a:gd name="T99" fmla="*/ 19 h 119"/>
                  <a:gd name="T100" fmla="*/ 30 w 37"/>
                  <a:gd name="T101" fmla="*/ 16 h 119"/>
                  <a:gd name="T102" fmla="*/ 26 w 37"/>
                  <a:gd name="T103" fmla="*/ 0 h 119"/>
                  <a:gd name="T104" fmla="*/ 18 w 37"/>
                  <a:gd name="T105" fmla="*/ 21 h 119"/>
                  <a:gd name="T106" fmla="*/ 11 w 37"/>
                  <a:gd name="T107" fmla="*/ 3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7" h="119">
                    <a:moveTo>
                      <a:pt x="11" y="38"/>
                    </a:moveTo>
                    <a:cubicBezTo>
                      <a:pt x="11" y="42"/>
                      <a:pt x="12" y="46"/>
                      <a:pt x="12" y="50"/>
                    </a:cubicBezTo>
                    <a:cubicBezTo>
                      <a:pt x="15" y="51"/>
                      <a:pt x="13" y="52"/>
                      <a:pt x="16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6" y="53"/>
                      <a:pt x="14" y="53"/>
                      <a:pt x="13" y="54"/>
                    </a:cubicBezTo>
                    <a:cubicBezTo>
                      <a:pt x="14" y="54"/>
                      <a:pt x="13" y="54"/>
                      <a:pt x="15" y="54"/>
                    </a:cubicBezTo>
                    <a:cubicBezTo>
                      <a:pt x="17" y="55"/>
                      <a:pt x="12" y="54"/>
                      <a:pt x="13" y="55"/>
                    </a:cubicBezTo>
                    <a:cubicBezTo>
                      <a:pt x="13" y="55"/>
                      <a:pt x="14" y="55"/>
                      <a:pt x="14" y="55"/>
                    </a:cubicBezTo>
                    <a:cubicBezTo>
                      <a:pt x="16" y="56"/>
                      <a:pt x="13" y="55"/>
                      <a:pt x="11" y="55"/>
                    </a:cubicBezTo>
                    <a:cubicBezTo>
                      <a:pt x="11" y="57"/>
                      <a:pt x="13" y="59"/>
                      <a:pt x="11" y="61"/>
                    </a:cubicBezTo>
                    <a:cubicBezTo>
                      <a:pt x="11" y="60"/>
                      <a:pt x="13" y="61"/>
                      <a:pt x="13" y="61"/>
                    </a:cubicBezTo>
                    <a:cubicBezTo>
                      <a:pt x="9" y="60"/>
                      <a:pt x="13" y="62"/>
                      <a:pt x="12" y="62"/>
                    </a:cubicBezTo>
                    <a:cubicBezTo>
                      <a:pt x="11" y="61"/>
                      <a:pt x="11" y="61"/>
                      <a:pt x="11" y="61"/>
                    </a:cubicBezTo>
                    <a:cubicBezTo>
                      <a:pt x="9" y="62"/>
                      <a:pt x="11" y="63"/>
                      <a:pt x="10" y="63"/>
                    </a:cubicBezTo>
                    <a:cubicBezTo>
                      <a:pt x="11" y="64"/>
                      <a:pt x="8" y="64"/>
                      <a:pt x="9" y="65"/>
                    </a:cubicBezTo>
                    <a:cubicBezTo>
                      <a:pt x="8" y="64"/>
                      <a:pt x="8" y="65"/>
                      <a:pt x="8" y="65"/>
                    </a:cubicBezTo>
                    <a:cubicBezTo>
                      <a:pt x="11" y="66"/>
                      <a:pt x="6" y="66"/>
                      <a:pt x="8" y="67"/>
                    </a:cubicBezTo>
                    <a:cubicBezTo>
                      <a:pt x="8" y="67"/>
                      <a:pt x="8" y="67"/>
                      <a:pt x="8" y="67"/>
                    </a:cubicBezTo>
                    <a:cubicBezTo>
                      <a:pt x="8" y="68"/>
                      <a:pt x="6" y="70"/>
                      <a:pt x="8" y="72"/>
                    </a:cubicBezTo>
                    <a:cubicBezTo>
                      <a:pt x="8" y="73"/>
                      <a:pt x="4" y="73"/>
                      <a:pt x="5" y="75"/>
                    </a:cubicBezTo>
                    <a:cubicBezTo>
                      <a:pt x="7" y="76"/>
                      <a:pt x="7" y="76"/>
                      <a:pt x="7" y="76"/>
                    </a:cubicBezTo>
                    <a:cubicBezTo>
                      <a:pt x="7" y="76"/>
                      <a:pt x="6" y="75"/>
                      <a:pt x="5" y="75"/>
                    </a:cubicBezTo>
                    <a:cubicBezTo>
                      <a:pt x="7" y="76"/>
                      <a:pt x="5" y="76"/>
                      <a:pt x="5" y="77"/>
                    </a:cubicBezTo>
                    <a:cubicBezTo>
                      <a:pt x="5" y="77"/>
                      <a:pt x="5" y="78"/>
                      <a:pt x="6" y="78"/>
                    </a:cubicBezTo>
                    <a:cubicBezTo>
                      <a:pt x="4" y="78"/>
                      <a:pt x="7" y="80"/>
                      <a:pt x="5" y="80"/>
                    </a:cubicBezTo>
                    <a:cubicBezTo>
                      <a:pt x="8" y="81"/>
                      <a:pt x="6" y="80"/>
                      <a:pt x="7" y="81"/>
                    </a:cubicBezTo>
                    <a:cubicBezTo>
                      <a:pt x="7" y="81"/>
                      <a:pt x="6" y="81"/>
                      <a:pt x="5" y="81"/>
                    </a:cubicBezTo>
                    <a:cubicBezTo>
                      <a:pt x="6" y="81"/>
                      <a:pt x="6" y="82"/>
                      <a:pt x="4" y="82"/>
                    </a:cubicBezTo>
                    <a:cubicBezTo>
                      <a:pt x="5" y="82"/>
                      <a:pt x="6" y="83"/>
                      <a:pt x="6" y="83"/>
                    </a:cubicBezTo>
                    <a:cubicBezTo>
                      <a:pt x="3" y="83"/>
                      <a:pt x="5" y="84"/>
                      <a:pt x="4" y="84"/>
                    </a:cubicBezTo>
                    <a:cubicBezTo>
                      <a:pt x="6" y="85"/>
                      <a:pt x="8" y="86"/>
                      <a:pt x="7" y="86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5" y="86"/>
                      <a:pt x="2" y="87"/>
                      <a:pt x="4" y="90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4" y="91"/>
                      <a:pt x="1" y="92"/>
                      <a:pt x="4" y="95"/>
                    </a:cubicBezTo>
                    <a:cubicBezTo>
                      <a:pt x="3" y="95"/>
                      <a:pt x="2" y="95"/>
                      <a:pt x="2" y="96"/>
                    </a:cubicBezTo>
                    <a:cubicBezTo>
                      <a:pt x="3" y="97"/>
                      <a:pt x="3" y="97"/>
                      <a:pt x="5" y="98"/>
                    </a:cubicBezTo>
                    <a:cubicBezTo>
                      <a:pt x="5" y="98"/>
                      <a:pt x="4" y="98"/>
                      <a:pt x="3" y="98"/>
                    </a:cubicBezTo>
                    <a:cubicBezTo>
                      <a:pt x="2" y="98"/>
                      <a:pt x="0" y="98"/>
                      <a:pt x="2" y="99"/>
                    </a:cubicBezTo>
                    <a:cubicBezTo>
                      <a:pt x="1" y="99"/>
                      <a:pt x="1" y="99"/>
                      <a:pt x="1" y="99"/>
                    </a:cubicBezTo>
                    <a:cubicBezTo>
                      <a:pt x="2" y="100"/>
                      <a:pt x="4" y="101"/>
                      <a:pt x="2" y="102"/>
                    </a:cubicBezTo>
                    <a:cubicBezTo>
                      <a:pt x="3" y="102"/>
                      <a:pt x="3" y="103"/>
                      <a:pt x="5" y="103"/>
                    </a:cubicBezTo>
                    <a:cubicBezTo>
                      <a:pt x="5" y="103"/>
                      <a:pt x="3" y="103"/>
                      <a:pt x="4" y="103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4"/>
                      <a:pt x="2" y="105"/>
                      <a:pt x="3" y="107"/>
                    </a:cubicBezTo>
                    <a:cubicBezTo>
                      <a:pt x="0" y="107"/>
                      <a:pt x="3" y="108"/>
                      <a:pt x="1" y="109"/>
                    </a:cubicBezTo>
                    <a:cubicBezTo>
                      <a:pt x="2" y="110"/>
                      <a:pt x="0" y="110"/>
                      <a:pt x="3" y="111"/>
                    </a:cubicBezTo>
                    <a:cubicBezTo>
                      <a:pt x="2" y="111"/>
                      <a:pt x="2" y="111"/>
                      <a:pt x="2" y="111"/>
                    </a:cubicBezTo>
                    <a:cubicBezTo>
                      <a:pt x="1" y="111"/>
                      <a:pt x="2" y="112"/>
                      <a:pt x="1" y="113"/>
                    </a:cubicBezTo>
                    <a:cubicBezTo>
                      <a:pt x="1" y="114"/>
                      <a:pt x="3" y="114"/>
                      <a:pt x="4" y="114"/>
                    </a:cubicBezTo>
                    <a:cubicBezTo>
                      <a:pt x="2" y="114"/>
                      <a:pt x="2" y="114"/>
                      <a:pt x="2" y="114"/>
                    </a:cubicBezTo>
                    <a:cubicBezTo>
                      <a:pt x="3" y="115"/>
                      <a:pt x="5" y="115"/>
                      <a:pt x="7" y="115"/>
                    </a:cubicBezTo>
                    <a:cubicBezTo>
                      <a:pt x="6" y="115"/>
                      <a:pt x="7" y="115"/>
                      <a:pt x="6" y="115"/>
                    </a:cubicBezTo>
                    <a:cubicBezTo>
                      <a:pt x="5" y="115"/>
                      <a:pt x="4" y="115"/>
                      <a:pt x="2" y="115"/>
                    </a:cubicBezTo>
                    <a:cubicBezTo>
                      <a:pt x="1" y="116"/>
                      <a:pt x="5" y="116"/>
                      <a:pt x="3" y="117"/>
                    </a:cubicBezTo>
                    <a:cubicBezTo>
                      <a:pt x="2" y="117"/>
                      <a:pt x="3" y="118"/>
                      <a:pt x="5" y="117"/>
                    </a:cubicBezTo>
                    <a:cubicBezTo>
                      <a:pt x="4" y="117"/>
                      <a:pt x="4" y="118"/>
                      <a:pt x="3" y="118"/>
                    </a:cubicBezTo>
                    <a:cubicBezTo>
                      <a:pt x="3" y="118"/>
                      <a:pt x="3" y="118"/>
                      <a:pt x="4" y="118"/>
                    </a:cubicBezTo>
                    <a:cubicBezTo>
                      <a:pt x="4" y="118"/>
                      <a:pt x="4" y="118"/>
                      <a:pt x="4" y="118"/>
                    </a:cubicBezTo>
                    <a:cubicBezTo>
                      <a:pt x="5" y="118"/>
                      <a:pt x="5" y="118"/>
                      <a:pt x="7" y="117"/>
                    </a:cubicBezTo>
                    <a:cubicBezTo>
                      <a:pt x="7" y="117"/>
                      <a:pt x="6" y="117"/>
                      <a:pt x="7" y="117"/>
                    </a:cubicBezTo>
                    <a:cubicBezTo>
                      <a:pt x="8" y="117"/>
                      <a:pt x="8" y="117"/>
                      <a:pt x="7" y="118"/>
                    </a:cubicBezTo>
                    <a:cubicBezTo>
                      <a:pt x="6" y="118"/>
                      <a:pt x="5" y="118"/>
                      <a:pt x="4" y="119"/>
                    </a:cubicBezTo>
                    <a:cubicBezTo>
                      <a:pt x="7" y="118"/>
                      <a:pt x="7" y="118"/>
                      <a:pt x="7" y="118"/>
                    </a:cubicBezTo>
                    <a:cubicBezTo>
                      <a:pt x="7" y="118"/>
                      <a:pt x="8" y="118"/>
                      <a:pt x="9" y="117"/>
                    </a:cubicBezTo>
                    <a:cubicBezTo>
                      <a:pt x="8" y="117"/>
                      <a:pt x="8" y="117"/>
                      <a:pt x="8" y="117"/>
                    </a:cubicBezTo>
                    <a:cubicBezTo>
                      <a:pt x="9" y="117"/>
                      <a:pt x="9" y="117"/>
                      <a:pt x="9" y="117"/>
                    </a:cubicBezTo>
                    <a:cubicBezTo>
                      <a:pt x="9" y="117"/>
                      <a:pt x="10" y="116"/>
                      <a:pt x="9" y="116"/>
                    </a:cubicBezTo>
                    <a:cubicBezTo>
                      <a:pt x="7" y="116"/>
                      <a:pt x="7" y="116"/>
                      <a:pt x="7" y="116"/>
                    </a:cubicBezTo>
                    <a:cubicBezTo>
                      <a:pt x="7" y="116"/>
                      <a:pt x="5" y="116"/>
                      <a:pt x="7" y="116"/>
                    </a:cubicBezTo>
                    <a:cubicBezTo>
                      <a:pt x="9" y="115"/>
                      <a:pt x="9" y="115"/>
                      <a:pt x="9" y="115"/>
                    </a:cubicBezTo>
                    <a:cubicBezTo>
                      <a:pt x="9" y="115"/>
                      <a:pt x="8" y="115"/>
                      <a:pt x="9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8" y="115"/>
                      <a:pt x="10" y="114"/>
                      <a:pt x="9" y="114"/>
                    </a:cubicBezTo>
                    <a:cubicBezTo>
                      <a:pt x="10" y="114"/>
                      <a:pt x="10" y="114"/>
                      <a:pt x="10" y="114"/>
                    </a:cubicBezTo>
                    <a:cubicBezTo>
                      <a:pt x="11" y="114"/>
                      <a:pt x="8" y="114"/>
                      <a:pt x="8" y="114"/>
                    </a:cubicBezTo>
                    <a:cubicBezTo>
                      <a:pt x="9" y="114"/>
                      <a:pt x="11" y="114"/>
                      <a:pt x="12" y="114"/>
                    </a:cubicBezTo>
                    <a:cubicBezTo>
                      <a:pt x="12" y="113"/>
                      <a:pt x="10" y="113"/>
                      <a:pt x="12" y="113"/>
                    </a:cubicBezTo>
                    <a:cubicBezTo>
                      <a:pt x="11" y="112"/>
                      <a:pt x="10" y="112"/>
                      <a:pt x="9" y="111"/>
                    </a:cubicBezTo>
                    <a:cubicBezTo>
                      <a:pt x="9" y="111"/>
                      <a:pt x="12" y="112"/>
                      <a:pt x="11" y="111"/>
                    </a:cubicBezTo>
                    <a:cubicBezTo>
                      <a:pt x="12" y="111"/>
                      <a:pt x="13" y="111"/>
                      <a:pt x="14" y="111"/>
                    </a:cubicBezTo>
                    <a:cubicBezTo>
                      <a:pt x="13" y="111"/>
                      <a:pt x="14" y="111"/>
                      <a:pt x="12" y="111"/>
                    </a:cubicBezTo>
                    <a:cubicBezTo>
                      <a:pt x="12" y="110"/>
                      <a:pt x="13" y="110"/>
                      <a:pt x="12" y="109"/>
                    </a:cubicBezTo>
                    <a:cubicBezTo>
                      <a:pt x="12" y="109"/>
                      <a:pt x="14" y="110"/>
                      <a:pt x="15" y="110"/>
                    </a:cubicBezTo>
                    <a:cubicBezTo>
                      <a:pt x="13" y="109"/>
                      <a:pt x="13" y="109"/>
                      <a:pt x="13" y="108"/>
                    </a:cubicBezTo>
                    <a:cubicBezTo>
                      <a:pt x="11" y="108"/>
                      <a:pt x="11" y="108"/>
                      <a:pt x="10" y="108"/>
                    </a:cubicBezTo>
                    <a:cubicBezTo>
                      <a:pt x="9" y="108"/>
                      <a:pt x="9" y="107"/>
                      <a:pt x="9" y="107"/>
                    </a:cubicBezTo>
                    <a:cubicBezTo>
                      <a:pt x="11" y="108"/>
                      <a:pt x="13" y="108"/>
                      <a:pt x="14" y="108"/>
                    </a:cubicBezTo>
                    <a:cubicBezTo>
                      <a:pt x="16" y="108"/>
                      <a:pt x="13" y="108"/>
                      <a:pt x="16" y="109"/>
                    </a:cubicBezTo>
                    <a:cubicBezTo>
                      <a:pt x="18" y="109"/>
                      <a:pt x="18" y="110"/>
                      <a:pt x="17" y="110"/>
                    </a:cubicBezTo>
                    <a:cubicBezTo>
                      <a:pt x="19" y="111"/>
                      <a:pt x="17" y="110"/>
                      <a:pt x="19" y="110"/>
                    </a:cubicBezTo>
                    <a:cubicBezTo>
                      <a:pt x="19" y="110"/>
                      <a:pt x="18" y="110"/>
                      <a:pt x="18" y="109"/>
                    </a:cubicBezTo>
                    <a:cubicBezTo>
                      <a:pt x="17" y="109"/>
                      <a:pt x="16" y="109"/>
                      <a:pt x="15" y="108"/>
                    </a:cubicBezTo>
                    <a:cubicBezTo>
                      <a:pt x="13" y="108"/>
                      <a:pt x="17" y="108"/>
                      <a:pt x="17" y="108"/>
                    </a:cubicBezTo>
                    <a:cubicBezTo>
                      <a:pt x="18" y="109"/>
                      <a:pt x="18" y="109"/>
                      <a:pt x="18" y="109"/>
                    </a:cubicBezTo>
                    <a:cubicBezTo>
                      <a:pt x="19" y="109"/>
                      <a:pt x="17" y="108"/>
                      <a:pt x="17" y="108"/>
                    </a:cubicBezTo>
                    <a:cubicBezTo>
                      <a:pt x="21" y="109"/>
                      <a:pt x="18" y="108"/>
                      <a:pt x="20" y="109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22" y="109"/>
                      <a:pt x="19" y="109"/>
                      <a:pt x="20" y="108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1" y="108"/>
                      <a:pt x="21" y="108"/>
                      <a:pt x="21" y="108"/>
                    </a:cubicBezTo>
                    <a:cubicBezTo>
                      <a:pt x="20" y="108"/>
                      <a:pt x="18" y="108"/>
                      <a:pt x="18" y="108"/>
                    </a:cubicBezTo>
                    <a:cubicBezTo>
                      <a:pt x="15" y="107"/>
                      <a:pt x="18" y="108"/>
                      <a:pt x="17" y="107"/>
                    </a:cubicBezTo>
                    <a:cubicBezTo>
                      <a:pt x="15" y="106"/>
                      <a:pt x="17" y="107"/>
                      <a:pt x="16" y="107"/>
                    </a:cubicBezTo>
                    <a:cubicBezTo>
                      <a:pt x="14" y="106"/>
                      <a:pt x="14" y="106"/>
                      <a:pt x="14" y="106"/>
                    </a:cubicBezTo>
                    <a:cubicBezTo>
                      <a:pt x="14" y="105"/>
                      <a:pt x="16" y="106"/>
                      <a:pt x="17" y="106"/>
                    </a:cubicBezTo>
                    <a:cubicBezTo>
                      <a:pt x="17" y="106"/>
                      <a:pt x="17" y="107"/>
                      <a:pt x="16" y="106"/>
                    </a:cubicBezTo>
                    <a:cubicBezTo>
                      <a:pt x="18" y="107"/>
                      <a:pt x="20" y="107"/>
                      <a:pt x="21" y="108"/>
                    </a:cubicBezTo>
                    <a:cubicBezTo>
                      <a:pt x="22" y="108"/>
                      <a:pt x="20" y="107"/>
                      <a:pt x="20" y="107"/>
                    </a:cubicBezTo>
                    <a:cubicBezTo>
                      <a:pt x="19" y="107"/>
                      <a:pt x="18" y="107"/>
                      <a:pt x="17" y="106"/>
                    </a:cubicBezTo>
                    <a:cubicBezTo>
                      <a:pt x="13" y="105"/>
                      <a:pt x="21" y="107"/>
                      <a:pt x="20" y="106"/>
                    </a:cubicBezTo>
                    <a:cubicBezTo>
                      <a:pt x="17" y="106"/>
                      <a:pt x="16" y="104"/>
                      <a:pt x="13" y="104"/>
                    </a:cubicBezTo>
                    <a:cubicBezTo>
                      <a:pt x="12" y="104"/>
                      <a:pt x="12" y="103"/>
                      <a:pt x="12" y="103"/>
                    </a:cubicBezTo>
                    <a:cubicBezTo>
                      <a:pt x="14" y="104"/>
                      <a:pt x="13" y="103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22" y="106"/>
                      <a:pt x="22" y="106"/>
                      <a:pt x="22" y="106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20" y="105"/>
                      <a:pt x="21" y="105"/>
                      <a:pt x="21" y="105"/>
                    </a:cubicBezTo>
                    <a:cubicBezTo>
                      <a:pt x="20" y="105"/>
                      <a:pt x="18" y="104"/>
                      <a:pt x="18" y="104"/>
                    </a:cubicBezTo>
                    <a:cubicBezTo>
                      <a:pt x="18" y="103"/>
                      <a:pt x="20" y="104"/>
                      <a:pt x="20" y="104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1" y="104"/>
                      <a:pt x="23" y="105"/>
                      <a:pt x="22" y="105"/>
                    </a:cubicBezTo>
                    <a:cubicBezTo>
                      <a:pt x="21" y="104"/>
                      <a:pt x="20" y="104"/>
                      <a:pt x="18" y="103"/>
                    </a:cubicBezTo>
                    <a:cubicBezTo>
                      <a:pt x="18" y="103"/>
                      <a:pt x="19" y="103"/>
                      <a:pt x="19" y="103"/>
                    </a:cubicBezTo>
                    <a:cubicBezTo>
                      <a:pt x="20" y="104"/>
                      <a:pt x="20" y="104"/>
                      <a:pt x="20" y="104"/>
                    </a:cubicBezTo>
                    <a:cubicBezTo>
                      <a:pt x="20" y="103"/>
                      <a:pt x="23" y="104"/>
                      <a:pt x="23" y="104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2" y="103"/>
                      <a:pt x="22" y="103"/>
                      <a:pt x="21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2" y="103"/>
                      <a:pt x="20" y="102"/>
                      <a:pt x="22" y="102"/>
                    </a:cubicBezTo>
                    <a:cubicBezTo>
                      <a:pt x="19" y="102"/>
                      <a:pt x="22" y="103"/>
                      <a:pt x="20" y="102"/>
                    </a:cubicBezTo>
                    <a:cubicBezTo>
                      <a:pt x="19" y="102"/>
                      <a:pt x="19" y="101"/>
                      <a:pt x="19" y="101"/>
                    </a:cubicBezTo>
                    <a:cubicBezTo>
                      <a:pt x="21" y="102"/>
                      <a:pt x="19" y="101"/>
                      <a:pt x="19" y="101"/>
                    </a:cubicBezTo>
                    <a:cubicBezTo>
                      <a:pt x="20" y="101"/>
                      <a:pt x="21" y="101"/>
                      <a:pt x="21" y="101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23" y="102"/>
                      <a:pt x="19" y="100"/>
                      <a:pt x="20" y="100"/>
                    </a:cubicBezTo>
                    <a:cubicBezTo>
                      <a:pt x="21" y="101"/>
                      <a:pt x="22" y="101"/>
                      <a:pt x="23" y="101"/>
                    </a:cubicBezTo>
                    <a:cubicBezTo>
                      <a:pt x="20" y="100"/>
                      <a:pt x="20" y="99"/>
                      <a:pt x="18" y="99"/>
                    </a:cubicBezTo>
                    <a:cubicBezTo>
                      <a:pt x="19" y="99"/>
                      <a:pt x="21" y="100"/>
                      <a:pt x="23" y="101"/>
                    </a:cubicBezTo>
                    <a:cubicBezTo>
                      <a:pt x="21" y="100"/>
                      <a:pt x="25" y="101"/>
                      <a:pt x="22" y="100"/>
                    </a:cubicBezTo>
                    <a:cubicBezTo>
                      <a:pt x="21" y="100"/>
                      <a:pt x="21" y="99"/>
                      <a:pt x="19" y="99"/>
                    </a:cubicBezTo>
                    <a:cubicBezTo>
                      <a:pt x="20" y="98"/>
                      <a:pt x="21" y="99"/>
                      <a:pt x="22" y="99"/>
                    </a:cubicBezTo>
                    <a:cubicBezTo>
                      <a:pt x="21" y="99"/>
                      <a:pt x="19" y="98"/>
                      <a:pt x="19" y="98"/>
                    </a:cubicBezTo>
                    <a:cubicBezTo>
                      <a:pt x="19" y="98"/>
                      <a:pt x="17" y="97"/>
                      <a:pt x="19" y="97"/>
                    </a:cubicBezTo>
                    <a:cubicBezTo>
                      <a:pt x="20" y="98"/>
                      <a:pt x="19" y="98"/>
                      <a:pt x="20" y="98"/>
                    </a:cubicBezTo>
                    <a:cubicBezTo>
                      <a:pt x="21" y="98"/>
                      <a:pt x="17" y="96"/>
                      <a:pt x="16" y="96"/>
                    </a:cubicBezTo>
                    <a:cubicBezTo>
                      <a:pt x="15" y="95"/>
                      <a:pt x="13" y="94"/>
                      <a:pt x="12" y="94"/>
                    </a:cubicBezTo>
                    <a:cubicBezTo>
                      <a:pt x="13" y="93"/>
                      <a:pt x="13" y="94"/>
                      <a:pt x="15" y="95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7" y="95"/>
                      <a:pt x="19" y="97"/>
                      <a:pt x="21" y="97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1" y="97"/>
                      <a:pt x="23" y="97"/>
                      <a:pt x="22" y="97"/>
                    </a:cubicBezTo>
                    <a:cubicBezTo>
                      <a:pt x="21" y="96"/>
                      <a:pt x="23" y="97"/>
                      <a:pt x="21" y="97"/>
                    </a:cubicBezTo>
                    <a:cubicBezTo>
                      <a:pt x="21" y="97"/>
                      <a:pt x="19" y="95"/>
                      <a:pt x="20" y="95"/>
                    </a:cubicBezTo>
                    <a:cubicBezTo>
                      <a:pt x="23" y="97"/>
                      <a:pt x="23" y="97"/>
                      <a:pt x="23" y="97"/>
                    </a:cubicBezTo>
                    <a:cubicBezTo>
                      <a:pt x="23" y="97"/>
                      <a:pt x="21" y="96"/>
                      <a:pt x="22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4" y="94"/>
                      <a:pt x="20" y="92"/>
                    </a:cubicBezTo>
                    <a:cubicBezTo>
                      <a:pt x="22" y="92"/>
                      <a:pt x="22" y="92"/>
                      <a:pt x="24" y="92"/>
                    </a:cubicBezTo>
                    <a:cubicBezTo>
                      <a:pt x="23" y="92"/>
                      <a:pt x="22" y="91"/>
                      <a:pt x="22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5" y="91"/>
                      <a:pt x="23" y="90"/>
                      <a:pt x="23" y="90"/>
                    </a:cubicBezTo>
                    <a:cubicBezTo>
                      <a:pt x="24" y="90"/>
                      <a:pt x="24" y="90"/>
                      <a:pt x="24" y="90"/>
                    </a:cubicBezTo>
                    <a:cubicBezTo>
                      <a:pt x="25" y="90"/>
                      <a:pt x="23" y="89"/>
                      <a:pt x="23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2" y="88"/>
                      <a:pt x="23" y="88"/>
                      <a:pt x="25" y="89"/>
                    </a:cubicBezTo>
                    <a:cubicBezTo>
                      <a:pt x="23" y="88"/>
                      <a:pt x="23" y="88"/>
                      <a:pt x="23" y="88"/>
                    </a:cubicBezTo>
                    <a:cubicBezTo>
                      <a:pt x="25" y="88"/>
                      <a:pt x="25" y="88"/>
                      <a:pt x="25" y="86"/>
                    </a:cubicBezTo>
                    <a:cubicBezTo>
                      <a:pt x="24" y="87"/>
                      <a:pt x="23" y="86"/>
                      <a:pt x="22" y="86"/>
                    </a:cubicBezTo>
                    <a:cubicBezTo>
                      <a:pt x="20" y="86"/>
                      <a:pt x="22" y="86"/>
                      <a:pt x="21" y="85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27" y="86"/>
                      <a:pt x="25" y="85"/>
                      <a:pt x="25" y="84"/>
                    </a:cubicBezTo>
                    <a:cubicBezTo>
                      <a:pt x="24" y="83"/>
                      <a:pt x="24" y="83"/>
                      <a:pt x="24" y="83"/>
                    </a:cubicBezTo>
                    <a:cubicBezTo>
                      <a:pt x="27" y="83"/>
                      <a:pt x="24" y="82"/>
                      <a:pt x="25" y="82"/>
                    </a:cubicBezTo>
                    <a:cubicBezTo>
                      <a:pt x="24" y="82"/>
                      <a:pt x="22" y="81"/>
                      <a:pt x="22" y="80"/>
                    </a:cubicBezTo>
                    <a:cubicBezTo>
                      <a:pt x="20" y="79"/>
                      <a:pt x="25" y="81"/>
                      <a:pt x="26" y="81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4" y="80"/>
                      <a:pt x="24" y="79"/>
                      <a:pt x="25" y="79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5" y="79"/>
                      <a:pt x="26" y="79"/>
                      <a:pt x="26" y="79"/>
                    </a:cubicBezTo>
                    <a:cubicBezTo>
                      <a:pt x="24" y="78"/>
                      <a:pt x="26" y="78"/>
                      <a:pt x="24" y="78"/>
                    </a:cubicBezTo>
                    <a:cubicBezTo>
                      <a:pt x="25" y="78"/>
                      <a:pt x="25" y="78"/>
                      <a:pt x="25" y="78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7" y="78"/>
                      <a:pt x="25" y="77"/>
                      <a:pt x="24" y="77"/>
                    </a:cubicBezTo>
                    <a:cubicBezTo>
                      <a:pt x="23" y="76"/>
                      <a:pt x="24" y="77"/>
                      <a:pt x="25" y="77"/>
                    </a:cubicBezTo>
                    <a:cubicBezTo>
                      <a:pt x="26" y="77"/>
                      <a:pt x="25" y="77"/>
                      <a:pt x="25" y="77"/>
                    </a:cubicBezTo>
                    <a:cubicBezTo>
                      <a:pt x="26" y="78"/>
                      <a:pt x="25" y="77"/>
                      <a:pt x="26" y="77"/>
                    </a:cubicBezTo>
                    <a:cubicBezTo>
                      <a:pt x="26" y="77"/>
                      <a:pt x="24" y="77"/>
                      <a:pt x="25" y="77"/>
                    </a:cubicBezTo>
                    <a:cubicBezTo>
                      <a:pt x="25" y="76"/>
                      <a:pt x="25" y="76"/>
                      <a:pt x="26" y="76"/>
                    </a:cubicBezTo>
                    <a:cubicBezTo>
                      <a:pt x="26" y="76"/>
                      <a:pt x="26" y="76"/>
                      <a:pt x="25" y="75"/>
                    </a:cubicBezTo>
                    <a:cubicBezTo>
                      <a:pt x="25" y="76"/>
                      <a:pt x="24" y="76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3" y="75"/>
                      <a:pt x="24" y="75"/>
                      <a:pt x="22" y="75"/>
                    </a:cubicBezTo>
                    <a:cubicBezTo>
                      <a:pt x="25" y="75"/>
                      <a:pt x="25" y="75"/>
                      <a:pt x="25" y="75"/>
                    </a:cubicBezTo>
                    <a:cubicBezTo>
                      <a:pt x="23" y="74"/>
                      <a:pt x="23" y="74"/>
                      <a:pt x="23" y="74"/>
                    </a:cubicBezTo>
                    <a:cubicBezTo>
                      <a:pt x="25" y="74"/>
                      <a:pt x="27" y="75"/>
                      <a:pt x="27" y="75"/>
                    </a:cubicBezTo>
                    <a:cubicBezTo>
                      <a:pt x="26" y="74"/>
                      <a:pt x="26" y="74"/>
                      <a:pt x="26" y="74"/>
                    </a:cubicBezTo>
                    <a:cubicBezTo>
                      <a:pt x="26" y="73"/>
                      <a:pt x="26" y="74"/>
                      <a:pt x="27" y="74"/>
                    </a:cubicBezTo>
                    <a:cubicBezTo>
                      <a:pt x="28" y="73"/>
                      <a:pt x="22" y="72"/>
                      <a:pt x="24" y="72"/>
                    </a:cubicBezTo>
                    <a:cubicBezTo>
                      <a:pt x="26" y="72"/>
                      <a:pt x="26" y="72"/>
                      <a:pt x="27" y="72"/>
                    </a:cubicBezTo>
                    <a:cubicBezTo>
                      <a:pt x="27" y="72"/>
                      <a:pt x="26" y="72"/>
                      <a:pt x="26" y="72"/>
                    </a:cubicBezTo>
                    <a:cubicBezTo>
                      <a:pt x="25" y="72"/>
                      <a:pt x="27" y="72"/>
                      <a:pt x="26" y="72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9" y="72"/>
                      <a:pt x="26" y="70"/>
                      <a:pt x="28" y="70"/>
                    </a:cubicBezTo>
                    <a:cubicBezTo>
                      <a:pt x="26" y="69"/>
                      <a:pt x="28" y="69"/>
                      <a:pt x="27" y="69"/>
                    </a:cubicBezTo>
                    <a:cubicBezTo>
                      <a:pt x="29" y="70"/>
                      <a:pt x="27" y="68"/>
                      <a:pt x="28" y="69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7" y="68"/>
                      <a:pt x="22" y="66"/>
                      <a:pt x="25" y="67"/>
                    </a:cubicBezTo>
                    <a:cubicBezTo>
                      <a:pt x="26" y="67"/>
                      <a:pt x="27" y="67"/>
                      <a:pt x="27" y="68"/>
                    </a:cubicBezTo>
                    <a:cubicBezTo>
                      <a:pt x="30" y="68"/>
                      <a:pt x="25" y="66"/>
                      <a:pt x="29" y="67"/>
                    </a:cubicBezTo>
                    <a:cubicBezTo>
                      <a:pt x="28" y="66"/>
                      <a:pt x="26" y="66"/>
                      <a:pt x="25" y="65"/>
                    </a:cubicBezTo>
                    <a:cubicBezTo>
                      <a:pt x="26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8" y="65"/>
                    </a:cubicBezTo>
                    <a:cubicBezTo>
                      <a:pt x="28" y="65"/>
                      <a:pt x="28" y="65"/>
                      <a:pt x="29" y="65"/>
                    </a:cubicBezTo>
                    <a:cubicBezTo>
                      <a:pt x="30" y="65"/>
                      <a:pt x="28" y="64"/>
                      <a:pt x="28" y="64"/>
                    </a:cubicBezTo>
                    <a:cubicBezTo>
                      <a:pt x="30" y="64"/>
                      <a:pt x="29" y="63"/>
                      <a:pt x="30" y="63"/>
                    </a:cubicBezTo>
                    <a:cubicBezTo>
                      <a:pt x="28" y="62"/>
                      <a:pt x="31" y="63"/>
                      <a:pt x="28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8" y="62"/>
                      <a:pt x="26" y="61"/>
                      <a:pt x="26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30" y="62"/>
                      <a:pt x="29" y="61"/>
                      <a:pt x="30" y="61"/>
                    </a:cubicBezTo>
                    <a:cubicBezTo>
                      <a:pt x="28" y="61"/>
                      <a:pt x="30" y="61"/>
                      <a:pt x="28" y="61"/>
                    </a:cubicBezTo>
                    <a:cubicBezTo>
                      <a:pt x="28" y="60"/>
                      <a:pt x="28" y="60"/>
                      <a:pt x="28" y="60"/>
                    </a:cubicBezTo>
                    <a:cubicBezTo>
                      <a:pt x="27" y="60"/>
                      <a:pt x="27" y="60"/>
                      <a:pt x="27" y="59"/>
                    </a:cubicBezTo>
                    <a:cubicBezTo>
                      <a:pt x="27" y="59"/>
                      <a:pt x="29" y="60"/>
                      <a:pt x="29" y="60"/>
                    </a:cubicBezTo>
                    <a:cubicBezTo>
                      <a:pt x="30" y="60"/>
                      <a:pt x="29" y="60"/>
                      <a:pt x="29" y="59"/>
                    </a:cubicBezTo>
                    <a:cubicBezTo>
                      <a:pt x="29" y="59"/>
                      <a:pt x="29" y="59"/>
                      <a:pt x="28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0" y="58"/>
                      <a:pt x="29" y="58"/>
                    </a:cubicBezTo>
                    <a:cubicBezTo>
                      <a:pt x="30" y="58"/>
                      <a:pt x="29" y="56"/>
                      <a:pt x="28" y="56"/>
                    </a:cubicBezTo>
                    <a:cubicBezTo>
                      <a:pt x="28" y="56"/>
                      <a:pt x="30" y="56"/>
                      <a:pt x="29" y="56"/>
                    </a:cubicBezTo>
                    <a:cubicBezTo>
                      <a:pt x="29" y="56"/>
                      <a:pt x="27" y="55"/>
                      <a:pt x="28" y="55"/>
                    </a:cubicBezTo>
                    <a:cubicBezTo>
                      <a:pt x="28" y="55"/>
                      <a:pt x="30" y="55"/>
                      <a:pt x="30" y="55"/>
                    </a:cubicBezTo>
                    <a:cubicBezTo>
                      <a:pt x="30" y="55"/>
                      <a:pt x="28" y="55"/>
                      <a:pt x="28" y="55"/>
                    </a:cubicBezTo>
                    <a:cubicBezTo>
                      <a:pt x="31" y="55"/>
                      <a:pt x="27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29" y="52"/>
                      <a:pt x="27" y="51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7" y="50"/>
                    </a:cubicBezTo>
                    <a:cubicBezTo>
                      <a:pt x="27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6" y="50"/>
                    </a:cubicBezTo>
                    <a:cubicBezTo>
                      <a:pt x="26" y="50"/>
                      <a:pt x="26" y="50"/>
                      <a:pt x="26" y="50"/>
                    </a:cubicBezTo>
                    <a:cubicBezTo>
                      <a:pt x="26" y="50"/>
                      <a:pt x="25" y="49"/>
                      <a:pt x="25" y="49"/>
                    </a:cubicBezTo>
                    <a:cubicBezTo>
                      <a:pt x="26" y="49"/>
                      <a:pt x="26" y="49"/>
                      <a:pt x="27" y="49"/>
                    </a:cubicBezTo>
                    <a:cubicBezTo>
                      <a:pt x="29" y="50"/>
                      <a:pt x="28" y="49"/>
                      <a:pt x="29" y="49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6" y="48"/>
                      <a:pt x="29" y="49"/>
                      <a:pt x="29" y="48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24" y="47"/>
                      <a:pt x="26" y="47"/>
                      <a:pt x="27" y="47"/>
                    </a:cubicBezTo>
                    <a:cubicBezTo>
                      <a:pt x="27" y="47"/>
                      <a:pt x="24" y="46"/>
                      <a:pt x="22" y="45"/>
                    </a:cubicBezTo>
                    <a:cubicBezTo>
                      <a:pt x="23" y="45"/>
                      <a:pt x="22" y="44"/>
                      <a:pt x="22" y="44"/>
                    </a:cubicBezTo>
                    <a:cubicBezTo>
                      <a:pt x="23" y="44"/>
                      <a:pt x="22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5"/>
                      <a:pt x="27" y="45"/>
                      <a:pt x="28" y="45"/>
                    </a:cubicBezTo>
                    <a:cubicBezTo>
                      <a:pt x="27" y="45"/>
                      <a:pt x="28" y="44"/>
                      <a:pt x="29" y="44"/>
                    </a:cubicBezTo>
                    <a:cubicBezTo>
                      <a:pt x="26" y="44"/>
                      <a:pt x="27" y="43"/>
                      <a:pt x="25" y="42"/>
                    </a:cubicBezTo>
                    <a:cubicBezTo>
                      <a:pt x="24" y="42"/>
                      <a:pt x="27" y="43"/>
                      <a:pt x="28" y="43"/>
                    </a:cubicBezTo>
                    <a:cubicBezTo>
                      <a:pt x="27" y="42"/>
                      <a:pt x="27" y="41"/>
                      <a:pt x="27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7" y="40"/>
                      <a:pt x="28" y="40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39"/>
                      <a:pt x="24" y="38"/>
                      <a:pt x="26" y="38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6" y="38"/>
                      <a:pt x="28" y="38"/>
                      <a:pt x="26" y="37"/>
                    </a:cubicBezTo>
                    <a:cubicBezTo>
                      <a:pt x="27" y="37"/>
                      <a:pt x="27" y="38"/>
                      <a:pt x="28" y="38"/>
                    </a:cubicBezTo>
                    <a:cubicBezTo>
                      <a:pt x="27" y="37"/>
                      <a:pt x="27" y="37"/>
                      <a:pt x="26" y="36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29" y="37"/>
                      <a:pt x="26" y="36"/>
                      <a:pt x="27" y="36"/>
                    </a:cubicBezTo>
                    <a:cubicBezTo>
                      <a:pt x="27" y="36"/>
                      <a:pt x="28" y="36"/>
                      <a:pt x="28" y="36"/>
                    </a:cubicBezTo>
                    <a:cubicBezTo>
                      <a:pt x="27" y="35"/>
                      <a:pt x="27" y="35"/>
                      <a:pt x="27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3"/>
                      <a:pt x="30" y="31"/>
                      <a:pt x="28" y="29"/>
                    </a:cubicBezTo>
                    <a:cubicBezTo>
                      <a:pt x="31" y="29"/>
                      <a:pt x="30" y="30"/>
                      <a:pt x="31" y="30"/>
                    </a:cubicBezTo>
                    <a:cubicBezTo>
                      <a:pt x="29" y="29"/>
                      <a:pt x="31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8"/>
                      <a:pt x="31" y="28"/>
                      <a:pt x="31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9" y="27"/>
                      <a:pt x="33" y="28"/>
                      <a:pt x="30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0" y="26"/>
                      <a:pt x="33" y="27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3" y="26"/>
                      <a:pt x="29" y="25"/>
                      <a:pt x="31" y="25"/>
                    </a:cubicBezTo>
                    <a:cubicBezTo>
                      <a:pt x="31" y="25"/>
                      <a:pt x="30" y="24"/>
                      <a:pt x="28" y="24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0" y="23"/>
                      <a:pt x="31" y="21"/>
                      <a:pt x="29" y="19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28" y="18"/>
                      <a:pt x="33" y="19"/>
                      <a:pt x="29" y="17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6"/>
                      <a:pt x="30" y="16"/>
                      <a:pt x="28" y="15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15"/>
                      <a:pt x="28" y="14"/>
                      <a:pt x="28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33" y="14"/>
                      <a:pt x="36" y="12"/>
                      <a:pt x="32" y="9"/>
                    </a:cubicBezTo>
                    <a:cubicBezTo>
                      <a:pt x="32" y="9"/>
                      <a:pt x="35" y="10"/>
                      <a:pt x="34" y="10"/>
                    </a:cubicBezTo>
                    <a:cubicBezTo>
                      <a:pt x="32" y="7"/>
                      <a:pt x="37" y="7"/>
                      <a:pt x="33" y="4"/>
                    </a:cubicBezTo>
                    <a:cubicBezTo>
                      <a:pt x="32" y="2"/>
                      <a:pt x="26" y="0"/>
                      <a:pt x="26" y="0"/>
                    </a:cubicBezTo>
                    <a:cubicBezTo>
                      <a:pt x="28" y="3"/>
                      <a:pt x="24" y="5"/>
                      <a:pt x="21" y="7"/>
                    </a:cubicBezTo>
                    <a:cubicBezTo>
                      <a:pt x="21" y="8"/>
                      <a:pt x="21" y="9"/>
                      <a:pt x="20" y="10"/>
                    </a:cubicBezTo>
                    <a:cubicBezTo>
                      <a:pt x="20" y="13"/>
                      <a:pt x="14" y="16"/>
                      <a:pt x="15" y="20"/>
                    </a:cubicBezTo>
                    <a:cubicBezTo>
                      <a:pt x="16" y="20"/>
                      <a:pt x="17" y="21"/>
                      <a:pt x="17" y="21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6" y="21"/>
                      <a:pt x="16" y="21"/>
                    </a:cubicBezTo>
                    <a:cubicBezTo>
                      <a:pt x="15" y="22"/>
                      <a:pt x="16" y="24"/>
                      <a:pt x="15" y="25"/>
                    </a:cubicBezTo>
                    <a:cubicBezTo>
                      <a:pt x="17" y="25"/>
                      <a:pt x="15" y="26"/>
                      <a:pt x="17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7" y="27"/>
                      <a:pt x="17" y="27"/>
                      <a:pt x="14" y="28"/>
                    </a:cubicBezTo>
                    <a:cubicBezTo>
                      <a:pt x="12" y="31"/>
                      <a:pt x="12" y="35"/>
                      <a:pt x="11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4" name="chenying0907 116"/>
              <p:cNvSpPr/>
              <p:nvPr/>
            </p:nvSpPr>
            <p:spPr bwMode="auto">
              <a:xfrm>
                <a:off x="3914" y="13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5" name="chenying0907 117"/>
              <p:cNvSpPr/>
              <p:nvPr/>
            </p:nvSpPr>
            <p:spPr bwMode="auto">
              <a:xfrm>
                <a:off x="3364" y="24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6" name="chenying0907 118"/>
              <p:cNvSpPr/>
              <p:nvPr/>
            </p:nvSpPr>
            <p:spPr bwMode="auto">
              <a:xfrm>
                <a:off x="3920" y="1403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7" name="chenying0907 119"/>
              <p:cNvSpPr/>
              <p:nvPr/>
            </p:nvSpPr>
            <p:spPr bwMode="auto">
              <a:xfrm>
                <a:off x="3918" y="1401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8" name="chenying0907 120"/>
              <p:cNvSpPr/>
              <p:nvPr/>
            </p:nvSpPr>
            <p:spPr bwMode="auto">
              <a:xfrm>
                <a:off x="3920" y="1411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9" name="chenying0907 121"/>
              <p:cNvSpPr/>
              <p:nvPr/>
            </p:nvSpPr>
            <p:spPr bwMode="auto">
              <a:xfrm>
                <a:off x="3477" y="15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0" name="chenying0907 122"/>
              <p:cNvSpPr/>
              <p:nvPr/>
            </p:nvSpPr>
            <p:spPr bwMode="auto">
              <a:xfrm>
                <a:off x="3453" y="145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1" name="chenying0907 123"/>
              <p:cNvSpPr/>
              <p:nvPr/>
            </p:nvSpPr>
            <p:spPr bwMode="auto">
              <a:xfrm>
                <a:off x="3477" y="14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2" name="chenying0907 124"/>
              <p:cNvSpPr/>
              <p:nvPr/>
            </p:nvSpPr>
            <p:spPr bwMode="auto">
              <a:xfrm>
                <a:off x="4603" y="1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3" name="chenying0907 125"/>
              <p:cNvSpPr/>
              <p:nvPr/>
            </p:nvSpPr>
            <p:spPr bwMode="auto">
              <a:xfrm>
                <a:off x="3540" y="153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4" name="Rectangle 126"/>
              <p:cNvSpPr>
                <a:spLocks noChangeArrowheads="1"/>
              </p:cNvSpPr>
              <p:nvPr/>
            </p:nvSpPr>
            <p:spPr bwMode="auto">
              <a:xfrm>
                <a:off x="3489" y="1441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5" name="chenying0907 127"/>
              <p:cNvSpPr/>
              <p:nvPr/>
            </p:nvSpPr>
            <p:spPr bwMode="auto">
              <a:xfrm>
                <a:off x="3375" y="1310"/>
                <a:ext cx="174" cy="269"/>
              </a:xfrm>
              <a:custGeom>
                <a:avLst/>
                <a:gdLst>
                  <a:gd name="T0" fmla="*/ 11 w 82"/>
                  <a:gd name="T1" fmla="*/ 27 h 127"/>
                  <a:gd name="T2" fmla="*/ 20 w 82"/>
                  <a:gd name="T3" fmla="*/ 47 h 127"/>
                  <a:gd name="T4" fmla="*/ 34 w 82"/>
                  <a:gd name="T5" fmla="*/ 60 h 127"/>
                  <a:gd name="T6" fmla="*/ 37 w 82"/>
                  <a:gd name="T7" fmla="*/ 68 h 127"/>
                  <a:gd name="T8" fmla="*/ 43 w 82"/>
                  <a:gd name="T9" fmla="*/ 80 h 127"/>
                  <a:gd name="T10" fmla="*/ 47 w 82"/>
                  <a:gd name="T11" fmla="*/ 89 h 127"/>
                  <a:gd name="T12" fmla="*/ 53 w 82"/>
                  <a:gd name="T13" fmla="*/ 94 h 127"/>
                  <a:gd name="T14" fmla="*/ 60 w 82"/>
                  <a:gd name="T15" fmla="*/ 105 h 127"/>
                  <a:gd name="T16" fmla="*/ 63 w 82"/>
                  <a:gd name="T17" fmla="*/ 111 h 127"/>
                  <a:gd name="T18" fmla="*/ 63 w 82"/>
                  <a:gd name="T19" fmla="*/ 121 h 127"/>
                  <a:gd name="T20" fmla="*/ 65 w 82"/>
                  <a:gd name="T21" fmla="*/ 124 h 127"/>
                  <a:gd name="T22" fmla="*/ 69 w 82"/>
                  <a:gd name="T23" fmla="*/ 126 h 127"/>
                  <a:gd name="T24" fmla="*/ 72 w 82"/>
                  <a:gd name="T25" fmla="*/ 126 h 127"/>
                  <a:gd name="T26" fmla="*/ 73 w 82"/>
                  <a:gd name="T27" fmla="*/ 123 h 127"/>
                  <a:gd name="T28" fmla="*/ 71 w 82"/>
                  <a:gd name="T29" fmla="*/ 118 h 127"/>
                  <a:gd name="T30" fmla="*/ 73 w 82"/>
                  <a:gd name="T31" fmla="*/ 112 h 127"/>
                  <a:gd name="T32" fmla="*/ 80 w 82"/>
                  <a:gd name="T33" fmla="*/ 112 h 127"/>
                  <a:gd name="T34" fmla="*/ 80 w 82"/>
                  <a:gd name="T35" fmla="*/ 109 h 127"/>
                  <a:gd name="T36" fmla="*/ 76 w 82"/>
                  <a:gd name="T37" fmla="*/ 108 h 127"/>
                  <a:gd name="T38" fmla="*/ 78 w 82"/>
                  <a:gd name="T39" fmla="*/ 107 h 127"/>
                  <a:gd name="T40" fmla="*/ 73 w 82"/>
                  <a:gd name="T41" fmla="*/ 105 h 127"/>
                  <a:gd name="T42" fmla="*/ 77 w 82"/>
                  <a:gd name="T43" fmla="*/ 102 h 127"/>
                  <a:gd name="T44" fmla="*/ 78 w 82"/>
                  <a:gd name="T45" fmla="*/ 100 h 127"/>
                  <a:gd name="T46" fmla="*/ 76 w 82"/>
                  <a:gd name="T47" fmla="*/ 100 h 127"/>
                  <a:gd name="T48" fmla="*/ 76 w 82"/>
                  <a:gd name="T49" fmla="*/ 96 h 127"/>
                  <a:gd name="T50" fmla="*/ 71 w 82"/>
                  <a:gd name="T51" fmla="*/ 96 h 127"/>
                  <a:gd name="T52" fmla="*/ 65 w 82"/>
                  <a:gd name="T53" fmla="*/ 95 h 127"/>
                  <a:gd name="T54" fmla="*/ 70 w 82"/>
                  <a:gd name="T55" fmla="*/ 92 h 127"/>
                  <a:gd name="T56" fmla="*/ 68 w 82"/>
                  <a:gd name="T57" fmla="*/ 86 h 127"/>
                  <a:gd name="T58" fmla="*/ 67 w 82"/>
                  <a:gd name="T59" fmla="*/ 84 h 127"/>
                  <a:gd name="T60" fmla="*/ 65 w 82"/>
                  <a:gd name="T61" fmla="*/ 81 h 127"/>
                  <a:gd name="T62" fmla="*/ 62 w 82"/>
                  <a:gd name="T63" fmla="*/ 75 h 127"/>
                  <a:gd name="T64" fmla="*/ 60 w 82"/>
                  <a:gd name="T65" fmla="*/ 73 h 127"/>
                  <a:gd name="T66" fmla="*/ 59 w 82"/>
                  <a:gd name="T67" fmla="*/ 72 h 127"/>
                  <a:gd name="T68" fmla="*/ 57 w 82"/>
                  <a:gd name="T69" fmla="*/ 71 h 127"/>
                  <a:gd name="T70" fmla="*/ 58 w 82"/>
                  <a:gd name="T71" fmla="*/ 68 h 127"/>
                  <a:gd name="T72" fmla="*/ 55 w 82"/>
                  <a:gd name="T73" fmla="*/ 67 h 127"/>
                  <a:gd name="T74" fmla="*/ 54 w 82"/>
                  <a:gd name="T75" fmla="*/ 62 h 127"/>
                  <a:gd name="T76" fmla="*/ 51 w 82"/>
                  <a:gd name="T77" fmla="*/ 58 h 127"/>
                  <a:gd name="T78" fmla="*/ 51 w 82"/>
                  <a:gd name="T79" fmla="*/ 54 h 127"/>
                  <a:gd name="T80" fmla="*/ 48 w 82"/>
                  <a:gd name="T81" fmla="*/ 53 h 127"/>
                  <a:gd name="T82" fmla="*/ 49 w 82"/>
                  <a:gd name="T83" fmla="*/ 53 h 127"/>
                  <a:gd name="T84" fmla="*/ 45 w 82"/>
                  <a:gd name="T85" fmla="*/ 50 h 127"/>
                  <a:gd name="T86" fmla="*/ 43 w 82"/>
                  <a:gd name="T87" fmla="*/ 46 h 127"/>
                  <a:gd name="T88" fmla="*/ 41 w 82"/>
                  <a:gd name="T89" fmla="*/ 44 h 127"/>
                  <a:gd name="T90" fmla="*/ 32 w 82"/>
                  <a:gd name="T91" fmla="*/ 44 h 127"/>
                  <a:gd name="T92" fmla="*/ 35 w 82"/>
                  <a:gd name="T93" fmla="*/ 39 h 127"/>
                  <a:gd name="T94" fmla="*/ 31 w 82"/>
                  <a:gd name="T95" fmla="*/ 36 h 127"/>
                  <a:gd name="T96" fmla="*/ 30 w 82"/>
                  <a:gd name="T97" fmla="*/ 32 h 127"/>
                  <a:gd name="T98" fmla="*/ 26 w 82"/>
                  <a:gd name="T99" fmla="*/ 24 h 127"/>
                  <a:gd name="T100" fmla="*/ 25 w 82"/>
                  <a:gd name="T101" fmla="*/ 21 h 127"/>
                  <a:gd name="T102" fmla="*/ 15 w 82"/>
                  <a:gd name="T103" fmla="*/ 15 h 127"/>
                  <a:gd name="T104" fmla="*/ 13 w 82"/>
                  <a:gd name="T105" fmla="*/ 1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2" h="127">
                    <a:moveTo>
                      <a:pt x="1" y="12"/>
                    </a:moveTo>
                    <a:cubicBezTo>
                      <a:pt x="2" y="13"/>
                      <a:pt x="4" y="14"/>
                      <a:pt x="3" y="15"/>
                    </a:cubicBezTo>
                    <a:cubicBezTo>
                      <a:pt x="6" y="19"/>
                      <a:pt x="4" y="25"/>
                      <a:pt x="8" y="28"/>
                    </a:cubicBezTo>
                    <a:cubicBezTo>
                      <a:pt x="9" y="27"/>
                      <a:pt x="10" y="27"/>
                      <a:pt x="10" y="27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8"/>
                      <a:pt x="9" y="28"/>
                    </a:cubicBezTo>
                    <a:cubicBezTo>
                      <a:pt x="10" y="29"/>
                      <a:pt x="12" y="30"/>
                      <a:pt x="12" y="32"/>
                    </a:cubicBezTo>
                    <a:cubicBezTo>
                      <a:pt x="14" y="31"/>
                      <a:pt x="13" y="33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5" y="33"/>
                      <a:pt x="15" y="33"/>
                      <a:pt x="13" y="35"/>
                    </a:cubicBezTo>
                    <a:cubicBezTo>
                      <a:pt x="14" y="40"/>
                      <a:pt x="18" y="43"/>
                      <a:pt x="20" y="47"/>
                    </a:cubicBezTo>
                    <a:cubicBezTo>
                      <a:pt x="22" y="50"/>
                      <a:pt x="26" y="53"/>
                      <a:pt x="29" y="57"/>
                    </a:cubicBezTo>
                    <a:cubicBezTo>
                      <a:pt x="32" y="56"/>
                      <a:pt x="31" y="57"/>
                      <a:pt x="34" y="56"/>
                    </a:cubicBezTo>
                    <a:cubicBezTo>
                      <a:pt x="33" y="57"/>
                      <a:pt x="33" y="57"/>
                      <a:pt x="33" y="57"/>
                    </a:cubicBezTo>
                    <a:cubicBezTo>
                      <a:pt x="35" y="57"/>
                      <a:pt x="34" y="58"/>
                      <a:pt x="33" y="59"/>
                    </a:cubicBezTo>
                    <a:cubicBezTo>
                      <a:pt x="34" y="59"/>
                      <a:pt x="33" y="59"/>
                      <a:pt x="35" y="58"/>
                    </a:cubicBezTo>
                    <a:cubicBezTo>
                      <a:pt x="37" y="58"/>
                      <a:pt x="33" y="60"/>
                      <a:pt x="34" y="60"/>
                    </a:cubicBezTo>
                    <a:cubicBezTo>
                      <a:pt x="33" y="60"/>
                      <a:pt x="35" y="59"/>
                      <a:pt x="35" y="60"/>
                    </a:cubicBezTo>
                    <a:cubicBezTo>
                      <a:pt x="37" y="60"/>
                      <a:pt x="33" y="60"/>
                      <a:pt x="32" y="62"/>
                    </a:cubicBezTo>
                    <a:cubicBezTo>
                      <a:pt x="34" y="64"/>
                      <a:pt x="37" y="65"/>
                      <a:pt x="37" y="67"/>
                    </a:cubicBezTo>
                    <a:cubicBezTo>
                      <a:pt x="37" y="67"/>
                      <a:pt x="38" y="66"/>
                      <a:pt x="38" y="66"/>
                    </a:cubicBezTo>
                    <a:cubicBezTo>
                      <a:pt x="35" y="68"/>
                      <a:pt x="39" y="66"/>
                      <a:pt x="38" y="67"/>
                    </a:cubicBezTo>
                    <a:cubicBezTo>
                      <a:pt x="37" y="68"/>
                      <a:pt x="37" y="68"/>
                      <a:pt x="37" y="68"/>
                    </a:cubicBezTo>
                    <a:cubicBezTo>
                      <a:pt x="36" y="69"/>
                      <a:pt x="39" y="69"/>
                      <a:pt x="38" y="70"/>
                    </a:cubicBezTo>
                    <a:cubicBezTo>
                      <a:pt x="39" y="70"/>
                      <a:pt x="37" y="72"/>
                      <a:pt x="39" y="72"/>
                    </a:cubicBezTo>
                    <a:cubicBezTo>
                      <a:pt x="38" y="72"/>
                      <a:pt x="38" y="73"/>
                      <a:pt x="38" y="73"/>
                    </a:cubicBezTo>
                    <a:cubicBezTo>
                      <a:pt x="41" y="72"/>
                      <a:pt x="37" y="75"/>
                      <a:pt x="40" y="74"/>
                    </a:cubicBezTo>
                    <a:cubicBezTo>
                      <a:pt x="39" y="75"/>
                      <a:pt x="39" y="75"/>
                      <a:pt x="39" y="75"/>
                    </a:cubicBezTo>
                    <a:cubicBezTo>
                      <a:pt x="41" y="76"/>
                      <a:pt x="41" y="79"/>
                      <a:pt x="43" y="80"/>
                    </a:cubicBezTo>
                    <a:cubicBezTo>
                      <a:pt x="44" y="81"/>
                      <a:pt x="42" y="84"/>
                      <a:pt x="44" y="84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6" y="84"/>
                      <a:pt x="45" y="84"/>
                      <a:pt x="44" y="84"/>
                    </a:cubicBezTo>
                    <a:cubicBezTo>
                      <a:pt x="46" y="84"/>
                      <a:pt x="45" y="86"/>
                      <a:pt x="45" y="87"/>
                    </a:cubicBezTo>
                    <a:cubicBezTo>
                      <a:pt x="46" y="87"/>
                      <a:pt x="46" y="87"/>
                      <a:pt x="47" y="86"/>
                    </a:cubicBezTo>
                    <a:cubicBezTo>
                      <a:pt x="45" y="88"/>
                      <a:pt x="48" y="88"/>
                      <a:pt x="47" y="89"/>
                    </a:cubicBezTo>
                    <a:cubicBezTo>
                      <a:pt x="50" y="88"/>
                      <a:pt x="49" y="89"/>
                      <a:pt x="50" y="89"/>
                    </a:cubicBezTo>
                    <a:cubicBezTo>
                      <a:pt x="50" y="89"/>
                      <a:pt x="49" y="90"/>
                      <a:pt x="48" y="90"/>
                    </a:cubicBezTo>
                    <a:cubicBezTo>
                      <a:pt x="49" y="91"/>
                      <a:pt x="49" y="91"/>
                      <a:pt x="49" y="92"/>
                    </a:cubicBezTo>
                    <a:cubicBezTo>
                      <a:pt x="49" y="92"/>
                      <a:pt x="51" y="92"/>
                      <a:pt x="51" y="92"/>
                    </a:cubicBezTo>
                    <a:cubicBezTo>
                      <a:pt x="49" y="93"/>
                      <a:pt x="51" y="93"/>
                      <a:pt x="50" y="94"/>
                    </a:cubicBezTo>
                    <a:cubicBezTo>
                      <a:pt x="52" y="93"/>
                      <a:pt x="54" y="93"/>
                      <a:pt x="53" y="94"/>
                    </a:cubicBezTo>
                    <a:cubicBezTo>
                      <a:pt x="51" y="95"/>
                      <a:pt x="51" y="95"/>
                      <a:pt x="51" y="95"/>
                    </a:cubicBezTo>
                    <a:cubicBezTo>
                      <a:pt x="53" y="95"/>
                      <a:pt x="51" y="98"/>
                      <a:pt x="55" y="99"/>
                    </a:cubicBezTo>
                    <a:cubicBezTo>
                      <a:pt x="53" y="99"/>
                      <a:pt x="53" y="99"/>
                      <a:pt x="53" y="99"/>
                    </a:cubicBezTo>
                    <a:cubicBezTo>
                      <a:pt x="56" y="100"/>
                      <a:pt x="54" y="103"/>
                      <a:pt x="58" y="103"/>
                    </a:cubicBezTo>
                    <a:cubicBezTo>
                      <a:pt x="57" y="104"/>
                      <a:pt x="56" y="105"/>
                      <a:pt x="57" y="105"/>
                    </a:cubicBezTo>
                    <a:cubicBezTo>
                      <a:pt x="58" y="105"/>
                      <a:pt x="58" y="106"/>
                      <a:pt x="60" y="105"/>
                    </a:cubicBezTo>
                    <a:cubicBezTo>
                      <a:pt x="61" y="106"/>
                      <a:pt x="59" y="106"/>
                      <a:pt x="59" y="106"/>
                    </a:cubicBezTo>
                    <a:cubicBezTo>
                      <a:pt x="59" y="107"/>
                      <a:pt x="57" y="108"/>
                      <a:pt x="59" y="108"/>
                    </a:cubicBezTo>
                    <a:cubicBezTo>
                      <a:pt x="58" y="109"/>
                      <a:pt x="58" y="109"/>
                      <a:pt x="58" y="109"/>
                    </a:cubicBezTo>
                    <a:cubicBezTo>
                      <a:pt x="59" y="109"/>
                      <a:pt x="61" y="109"/>
                      <a:pt x="60" y="110"/>
                    </a:cubicBezTo>
                    <a:cubicBezTo>
                      <a:pt x="61" y="110"/>
                      <a:pt x="62" y="111"/>
                      <a:pt x="64" y="110"/>
                    </a:cubicBezTo>
                    <a:cubicBezTo>
                      <a:pt x="64" y="110"/>
                      <a:pt x="61" y="111"/>
                      <a:pt x="63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1" y="113"/>
                      <a:pt x="62" y="114"/>
                      <a:pt x="63" y="115"/>
                    </a:cubicBezTo>
                    <a:cubicBezTo>
                      <a:pt x="61" y="116"/>
                      <a:pt x="64" y="116"/>
                      <a:pt x="62" y="117"/>
                    </a:cubicBezTo>
                    <a:cubicBezTo>
                      <a:pt x="64" y="118"/>
                      <a:pt x="62" y="119"/>
                      <a:pt x="65" y="119"/>
                    </a:cubicBezTo>
                    <a:cubicBezTo>
                      <a:pt x="64" y="119"/>
                      <a:pt x="64" y="119"/>
                      <a:pt x="64" y="119"/>
                    </a:cubicBezTo>
                    <a:cubicBezTo>
                      <a:pt x="64" y="120"/>
                      <a:pt x="64" y="121"/>
                      <a:pt x="63" y="121"/>
                    </a:cubicBezTo>
                    <a:cubicBezTo>
                      <a:pt x="63" y="122"/>
                      <a:pt x="65" y="122"/>
                      <a:pt x="66" y="122"/>
                    </a:cubicBezTo>
                    <a:cubicBezTo>
                      <a:pt x="64" y="122"/>
                      <a:pt x="64" y="122"/>
                      <a:pt x="64" y="122"/>
                    </a:cubicBezTo>
                    <a:cubicBezTo>
                      <a:pt x="65" y="123"/>
                      <a:pt x="67" y="123"/>
                      <a:pt x="69" y="123"/>
                    </a:cubicBezTo>
                    <a:cubicBezTo>
                      <a:pt x="68" y="123"/>
                      <a:pt x="69" y="123"/>
                      <a:pt x="68" y="124"/>
                    </a:cubicBezTo>
                    <a:cubicBezTo>
                      <a:pt x="67" y="123"/>
                      <a:pt x="66" y="123"/>
                      <a:pt x="64" y="123"/>
                    </a:cubicBezTo>
                    <a:cubicBezTo>
                      <a:pt x="63" y="123"/>
                      <a:pt x="67" y="124"/>
                      <a:pt x="65" y="124"/>
                    </a:cubicBezTo>
                    <a:cubicBezTo>
                      <a:pt x="64" y="125"/>
                      <a:pt x="65" y="125"/>
                      <a:pt x="67" y="125"/>
                    </a:cubicBezTo>
                    <a:cubicBezTo>
                      <a:pt x="66" y="125"/>
                      <a:pt x="66" y="125"/>
                      <a:pt x="65" y="125"/>
                    </a:cubicBezTo>
                    <a:cubicBezTo>
                      <a:pt x="65" y="126"/>
                      <a:pt x="65" y="126"/>
                      <a:pt x="66" y="126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7" y="126"/>
                      <a:pt x="67" y="126"/>
                      <a:pt x="69" y="126"/>
                    </a:cubicBezTo>
                    <a:cubicBezTo>
                      <a:pt x="69" y="126"/>
                      <a:pt x="68" y="126"/>
                      <a:pt x="69" y="126"/>
                    </a:cubicBezTo>
                    <a:cubicBezTo>
                      <a:pt x="70" y="126"/>
                      <a:pt x="71" y="126"/>
                      <a:pt x="69" y="126"/>
                    </a:cubicBezTo>
                    <a:cubicBezTo>
                      <a:pt x="68" y="127"/>
                      <a:pt x="67" y="126"/>
                      <a:pt x="66" y="126"/>
                    </a:cubicBezTo>
                    <a:cubicBezTo>
                      <a:pt x="70" y="127"/>
                      <a:pt x="70" y="127"/>
                      <a:pt x="70" y="127"/>
                    </a:cubicBezTo>
                    <a:cubicBezTo>
                      <a:pt x="69" y="127"/>
                      <a:pt x="69" y="127"/>
                      <a:pt x="71" y="127"/>
                    </a:cubicBezTo>
                    <a:cubicBezTo>
                      <a:pt x="70" y="126"/>
                      <a:pt x="70" y="126"/>
                      <a:pt x="70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1" y="126"/>
                      <a:pt x="72" y="125"/>
                      <a:pt x="71" y="125"/>
                    </a:cubicBezTo>
                    <a:cubicBezTo>
                      <a:pt x="70" y="125"/>
                      <a:pt x="70" y="125"/>
                      <a:pt x="70" y="125"/>
                    </a:cubicBezTo>
                    <a:cubicBezTo>
                      <a:pt x="69" y="125"/>
                      <a:pt x="67" y="124"/>
                      <a:pt x="69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4"/>
                      <a:pt x="71" y="123"/>
                    </a:cubicBezTo>
                    <a:cubicBezTo>
                      <a:pt x="73" y="123"/>
                      <a:pt x="73" y="123"/>
                      <a:pt x="73" y="123"/>
                    </a:cubicBezTo>
                    <a:cubicBezTo>
                      <a:pt x="70" y="124"/>
                      <a:pt x="72" y="122"/>
                      <a:pt x="71" y="122"/>
                    </a:cubicBezTo>
                    <a:cubicBezTo>
                      <a:pt x="72" y="122"/>
                      <a:pt x="72" y="122"/>
                      <a:pt x="72" y="122"/>
                    </a:cubicBezTo>
                    <a:cubicBezTo>
                      <a:pt x="73" y="122"/>
                      <a:pt x="70" y="123"/>
                      <a:pt x="70" y="122"/>
                    </a:cubicBezTo>
                    <a:cubicBezTo>
                      <a:pt x="71" y="122"/>
                      <a:pt x="73" y="122"/>
                      <a:pt x="74" y="121"/>
                    </a:cubicBezTo>
                    <a:cubicBezTo>
                      <a:pt x="74" y="121"/>
                      <a:pt x="72" y="120"/>
                      <a:pt x="74" y="119"/>
                    </a:cubicBezTo>
                    <a:cubicBezTo>
                      <a:pt x="73" y="118"/>
                      <a:pt x="72" y="118"/>
                      <a:pt x="71" y="118"/>
                    </a:cubicBezTo>
                    <a:cubicBezTo>
                      <a:pt x="71" y="117"/>
                      <a:pt x="74" y="117"/>
                      <a:pt x="73" y="117"/>
                    </a:cubicBezTo>
                    <a:cubicBezTo>
                      <a:pt x="74" y="117"/>
                      <a:pt x="75" y="117"/>
                      <a:pt x="75" y="116"/>
                    </a:cubicBezTo>
                    <a:cubicBezTo>
                      <a:pt x="74" y="116"/>
                      <a:pt x="75" y="115"/>
                      <a:pt x="73" y="116"/>
                    </a:cubicBezTo>
                    <a:cubicBezTo>
                      <a:pt x="74" y="115"/>
                      <a:pt x="74" y="114"/>
                      <a:pt x="73" y="114"/>
                    </a:cubicBezTo>
                    <a:cubicBezTo>
                      <a:pt x="73" y="114"/>
                      <a:pt x="75" y="114"/>
                      <a:pt x="76" y="113"/>
                    </a:cubicBezTo>
                    <a:cubicBezTo>
                      <a:pt x="74" y="113"/>
                      <a:pt x="73" y="113"/>
                      <a:pt x="73" y="112"/>
                    </a:cubicBezTo>
                    <a:cubicBezTo>
                      <a:pt x="72" y="112"/>
                      <a:pt x="72" y="113"/>
                      <a:pt x="70" y="113"/>
                    </a:cubicBezTo>
                    <a:cubicBezTo>
                      <a:pt x="70" y="113"/>
                      <a:pt x="69" y="113"/>
                      <a:pt x="69" y="113"/>
                    </a:cubicBezTo>
                    <a:cubicBezTo>
                      <a:pt x="71" y="112"/>
                      <a:pt x="74" y="112"/>
                      <a:pt x="74" y="111"/>
                    </a:cubicBezTo>
                    <a:cubicBezTo>
                      <a:pt x="77" y="111"/>
                      <a:pt x="73" y="112"/>
                      <a:pt x="76" y="111"/>
                    </a:cubicBezTo>
                    <a:cubicBezTo>
                      <a:pt x="78" y="111"/>
                      <a:pt x="79" y="112"/>
                      <a:pt x="77" y="113"/>
                    </a:cubicBezTo>
                    <a:cubicBezTo>
                      <a:pt x="80" y="113"/>
                      <a:pt x="78" y="112"/>
                      <a:pt x="80" y="112"/>
                    </a:cubicBezTo>
                    <a:cubicBezTo>
                      <a:pt x="80" y="111"/>
                      <a:pt x="78" y="111"/>
                      <a:pt x="78" y="111"/>
                    </a:cubicBezTo>
                    <a:cubicBezTo>
                      <a:pt x="77" y="111"/>
                      <a:pt x="77" y="111"/>
                      <a:pt x="76" y="111"/>
                    </a:cubicBezTo>
                    <a:cubicBezTo>
                      <a:pt x="73" y="111"/>
                      <a:pt x="77" y="110"/>
                      <a:pt x="77" y="110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79" y="109"/>
                      <a:pt x="77" y="110"/>
                      <a:pt x="77" y="109"/>
                    </a:cubicBezTo>
                    <a:cubicBezTo>
                      <a:pt x="80" y="108"/>
                      <a:pt x="78" y="110"/>
                      <a:pt x="80" y="109"/>
                    </a:cubicBezTo>
                    <a:cubicBezTo>
                      <a:pt x="82" y="109"/>
                      <a:pt x="82" y="109"/>
                      <a:pt x="82" y="109"/>
                    </a:cubicBezTo>
                    <a:cubicBezTo>
                      <a:pt x="82" y="108"/>
                      <a:pt x="79" y="109"/>
                      <a:pt x="80" y="108"/>
                    </a:cubicBezTo>
                    <a:cubicBezTo>
                      <a:pt x="81" y="108"/>
                      <a:pt x="81" y="108"/>
                      <a:pt x="81" y="108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9" y="108"/>
                      <a:pt x="77" y="108"/>
                      <a:pt x="77" y="109"/>
                    </a:cubicBezTo>
                    <a:cubicBezTo>
                      <a:pt x="74" y="109"/>
                      <a:pt x="77" y="109"/>
                      <a:pt x="76" y="108"/>
                    </a:cubicBezTo>
                    <a:cubicBezTo>
                      <a:pt x="74" y="108"/>
                      <a:pt x="76" y="108"/>
                      <a:pt x="75" y="109"/>
                    </a:cubicBezTo>
                    <a:cubicBezTo>
                      <a:pt x="73" y="109"/>
                      <a:pt x="73" y="109"/>
                      <a:pt x="73" y="108"/>
                    </a:cubicBezTo>
                    <a:cubicBezTo>
                      <a:pt x="72" y="108"/>
                      <a:pt x="74" y="108"/>
                      <a:pt x="75" y="107"/>
                    </a:cubicBezTo>
                    <a:cubicBezTo>
                      <a:pt x="76" y="107"/>
                      <a:pt x="76" y="108"/>
                      <a:pt x="75" y="108"/>
                    </a:cubicBezTo>
                    <a:cubicBezTo>
                      <a:pt x="77" y="108"/>
                      <a:pt x="79" y="107"/>
                      <a:pt x="80" y="107"/>
                    </a:cubicBezTo>
                    <a:cubicBezTo>
                      <a:pt x="81" y="106"/>
                      <a:pt x="79" y="107"/>
                      <a:pt x="78" y="107"/>
                    </a:cubicBezTo>
                    <a:cubicBezTo>
                      <a:pt x="78" y="107"/>
                      <a:pt x="76" y="107"/>
                      <a:pt x="76" y="107"/>
                    </a:cubicBezTo>
                    <a:cubicBezTo>
                      <a:pt x="71" y="107"/>
                      <a:pt x="79" y="106"/>
                      <a:pt x="78" y="105"/>
                    </a:cubicBezTo>
                    <a:cubicBezTo>
                      <a:pt x="75" y="106"/>
                      <a:pt x="74" y="105"/>
                      <a:pt x="70" y="107"/>
                    </a:cubicBezTo>
                    <a:cubicBezTo>
                      <a:pt x="70" y="107"/>
                      <a:pt x="69" y="107"/>
                      <a:pt x="69" y="106"/>
                    </a:cubicBezTo>
                    <a:cubicBezTo>
                      <a:pt x="71" y="106"/>
                      <a:pt x="71" y="106"/>
                      <a:pt x="73" y="105"/>
                    </a:cubicBezTo>
                    <a:cubicBezTo>
                      <a:pt x="73" y="105"/>
                      <a:pt x="73" y="105"/>
                      <a:pt x="73" y="105"/>
                    </a:cubicBezTo>
                    <a:cubicBezTo>
                      <a:pt x="75" y="105"/>
                      <a:pt x="75" y="105"/>
                      <a:pt x="75" y="105"/>
                    </a:cubicBezTo>
                    <a:cubicBezTo>
                      <a:pt x="79" y="103"/>
                      <a:pt x="79" y="103"/>
                      <a:pt x="79" y="103"/>
                    </a:cubicBezTo>
                    <a:cubicBezTo>
                      <a:pt x="78" y="103"/>
                      <a:pt x="77" y="104"/>
                      <a:pt x="76" y="103"/>
                    </a:cubicBezTo>
                    <a:cubicBezTo>
                      <a:pt x="77" y="103"/>
                      <a:pt x="78" y="103"/>
                      <a:pt x="78" y="102"/>
                    </a:cubicBezTo>
                    <a:cubicBezTo>
                      <a:pt x="77" y="103"/>
                      <a:pt x="75" y="103"/>
                      <a:pt x="75" y="103"/>
                    </a:cubicBezTo>
                    <a:cubicBezTo>
                      <a:pt x="74" y="103"/>
                      <a:pt x="76" y="102"/>
                      <a:pt x="77" y="102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7" y="102"/>
                      <a:pt x="79" y="101"/>
                      <a:pt x="79" y="101"/>
                    </a:cubicBezTo>
                    <a:cubicBezTo>
                      <a:pt x="77" y="101"/>
                      <a:pt x="76" y="102"/>
                      <a:pt x="74" y="102"/>
                    </a:cubicBezTo>
                    <a:cubicBezTo>
                      <a:pt x="74" y="102"/>
                      <a:pt x="75" y="101"/>
                      <a:pt x="75" y="101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6" y="101"/>
                      <a:pt x="79" y="100"/>
                      <a:pt x="78" y="100"/>
                    </a:cubicBezTo>
                    <a:cubicBezTo>
                      <a:pt x="77" y="100"/>
                      <a:pt x="77" y="100"/>
                      <a:pt x="77" y="100"/>
                    </a:cubicBezTo>
                    <a:cubicBezTo>
                      <a:pt x="77" y="100"/>
                      <a:pt x="78" y="100"/>
                      <a:pt x="78" y="100"/>
                    </a:cubicBezTo>
                    <a:cubicBezTo>
                      <a:pt x="77" y="100"/>
                      <a:pt x="77" y="99"/>
                      <a:pt x="77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7" y="99"/>
                      <a:pt x="75" y="99"/>
                      <a:pt x="76" y="99"/>
                    </a:cubicBezTo>
                    <a:cubicBezTo>
                      <a:pt x="74" y="100"/>
                      <a:pt x="77" y="99"/>
                      <a:pt x="76" y="100"/>
                    </a:cubicBezTo>
                    <a:cubicBezTo>
                      <a:pt x="74" y="100"/>
                      <a:pt x="74" y="100"/>
                      <a:pt x="73" y="100"/>
                    </a:cubicBezTo>
                    <a:cubicBezTo>
                      <a:pt x="76" y="99"/>
                      <a:pt x="73" y="99"/>
                      <a:pt x="73" y="99"/>
                    </a:cubicBezTo>
                    <a:cubicBezTo>
                      <a:pt x="74" y="98"/>
                      <a:pt x="75" y="98"/>
                      <a:pt x="75" y="98"/>
                    </a:cubicBezTo>
                    <a:cubicBezTo>
                      <a:pt x="73" y="98"/>
                      <a:pt x="73" y="98"/>
                      <a:pt x="73" y="98"/>
                    </a:cubicBezTo>
                    <a:cubicBezTo>
                      <a:pt x="77" y="97"/>
                      <a:pt x="73" y="98"/>
                      <a:pt x="73" y="97"/>
                    </a:cubicBezTo>
                    <a:cubicBezTo>
                      <a:pt x="75" y="97"/>
                      <a:pt x="76" y="96"/>
                      <a:pt x="76" y="96"/>
                    </a:cubicBezTo>
                    <a:cubicBezTo>
                      <a:pt x="74" y="97"/>
                      <a:pt x="73" y="97"/>
                      <a:pt x="71" y="97"/>
                    </a:cubicBezTo>
                    <a:cubicBezTo>
                      <a:pt x="72" y="96"/>
                      <a:pt x="75" y="96"/>
                      <a:pt x="76" y="96"/>
                    </a:cubicBezTo>
                    <a:cubicBezTo>
                      <a:pt x="74" y="96"/>
                      <a:pt x="77" y="94"/>
                      <a:pt x="75" y="95"/>
                    </a:cubicBezTo>
                    <a:cubicBezTo>
                      <a:pt x="74" y="96"/>
                      <a:pt x="73" y="96"/>
                      <a:pt x="72" y="96"/>
                    </a:cubicBezTo>
                    <a:cubicBezTo>
                      <a:pt x="72" y="95"/>
                      <a:pt x="73" y="96"/>
                      <a:pt x="74" y="95"/>
                    </a:cubicBezTo>
                    <a:cubicBezTo>
                      <a:pt x="74" y="95"/>
                      <a:pt x="72" y="95"/>
                      <a:pt x="71" y="96"/>
                    </a:cubicBezTo>
                    <a:cubicBezTo>
                      <a:pt x="71" y="95"/>
                      <a:pt x="69" y="96"/>
                      <a:pt x="70" y="95"/>
                    </a:cubicBezTo>
                    <a:cubicBezTo>
                      <a:pt x="72" y="94"/>
                      <a:pt x="71" y="95"/>
                      <a:pt x="72" y="95"/>
                    </a:cubicBezTo>
                    <a:cubicBezTo>
                      <a:pt x="72" y="94"/>
                      <a:pt x="68" y="96"/>
                      <a:pt x="68" y="95"/>
                    </a:cubicBezTo>
                    <a:cubicBezTo>
                      <a:pt x="67" y="96"/>
                      <a:pt x="64" y="97"/>
                      <a:pt x="63" y="97"/>
                    </a:cubicBezTo>
                    <a:cubicBezTo>
                      <a:pt x="63" y="96"/>
                      <a:pt x="64" y="97"/>
                      <a:pt x="66" y="96"/>
                    </a:cubicBezTo>
                    <a:cubicBezTo>
                      <a:pt x="65" y="95"/>
                      <a:pt x="65" y="95"/>
                      <a:pt x="65" y="95"/>
                    </a:cubicBezTo>
                    <a:cubicBezTo>
                      <a:pt x="68" y="94"/>
                      <a:pt x="70" y="95"/>
                      <a:pt x="72" y="93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2" y="93"/>
                      <a:pt x="74" y="93"/>
                      <a:pt x="74" y="92"/>
                    </a:cubicBezTo>
                    <a:cubicBezTo>
                      <a:pt x="72" y="93"/>
                      <a:pt x="74" y="92"/>
                      <a:pt x="73" y="92"/>
                    </a:cubicBezTo>
                    <a:cubicBezTo>
                      <a:pt x="71" y="92"/>
                      <a:pt x="74" y="92"/>
                      <a:pt x="72" y="92"/>
                    </a:cubicBezTo>
                    <a:cubicBezTo>
                      <a:pt x="72" y="92"/>
                      <a:pt x="69" y="93"/>
                      <a:pt x="70" y="92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4" y="91"/>
                      <a:pt x="71" y="92"/>
                      <a:pt x="72" y="91"/>
                    </a:cubicBezTo>
                    <a:cubicBezTo>
                      <a:pt x="73" y="91"/>
                      <a:pt x="73" y="91"/>
                      <a:pt x="73" y="91"/>
                    </a:cubicBezTo>
                    <a:cubicBezTo>
                      <a:pt x="72" y="89"/>
                      <a:pt x="72" y="88"/>
                      <a:pt x="67" y="88"/>
                    </a:cubicBezTo>
                    <a:cubicBezTo>
                      <a:pt x="69" y="87"/>
                      <a:pt x="69" y="87"/>
                      <a:pt x="70" y="86"/>
                    </a:cubicBezTo>
                    <a:cubicBezTo>
                      <a:pt x="69" y="86"/>
                      <a:pt x="68" y="86"/>
                      <a:pt x="68" y="86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70" y="84"/>
                      <a:pt x="68" y="85"/>
                      <a:pt x="67" y="85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9" y="83"/>
                      <a:pt x="67" y="84"/>
                      <a:pt x="67" y="84"/>
                    </a:cubicBezTo>
                    <a:cubicBezTo>
                      <a:pt x="68" y="84"/>
                      <a:pt x="68" y="84"/>
                      <a:pt x="68" y="84"/>
                    </a:cubicBezTo>
                    <a:cubicBezTo>
                      <a:pt x="67" y="84"/>
                      <a:pt x="67" y="84"/>
                      <a:pt x="67" y="84"/>
                    </a:cubicBezTo>
                    <a:cubicBezTo>
                      <a:pt x="66" y="84"/>
                      <a:pt x="66" y="83"/>
                      <a:pt x="68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8" y="82"/>
                      <a:pt x="67" y="81"/>
                      <a:pt x="66" y="81"/>
                    </a:cubicBezTo>
                    <a:cubicBezTo>
                      <a:pt x="66" y="82"/>
                      <a:pt x="65" y="82"/>
                      <a:pt x="64" y="82"/>
                    </a:cubicBezTo>
                    <a:cubicBezTo>
                      <a:pt x="62" y="83"/>
                      <a:pt x="64" y="82"/>
                      <a:pt x="63" y="82"/>
                    </a:cubicBezTo>
                    <a:cubicBezTo>
                      <a:pt x="64" y="82"/>
                      <a:pt x="64" y="81"/>
                      <a:pt x="65" y="81"/>
                    </a:cubicBezTo>
                    <a:cubicBezTo>
                      <a:pt x="68" y="79"/>
                      <a:pt x="65" y="79"/>
                      <a:pt x="65" y="78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6" y="77"/>
                      <a:pt x="63" y="77"/>
                      <a:pt x="64" y="76"/>
                    </a:cubicBezTo>
                    <a:cubicBezTo>
                      <a:pt x="63" y="76"/>
                      <a:pt x="60" y="77"/>
                      <a:pt x="60" y="77"/>
                    </a:cubicBezTo>
                    <a:cubicBezTo>
                      <a:pt x="58" y="78"/>
                      <a:pt x="62" y="76"/>
                      <a:pt x="63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1" y="75"/>
                      <a:pt x="60" y="75"/>
                      <a:pt x="61" y="74"/>
                    </a:cubicBezTo>
                    <a:cubicBezTo>
                      <a:pt x="61" y="74"/>
                      <a:pt x="61" y="74"/>
                      <a:pt x="61" y="74"/>
                    </a:cubicBezTo>
                    <a:cubicBezTo>
                      <a:pt x="61" y="74"/>
                      <a:pt x="62" y="73"/>
                      <a:pt x="62" y="73"/>
                    </a:cubicBezTo>
                    <a:cubicBezTo>
                      <a:pt x="60" y="74"/>
                      <a:pt x="61" y="72"/>
                      <a:pt x="59" y="73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1" y="72"/>
                      <a:pt x="61" y="72"/>
                      <a:pt x="61" y="72"/>
                    </a:cubicBezTo>
                    <a:cubicBezTo>
                      <a:pt x="62" y="71"/>
                      <a:pt x="60" y="72"/>
                      <a:pt x="59" y="73"/>
                    </a:cubicBezTo>
                    <a:cubicBezTo>
                      <a:pt x="57" y="73"/>
                      <a:pt x="59" y="72"/>
                      <a:pt x="59" y="72"/>
                    </a:cubicBezTo>
                    <a:cubicBezTo>
                      <a:pt x="60" y="71"/>
                      <a:pt x="59" y="72"/>
                      <a:pt x="59" y="72"/>
                    </a:cubicBezTo>
                    <a:cubicBezTo>
                      <a:pt x="61" y="72"/>
                      <a:pt x="60" y="72"/>
                      <a:pt x="61" y="71"/>
                    </a:cubicBezTo>
                    <a:cubicBezTo>
                      <a:pt x="61" y="71"/>
                      <a:pt x="59" y="72"/>
                      <a:pt x="59" y="72"/>
                    </a:cubicBezTo>
                    <a:cubicBezTo>
                      <a:pt x="59" y="71"/>
                      <a:pt x="58" y="71"/>
                      <a:pt x="60" y="70"/>
                    </a:cubicBezTo>
                    <a:cubicBezTo>
                      <a:pt x="59" y="71"/>
                      <a:pt x="59" y="70"/>
                      <a:pt x="58" y="70"/>
                    </a:cubicBezTo>
                    <a:cubicBezTo>
                      <a:pt x="58" y="71"/>
                      <a:pt x="58" y="71"/>
                      <a:pt x="57" y="72"/>
                    </a:cubicBezTo>
                    <a:cubicBezTo>
                      <a:pt x="57" y="72"/>
                      <a:pt x="56" y="72"/>
                      <a:pt x="57" y="71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57" y="71"/>
                      <a:pt x="57" y="71"/>
                      <a:pt x="56" y="72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6" y="71"/>
                      <a:pt x="56" y="70"/>
                      <a:pt x="56" y="70"/>
                    </a:cubicBezTo>
                    <a:cubicBezTo>
                      <a:pt x="57" y="69"/>
                      <a:pt x="59" y="69"/>
                      <a:pt x="59" y="68"/>
                    </a:cubicBezTo>
                    <a:cubicBezTo>
                      <a:pt x="58" y="68"/>
                      <a:pt x="58" y="68"/>
                      <a:pt x="58" y="68"/>
                    </a:cubicBezTo>
                    <a:cubicBezTo>
                      <a:pt x="57" y="68"/>
                      <a:pt x="58" y="68"/>
                      <a:pt x="59" y="68"/>
                    </a:cubicBezTo>
                    <a:cubicBezTo>
                      <a:pt x="59" y="66"/>
                      <a:pt x="54" y="69"/>
                      <a:pt x="55" y="68"/>
                    </a:cubicBezTo>
                    <a:cubicBezTo>
                      <a:pt x="57" y="67"/>
                      <a:pt x="57" y="67"/>
                      <a:pt x="57" y="66"/>
                    </a:cubicBezTo>
                    <a:cubicBezTo>
                      <a:pt x="56" y="67"/>
                      <a:pt x="56" y="67"/>
                      <a:pt x="56" y="67"/>
                    </a:cubicBezTo>
                    <a:cubicBezTo>
                      <a:pt x="55" y="67"/>
                      <a:pt x="58" y="66"/>
                      <a:pt x="56" y="67"/>
                    </a:cubicBezTo>
                    <a:cubicBezTo>
                      <a:pt x="55" y="68"/>
                      <a:pt x="56" y="67"/>
                      <a:pt x="55" y="67"/>
                    </a:cubicBezTo>
                    <a:cubicBezTo>
                      <a:pt x="59" y="65"/>
                      <a:pt x="55" y="65"/>
                      <a:pt x="57" y="63"/>
                    </a:cubicBezTo>
                    <a:cubicBezTo>
                      <a:pt x="54" y="64"/>
                      <a:pt x="56" y="63"/>
                      <a:pt x="55" y="63"/>
                    </a:cubicBezTo>
                    <a:cubicBezTo>
                      <a:pt x="57" y="62"/>
                      <a:pt x="54" y="63"/>
                      <a:pt x="55" y="62"/>
                    </a:cubicBezTo>
                    <a:cubicBezTo>
                      <a:pt x="53" y="63"/>
                      <a:pt x="53" y="63"/>
                      <a:pt x="53" y="63"/>
                    </a:cubicBezTo>
                    <a:cubicBezTo>
                      <a:pt x="54" y="62"/>
                      <a:pt x="49" y="64"/>
                      <a:pt x="52" y="63"/>
                    </a:cubicBezTo>
                    <a:cubicBezTo>
                      <a:pt x="52" y="62"/>
                      <a:pt x="54" y="62"/>
                      <a:pt x="54" y="62"/>
                    </a:cubicBezTo>
                    <a:cubicBezTo>
                      <a:pt x="56" y="60"/>
                      <a:pt x="51" y="62"/>
                      <a:pt x="54" y="60"/>
                    </a:cubicBezTo>
                    <a:cubicBezTo>
                      <a:pt x="53" y="60"/>
                      <a:pt x="52" y="61"/>
                      <a:pt x="51" y="61"/>
                    </a:cubicBezTo>
                    <a:cubicBezTo>
                      <a:pt x="52" y="61"/>
                      <a:pt x="52" y="59"/>
                      <a:pt x="53" y="59"/>
                    </a:cubicBezTo>
                    <a:cubicBezTo>
                      <a:pt x="52" y="59"/>
                      <a:pt x="52" y="60"/>
                      <a:pt x="52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4" y="58"/>
                      <a:pt x="52" y="58"/>
                      <a:pt x="51" y="58"/>
                    </a:cubicBezTo>
                    <a:cubicBezTo>
                      <a:pt x="53" y="57"/>
                      <a:pt x="52" y="57"/>
                      <a:pt x="52" y="56"/>
                    </a:cubicBezTo>
                    <a:cubicBezTo>
                      <a:pt x="50" y="57"/>
                      <a:pt x="53" y="55"/>
                      <a:pt x="50" y="56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0" y="56"/>
                      <a:pt x="48" y="57"/>
                      <a:pt x="48" y="57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4"/>
                      <a:pt x="50" y="55"/>
                      <a:pt x="51" y="54"/>
                    </a:cubicBezTo>
                    <a:cubicBezTo>
                      <a:pt x="49" y="55"/>
                      <a:pt x="51" y="54"/>
                      <a:pt x="49" y="55"/>
                    </a:cubicBezTo>
                    <a:cubicBezTo>
                      <a:pt x="49" y="55"/>
                      <a:pt x="49" y="55"/>
                      <a:pt x="49" y="55"/>
                    </a:cubicBezTo>
                    <a:cubicBezTo>
                      <a:pt x="48" y="55"/>
                      <a:pt x="48" y="55"/>
                      <a:pt x="47" y="55"/>
                    </a:cubicBezTo>
                    <a:cubicBezTo>
                      <a:pt x="47" y="55"/>
                      <a:pt x="49" y="54"/>
                      <a:pt x="49" y="54"/>
                    </a:cubicBezTo>
                    <a:cubicBezTo>
                      <a:pt x="50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8" y="53"/>
                      <a:pt x="48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50" y="51"/>
                      <a:pt x="48" y="52"/>
                      <a:pt x="48" y="52"/>
                    </a:cubicBezTo>
                    <a:cubicBezTo>
                      <a:pt x="49" y="50"/>
                      <a:pt x="46" y="50"/>
                      <a:pt x="46" y="50"/>
                    </a:cubicBezTo>
                    <a:cubicBezTo>
                      <a:pt x="46" y="50"/>
                      <a:pt x="47" y="50"/>
                      <a:pt x="46" y="50"/>
                    </a:cubicBezTo>
                    <a:cubicBezTo>
                      <a:pt x="46" y="50"/>
                      <a:pt x="44" y="50"/>
                      <a:pt x="45" y="50"/>
                    </a:cubicBezTo>
                    <a:cubicBezTo>
                      <a:pt x="45" y="50"/>
                      <a:pt x="46" y="49"/>
                      <a:pt x="46" y="49"/>
                    </a:cubicBezTo>
                    <a:cubicBezTo>
                      <a:pt x="46" y="48"/>
                      <a:pt x="45" y="49"/>
                      <a:pt x="45" y="49"/>
                    </a:cubicBezTo>
                    <a:cubicBezTo>
                      <a:pt x="47" y="47"/>
                      <a:pt x="43" y="49"/>
                      <a:pt x="44" y="47"/>
                    </a:cubicBezTo>
                    <a:cubicBezTo>
                      <a:pt x="44" y="47"/>
                      <a:pt x="45" y="47"/>
                      <a:pt x="45" y="47"/>
                    </a:cubicBezTo>
                    <a:cubicBezTo>
                      <a:pt x="44" y="47"/>
                      <a:pt x="43" y="46"/>
                      <a:pt x="41" y="47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3" y="46"/>
                      <a:pt x="42" y="46"/>
                      <a:pt x="41" y="46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42" y="44"/>
                      <a:pt x="40" y="44"/>
                      <a:pt x="41" y="44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38" y="44"/>
                      <a:pt x="40" y="43"/>
                      <a:pt x="40" y="43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6" y="45"/>
                      <a:pt x="37" y="44"/>
                      <a:pt x="38" y="43"/>
                    </a:cubicBezTo>
                    <a:cubicBezTo>
                      <a:pt x="37" y="43"/>
                      <a:pt x="35" y="44"/>
                      <a:pt x="33" y="45"/>
                    </a:cubicBezTo>
                    <a:cubicBezTo>
                      <a:pt x="33" y="44"/>
                      <a:pt x="32" y="44"/>
                      <a:pt x="32" y="44"/>
                    </a:cubicBezTo>
                    <a:cubicBezTo>
                      <a:pt x="33" y="43"/>
                      <a:pt x="32" y="44"/>
                      <a:pt x="33" y="44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34" y="43"/>
                      <a:pt x="36" y="41"/>
                      <a:pt x="37" y="41"/>
                    </a:cubicBezTo>
                    <a:cubicBezTo>
                      <a:pt x="36" y="41"/>
                      <a:pt x="36" y="40"/>
                      <a:pt x="36" y="39"/>
                    </a:cubicBezTo>
                    <a:cubicBezTo>
                      <a:pt x="34" y="41"/>
                      <a:pt x="35" y="39"/>
                      <a:pt x="33" y="41"/>
                    </a:cubicBezTo>
                    <a:cubicBezTo>
                      <a:pt x="32" y="40"/>
                      <a:pt x="34" y="39"/>
                      <a:pt x="35" y="39"/>
                    </a:cubicBezTo>
                    <a:cubicBezTo>
                      <a:pt x="33" y="39"/>
                      <a:pt x="34" y="38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6"/>
                      <a:pt x="31" y="3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5"/>
                      <a:pt x="29" y="38"/>
                      <a:pt x="30" y="36"/>
                    </a:cubicBezTo>
                    <a:cubicBezTo>
                      <a:pt x="31" y="36"/>
                      <a:pt x="31" y="36"/>
                      <a:pt x="31" y="36"/>
                    </a:cubicBezTo>
                    <a:cubicBezTo>
                      <a:pt x="30" y="36"/>
                      <a:pt x="32" y="34"/>
                      <a:pt x="30" y="35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0" y="34"/>
                      <a:pt x="30" y="34"/>
                      <a:pt x="28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28" y="34"/>
                      <a:pt x="29" y="33"/>
                    </a:cubicBezTo>
                    <a:cubicBezTo>
                      <a:pt x="29" y="33"/>
                      <a:pt x="29" y="32"/>
                      <a:pt x="30" y="32"/>
                    </a:cubicBezTo>
                    <a:cubicBezTo>
                      <a:pt x="28" y="33"/>
                      <a:pt x="28" y="32"/>
                      <a:pt x="28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8" y="29"/>
                      <a:pt x="27" y="27"/>
                      <a:pt x="24" y="26"/>
                    </a:cubicBezTo>
                    <a:cubicBezTo>
                      <a:pt x="26" y="24"/>
                      <a:pt x="26" y="26"/>
                      <a:pt x="27" y="24"/>
                    </a:cubicBezTo>
                    <a:cubicBezTo>
                      <a:pt x="25" y="26"/>
                      <a:pt x="26" y="24"/>
                      <a:pt x="25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6" y="23"/>
                      <a:pt x="25" y="23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7" y="21"/>
                      <a:pt x="25" y="23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3" y="23"/>
                      <a:pt x="26" y="21"/>
                      <a:pt x="24" y="22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0"/>
                      <a:pt x="22" y="22"/>
                      <a:pt x="23" y="21"/>
                    </a:cubicBezTo>
                    <a:cubicBezTo>
                      <a:pt x="23" y="20"/>
                      <a:pt x="22" y="20"/>
                      <a:pt x="20" y="21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1" y="19"/>
                      <a:pt x="20" y="17"/>
                      <a:pt x="17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6" y="17"/>
                      <a:pt x="19" y="13"/>
                      <a:pt x="15" y="1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4" y="14"/>
                      <a:pt x="15" y="13"/>
                      <a:pt x="13" y="14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2" y="14"/>
                      <a:pt x="12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5" y="9"/>
                      <a:pt x="16" y="6"/>
                      <a:pt x="11" y="6"/>
                    </a:cubicBezTo>
                    <a:cubicBezTo>
                      <a:pt x="11" y="6"/>
                      <a:pt x="13" y="4"/>
                      <a:pt x="13" y="4"/>
                    </a:cubicBezTo>
                    <a:cubicBezTo>
                      <a:pt x="9" y="4"/>
                      <a:pt x="13" y="0"/>
                      <a:pt x="7" y="1"/>
                    </a:cubicBezTo>
                    <a:cubicBezTo>
                      <a:pt x="6" y="0"/>
                      <a:pt x="0" y="2"/>
                      <a:pt x="0" y="2"/>
                    </a:cubicBezTo>
                    <a:cubicBezTo>
                      <a:pt x="3" y="4"/>
                      <a:pt x="3" y="8"/>
                      <a:pt x="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6" name="chenying0907 128"/>
              <p:cNvSpPr/>
              <p:nvPr/>
            </p:nvSpPr>
            <p:spPr bwMode="auto">
              <a:xfrm>
                <a:off x="3538" y="152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7" name="chenying0907 129"/>
              <p:cNvSpPr/>
              <p:nvPr/>
            </p:nvSpPr>
            <p:spPr bwMode="auto">
              <a:xfrm>
                <a:off x="3460" y="1407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8" name="chenying0907 130"/>
              <p:cNvSpPr/>
              <p:nvPr/>
            </p:nvSpPr>
            <p:spPr bwMode="auto">
              <a:xfrm>
                <a:off x="3445" y="1392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9" name="chenying0907 131"/>
              <p:cNvSpPr/>
              <p:nvPr/>
            </p:nvSpPr>
            <p:spPr bwMode="auto">
              <a:xfrm>
                <a:off x="3468" y="1405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0" name="chenying0907 132"/>
              <p:cNvSpPr/>
              <p:nvPr/>
            </p:nvSpPr>
            <p:spPr bwMode="auto">
              <a:xfrm>
                <a:off x="3515" y="15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1" name="chenying0907 133"/>
              <p:cNvSpPr/>
              <p:nvPr/>
            </p:nvSpPr>
            <p:spPr bwMode="auto">
              <a:xfrm>
                <a:off x="3470" y="140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2" name="chenying0907 134"/>
              <p:cNvSpPr/>
              <p:nvPr/>
            </p:nvSpPr>
            <p:spPr bwMode="auto">
              <a:xfrm>
                <a:off x="3462" y="140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3" name="chenying0907 135"/>
              <p:cNvSpPr/>
              <p:nvPr/>
            </p:nvSpPr>
            <p:spPr bwMode="auto">
              <a:xfrm>
                <a:off x="3909" y="1416"/>
                <a:ext cx="11" cy="2"/>
              </a:xfrm>
              <a:custGeom>
                <a:avLst/>
                <a:gdLst>
                  <a:gd name="T0" fmla="*/ 1 w 5"/>
                  <a:gd name="T1" fmla="*/ 1 h 1"/>
                  <a:gd name="T2" fmla="*/ 0 w 5"/>
                  <a:gd name="T3" fmla="*/ 1 h 1"/>
                  <a:gd name="T4" fmla="*/ 2 w 5"/>
                  <a:gd name="T5" fmla="*/ 1 h 1"/>
                  <a:gd name="T6" fmla="*/ 3 w 5"/>
                  <a:gd name="T7" fmla="*/ 1 h 1"/>
                  <a:gd name="T8" fmla="*/ 5 w 5"/>
                  <a:gd name="T9" fmla="*/ 0 h 1"/>
                  <a:gd name="T10" fmla="*/ 1 w 5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4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4" name="chenying0907 136"/>
              <p:cNvSpPr/>
              <p:nvPr/>
            </p:nvSpPr>
            <p:spPr bwMode="auto">
              <a:xfrm>
                <a:off x="4491" y="138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5" name="chenying0907 137"/>
              <p:cNvSpPr/>
              <p:nvPr/>
            </p:nvSpPr>
            <p:spPr bwMode="auto">
              <a:xfrm>
                <a:off x="4368" y="148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6" name="chenying0907 138"/>
              <p:cNvSpPr/>
              <p:nvPr/>
            </p:nvSpPr>
            <p:spPr bwMode="auto">
              <a:xfrm>
                <a:off x="4504" y="13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7" name="chenying0907 139"/>
              <p:cNvSpPr/>
              <p:nvPr/>
            </p:nvSpPr>
            <p:spPr bwMode="auto">
              <a:xfrm>
                <a:off x="4506" y="13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8" name="chenying0907 140"/>
              <p:cNvSpPr/>
              <p:nvPr/>
            </p:nvSpPr>
            <p:spPr bwMode="auto">
              <a:xfrm>
                <a:off x="4368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9" name="chenying0907 141"/>
              <p:cNvSpPr/>
              <p:nvPr/>
            </p:nvSpPr>
            <p:spPr bwMode="auto">
              <a:xfrm>
                <a:off x="4364" y="148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0" name="chenying0907 142"/>
              <p:cNvSpPr/>
              <p:nvPr/>
            </p:nvSpPr>
            <p:spPr bwMode="auto">
              <a:xfrm>
                <a:off x="4368" y="149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1" name="chenying0907 143"/>
              <p:cNvSpPr/>
              <p:nvPr/>
            </p:nvSpPr>
            <p:spPr bwMode="auto">
              <a:xfrm>
                <a:off x="4487" y="138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2" name="chenying0907 144"/>
              <p:cNvSpPr/>
              <p:nvPr/>
            </p:nvSpPr>
            <p:spPr bwMode="auto">
              <a:xfrm>
                <a:off x="4514" y="1382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3" name="chenying0907 145"/>
              <p:cNvSpPr/>
              <p:nvPr/>
            </p:nvSpPr>
            <p:spPr bwMode="auto">
              <a:xfrm>
                <a:off x="4548" y="1397"/>
                <a:ext cx="2" cy="6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4" name="chenying0907 146"/>
              <p:cNvSpPr/>
              <p:nvPr/>
            </p:nvSpPr>
            <p:spPr bwMode="auto">
              <a:xfrm>
                <a:off x="4550" y="1399"/>
                <a:ext cx="3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5" name="chenying0907 147"/>
              <p:cNvSpPr/>
              <p:nvPr/>
            </p:nvSpPr>
            <p:spPr bwMode="auto">
              <a:xfrm>
                <a:off x="4521" y="1382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6" name="chenying0907 148"/>
              <p:cNvSpPr/>
              <p:nvPr/>
            </p:nvSpPr>
            <p:spPr bwMode="auto">
              <a:xfrm>
                <a:off x="4516" y="1378"/>
                <a:ext cx="5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0 w 2"/>
                  <a:gd name="T5" fmla="*/ 2 h 4"/>
                  <a:gd name="T6" fmla="*/ 0 w 2"/>
                  <a:gd name="T7" fmla="*/ 0 h 4"/>
                  <a:gd name="T8" fmla="*/ 2 w 2"/>
                  <a:gd name="T9" fmla="*/ 4 h 4"/>
                  <a:gd name="T10" fmla="*/ 2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7" name="chenying0907 149"/>
              <p:cNvSpPr/>
              <p:nvPr/>
            </p:nvSpPr>
            <p:spPr bwMode="auto">
              <a:xfrm>
                <a:off x="4519" y="13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8" name="chenying0907 150"/>
              <p:cNvSpPr/>
              <p:nvPr/>
            </p:nvSpPr>
            <p:spPr bwMode="auto">
              <a:xfrm>
                <a:off x="3876" y="13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9" name="chenying0907 151"/>
              <p:cNvSpPr/>
              <p:nvPr/>
            </p:nvSpPr>
            <p:spPr bwMode="auto">
              <a:xfrm>
                <a:off x="4465" y="1920"/>
                <a:ext cx="5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0" name="chenying0907 152"/>
              <p:cNvSpPr/>
              <p:nvPr/>
            </p:nvSpPr>
            <p:spPr bwMode="auto">
              <a:xfrm>
                <a:off x="4468" y="1918"/>
                <a:ext cx="6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1" name="chenying0907 153"/>
              <p:cNvSpPr/>
              <p:nvPr/>
            </p:nvSpPr>
            <p:spPr bwMode="auto">
              <a:xfrm>
                <a:off x="3912" y="128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1"/>
                      <a:pt x="0" y="1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2" name="chenying0907 154"/>
              <p:cNvSpPr/>
              <p:nvPr/>
            </p:nvSpPr>
            <p:spPr bwMode="auto">
              <a:xfrm>
                <a:off x="3876" y="132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3" name="Rectangle 155"/>
              <p:cNvSpPr>
                <a:spLocks noChangeArrowheads="1"/>
              </p:cNvSpPr>
              <p:nvPr/>
            </p:nvSpPr>
            <p:spPr bwMode="auto">
              <a:xfrm>
                <a:off x="4402" y="1454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4" name="chenying0907 156"/>
              <p:cNvSpPr/>
              <p:nvPr/>
            </p:nvSpPr>
            <p:spPr bwMode="auto">
              <a:xfrm>
                <a:off x="4546" y="1401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5" name="chenying0907 157"/>
              <p:cNvSpPr/>
              <p:nvPr/>
            </p:nvSpPr>
            <p:spPr bwMode="auto">
              <a:xfrm>
                <a:off x="3914" y="129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6" name="chenying0907 158"/>
              <p:cNvSpPr/>
              <p:nvPr/>
            </p:nvSpPr>
            <p:spPr bwMode="auto">
              <a:xfrm>
                <a:off x="4423" y="14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7" name="chenying0907 159"/>
              <p:cNvSpPr/>
              <p:nvPr/>
            </p:nvSpPr>
            <p:spPr bwMode="auto">
              <a:xfrm>
                <a:off x="4465" y="1456"/>
                <a:ext cx="3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8" name="chenying0907 160"/>
              <p:cNvSpPr/>
              <p:nvPr/>
            </p:nvSpPr>
            <p:spPr bwMode="auto">
              <a:xfrm>
                <a:off x="4355" y="1509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2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2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9" name="chenying0907 161"/>
              <p:cNvSpPr/>
              <p:nvPr/>
            </p:nvSpPr>
            <p:spPr bwMode="auto">
              <a:xfrm>
                <a:off x="4383" y="14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0" name="chenying0907 162"/>
              <p:cNvSpPr/>
              <p:nvPr/>
            </p:nvSpPr>
            <p:spPr bwMode="auto">
              <a:xfrm>
                <a:off x="4287" y="1378"/>
                <a:ext cx="261" cy="237"/>
              </a:xfrm>
              <a:custGeom>
                <a:avLst/>
                <a:gdLst>
                  <a:gd name="T0" fmla="*/ 27 w 123"/>
                  <a:gd name="T1" fmla="*/ 92 h 112"/>
                  <a:gd name="T2" fmla="*/ 33 w 123"/>
                  <a:gd name="T3" fmla="*/ 85 h 112"/>
                  <a:gd name="T4" fmla="*/ 52 w 123"/>
                  <a:gd name="T5" fmla="*/ 57 h 112"/>
                  <a:gd name="T6" fmla="*/ 61 w 123"/>
                  <a:gd name="T7" fmla="*/ 52 h 112"/>
                  <a:gd name="T8" fmla="*/ 69 w 123"/>
                  <a:gd name="T9" fmla="*/ 49 h 112"/>
                  <a:gd name="T10" fmla="*/ 81 w 123"/>
                  <a:gd name="T11" fmla="*/ 39 h 112"/>
                  <a:gd name="T12" fmla="*/ 89 w 123"/>
                  <a:gd name="T13" fmla="*/ 34 h 112"/>
                  <a:gd name="T14" fmla="*/ 100 w 123"/>
                  <a:gd name="T15" fmla="*/ 25 h 112"/>
                  <a:gd name="T16" fmla="*/ 105 w 123"/>
                  <a:gd name="T17" fmla="*/ 17 h 112"/>
                  <a:gd name="T18" fmla="*/ 115 w 123"/>
                  <a:gd name="T19" fmla="*/ 15 h 112"/>
                  <a:gd name="T20" fmla="*/ 119 w 123"/>
                  <a:gd name="T21" fmla="*/ 14 h 112"/>
                  <a:gd name="T22" fmla="*/ 121 w 123"/>
                  <a:gd name="T23" fmla="*/ 8 h 112"/>
                  <a:gd name="T24" fmla="*/ 122 w 123"/>
                  <a:gd name="T25" fmla="*/ 7 h 112"/>
                  <a:gd name="T26" fmla="*/ 118 w 123"/>
                  <a:gd name="T27" fmla="*/ 7 h 112"/>
                  <a:gd name="T28" fmla="*/ 113 w 123"/>
                  <a:gd name="T29" fmla="*/ 5 h 112"/>
                  <a:gd name="T30" fmla="*/ 107 w 123"/>
                  <a:gd name="T31" fmla="*/ 4 h 112"/>
                  <a:gd name="T32" fmla="*/ 106 w 123"/>
                  <a:gd name="T33" fmla="*/ 3 h 112"/>
                  <a:gd name="T34" fmla="*/ 102 w 123"/>
                  <a:gd name="T35" fmla="*/ 4 h 112"/>
                  <a:gd name="T36" fmla="*/ 101 w 123"/>
                  <a:gd name="T37" fmla="*/ 4 h 112"/>
                  <a:gd name="T38" fmla="*/ 99 w 123"/>
                  <a:gd name="T39" fmla="*/ 2 h 112"/>
                  <a:gd name="T40" fmla="*/ 98 w 123"/>
                  <a:gd name="T41" fmla="*/ 9 h 112"/>
                  <a:gd name="T42" fmla="*/ 96 w 123"/>
                  <a:gd name="T43" fmla="*/ 8 h 112"/>
                  <a:gd name="T44" fmla="*/ 93 w 123"/>
                  <a:gd name="T45" fmla="*/ 7 h 112"/>
                  <a:gd name="T46" fmla="*/ 91 w 123"/>
                  <a:gd name="T47" fmla="*/ 7 h 112"/>
                  <a:gd name="T48" fmla="*/ 89 w 123"/>
                  <a:gd name="T49" fmla="*/ 10 h 112"/>
                  <a:gd name="T50" fmla="*/ 87 w 123"/>
                  <a:gd name="T51" fmla="*/ 10 h 112"/>
                  <a:gd name="T52" fmla="*/ 89 w 123"/>
                  <a:gd name="T53" fmla="*/ 18 h 112"/>
                  <a:gd name="T54" fmla="*/ 85 w 123"/>
                  <a:gd name="T55" fmla="*/ 12 h 112"/>
                  <a:gd name="T56" fmla="*/ 78 w 123"/>
                  <a:gd name="T57" fmla="*/ 16 h 112"/>
                  <a:gd name="T58" fmla="*/ 75 w 123"/>
                  <a:gd name="T59" fmla="*/ 18 h 112"/>
                  <a:gd name="T60" fmla="*/ 75 w 123"/>
                  <a:gd name="T61" fmla="*/ 24 h 112"/>
                  <a:gd name="T62" fmla="*/ 67 w 123"/>
                  <a:gd name="T63" fmla="*/ 25 h 112"/>
                  <a:gd name="T64" fmla="*/ 65 w 123"/>
                  <a:gd name="T65" fmla="*/ 29 h 112"/>
                  <a:gd name="T66" fmla="*/ 64 w 123"/>
                  <a:gd name="T67" fmla="*/ 29 h 112"/>
                  <a:gd name="T68" fmla="*/ 64 w 123"/>
                  <a:gd name="T69" fmla="*/ 32 h 112"/>
                  <a:gd name="T70" fmla="*/ 60 w 123"/>
                  <a:gd name="T71" fmla="*/ 30 h 112"/>
                  <a:gd name="T72" fmla="*/ 59 w 123"/>
                  <a:gd name="T73" fmla="*/ 34 h 112"/>
                  <a:gd name="T74" fmla="*/ 55 w 123"/>
                  <a:gd name="T75" fmla="*/ 39 h 112"/>
                  <a:gd name="T76" fmla="*/ 50 w 123"/>
                  <a:gd name="T77" fmla="*/ 39 h 112"/>
                  <a:gd name="T78" fmla="*/ 47 w 123"/>
                  <a:gd name="T79" fmla="*/ 43 h 112"/>
                  <a:gd name="T80" fmla="*/ 45 w 123"/>
                  <a:gd name="T81" fmla="*/ 45 h 112"/>
                  <a:gd name="T82" fmla="*/ 44 w 123"/>
                  <a:gd name="T83" fmla="*/ 45 h 112"/>
                  <a:gd name="T84" fmla="*/ 42 w 123"/>
                  <a:gd name="T85" fmla="*/ 48 h 112"/>
                  <a:gd name="T86" fmla="*/ 39 w 123"/>
                  <a:gd name="T87" fmla="*/ 54 h 112"/>
                  <a:gd name="T88" fmla="*/ 38 w 123"/>
                  <a:gd name="T89" fmla="*/ 56 h 112"/>
                  <a:gd name="T90" fmla="*/ 38 w 123"/>
                  <a:gd name="T91" fmla="*/ 63 h 112"/>
                  <a:gd name="T92" fmla="*/ 34 w 123"/>
                  <a:gd name="T93" fmla="*/ 65 h 112"/>
                  <a:gd name="T94" fmla="*/ 30 w 123"/>
                  <a:gd name="T95" fmla="*/ 69 h 112"/>
                  <a:gd name="T96" fmla="*/ 27 w 123"/>
                  <a:gd name="T97" fmla="*/ 71 h 112"/>
                  <a:gd name="T98" fmla="*/ 19 w 123"/>
                  <a:gd name="T99" fmla="*/ 78 h 112"/>
                  <a:gd name="T100" fmla="*/ 17 w 123"/>
                  <a:gd name="T101" fmla="*/ 80 h 112"/>
                  <a:gd name="T102" fmla="*/ 13 w 123"/>
                  <a:gd name="T103" fmla="*/ 88 h 112"/>
                  <a:gd name="T104" fmla="*/ 12 w 123"/>
                  <a:gd name="T105" fmla="*/ 9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23" h="112">
                    <a:moveTo>
                      <a:pt x="9" y="112"/>
                    </a:moveTo>
                    <a:cubicBezTo>
                      <a:pt x="9" y="108"/>
                      <a:pt x="13" y="106"/>
                      <a:pt x="17" y="105"/>
                    </a:cubicBezTo>
                    <a:cubicBezTo>
                      <a:pt x="17" y="104"/>
                      <a:pt x="17" y="102"/>
                      <a:pt x="18" y="102"/>
                    </a:cubicBezTo>
                    <a:cubicBezTo>
                      <a:pt x="20" y="98"/>
                      <a:pt x="27" y="98"/>
                      <a:pt x="28" y="93"/>
                    </a:cubicBezTo>
                    <a:cubicBezTo>
                      <a:pt x="27" y="93"/>
                      <a:pt x="27" y="92"/>
                      <a:pt x="26" y="91"/>
                    </a:cubicBezTo>
                    <a:cubicBezTo>
                      <a:pt x="27" y="92"/>
                      <a:pt x="27" y="92"/>
                      <a:pt x="27" y="92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6" y="90"/>
                      <a:pt x="28" y="92"/>
                      <a:pt x="28" y="92"/>
                    </a:cubicBezTo>
                    <a:cubicBezTo>
                      <a:pt x="29" y="91"/>
                      <a:pt x="29" y="89"/>
                      <a:pt x="31" y="88"/>
                    </a:cubicBezTo>
                    <a:cubicBezTo>
                      <a:pt x="29" y="86"/>
                      <a:pt x="31" y="87"/>
                      <a:pt x="29" y="85"/>
                    </a:cubicBez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4"/>
                      <a:pt x="30" y="84"/>
                      <a:pt x="33" y="85"/>
                    </a:cubicBezTo>
                    <a:cubicBezTo>
                      <a:pt x="38" y="83"/>
                      <a:pt x="40" y="79"/>
                      <a:pt x="43" y="76"/>
                    </a:cubicBezTo>
                    <a:cubicBezTo>
                      <a:pt x="46" y="72"/>
                      <a:pt x="48" y="68"/>
                      <a:pt x="52" y="64"/>
                    </a:cubicBezTo>
                    <a:cubicBezTo>
                      <a:pt x="50" y="61"/>
                      <a:pt x="52" y="61"/>
                      <a:pt x="50" y="59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8"/>
                      <a:pt x="52" y="59"/>
                      <a:pt x="54" y="59"/>
                    </a:cubicBezTo>
                    <a:cubicBezTo>
                      <a:pt x="53" y="58"/>
                      <a:pt x="54" y="59"/>
                      <a:pt x="52" y="57"/>
                    </a:cubicBezTo>
                    <a:cubicBezTo>
                      <a:pt x="51" y="56"/>
                      <a:pt x="55" y="59"/>
                      <a:pt x="54" y="58"/>
                    </a:cubicBezTo>
                    <a:cubicBezTo>
                      <a:pt x="55" y="59"/>
                      <a:pt x="53" y="57"/>
                      <a:pt x="54" y="58"/>
                    </a:cubicBezTo>
                    <a:cubicBezTo>
                      <a:pt x="53" y="55"/>
                      <a:pt x="55" y="59"/>
                      <a:pt x="57" y="59"/>
                    </a:cubicBezTo>
                    <a:cubicBezTo>
                      <a:pt x="58" y="57"/>
                      <a:pt x="58" y="54"/>
                      <a:pt x="61" y="54"/>
                    </a:cubicBezTo>
                    <a:cubicBezTo>
                      <a:pt x="61" y="54"/>
                      <a:pt x="60" y="52"/>
                      <a:pt x="60" y="52"/>
                    </a:cubicBezTo>
                    <a:cubicBezTo>
                      <a:pt x="62" y="55"/>
                      <a:pt x="60" y="51"/>
                      <a:pt x="61" y="52"/>
                    </a:cubicBezTo>
                    <a:cubicBezTo>
                      <a:pt x="62" y="53"/>
                      <a:pt x="62" y="53"/>
                      <a:pt x="62" y="53"/>
                    </a:cubicBezTo>
                    <a:cubicBezTo>
                      <a:pt x="63" y="54"/>
                      <a:pt x="63" y="51"/>
                      <a:pt x="64" y="52"/>
                    </a:cubicBezTo>
                    <a:cubicBezTo>
                      <a:pt x="64" y="50"/>
                      <a:pt x="67" y="52"/>
                      <a:pt x="66" y="50"/>
                    </a:cubicBezTo>
                    <a:cubicBezTo>
                      <a:pt x="67" y="52"/>
                      <a:pt x="67" y="51"/>
                      <a:pt x="68" y="51"/>
                    </a:cubicBezTo>
                    <a:cubicBezTo>
                      <a:pt x="66" y="48"/>
                      <a:pt x="70" y="51"/>
                      <a:pt x="69" y="49"/>
                    </a:cubicBezTo>
                    <a:cubicBezTo>
                      <a:pt x="69" y="49"/>
                      <a:pt x="69" y="49"/>
                      <a:pt x="69" y="49"/>
                    </a:cubicBezTo>
                    <a:cubicBezTo>
                      <a:pt x="71" y="48"/>
                      <a:pt x="73" y="47"/>
                      <a:pt x="74" y="44"/>
                    </a:cubicBezTo>
                    <a:cubicBezTo>
                      <a:pt x="75" y="43"/>
                      <a:pt x="78" y="45"/>
                      <a:pt x="79" y="42"/>
                    </a:cubicBezTo>
                    <a:cubicBezTo>
                      <a:pt x="78" y="41"/>
                      <a:pt x="78" y="41"/>
                      <a:pt x="78" y="41"/>
                    </a:cubicBezTo>
                    <a:cubicBezTo>
                      <a:pt x="78" y="41"/>
                      <a:pt x="79" y="42"/>
                      <a:pt x="79" y="42"/>
                    </a:cubicBezTo>
                    <a:cubicBezTo>
                      <a:pt x="79" y="40"/>
                      <a:pt x="81" y="41"/>
                      <a:pt x="81" y="41"/>
                    </a:cubicBezTo>
                    <a:cubicBezTo>
                      <a:pt x="81" y="40"/>
                      <a:pt x="81" y="40"/>
                      <a:pt x="81" y="39"/>
                    </a:cubicBezTo>
                    <a:cubicBezTo>
                      <a:pt x="83" y="41"/>
                      <a:pt x="82" y="37"/>
                      <a:pt x="84" y="38"/>
                    </a:cubicBezTo>
                    <a:cubicBezTo>
                      <a:pt x="82" y="36"/>
                      <a:pt x="84" y="37"/>
                      <a:pt x="84" y="36"/>
                    </a:cubicBezTo>
                    <a:cubicBezTo>
                      <a:pt x="84" y="36"/>
                      <a:pt x="84" y="36"/>
                      <a:pt x="85" y="37"/>
                    </a:cubicBezTo>
                    <a:cubicBezTo>
                      <a:pt x="85" y="36"/>
                      <a:pt x="85" y="36"/>
                      <a:pt x="87" y="36"/>
                    </a:cubicBezTo>
                    <a:cubicBezTo>
                      <a:pt x="87" y="36"/>
                      <a:pt x="86" y="34"/>
                      <a:pt x="87" y="34"/>
                    </a:cubicBezTo>
                    <a:cubicBezTo>
                      <a:pt x="88" y="36"/>
                      <a:pt x="88" y="34"/>
                      <a:pt x="89" y="34"/>
                    </a:cubicBezTo>
                    <a:cubicBezTo>
                      <a:pt x="87" y="32"/>
                      <a:pt x="87" y="31"/>
                      <a:pt x="88" y="31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90" y="31"/>
                      <a:pt x="93" y="33"/>
                      <a:pt x="93" y="29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95" y="28"/>
                      <a:pt x="98" y="29"/>
                      <a:pt x="98" y="25"/>
                    </a:cubicBezTo>
                    <a:cubicBezTo>
                      <a:pt x="99" y="25"/>
                      <a:pt x="100" y="26"/>
                      <a:pt x="100" y="25"/>
                    </a:cubicBezTo>
                    <a:cubicBezTo>
                      <a:pt x="100" y="24"/>
                      <a:pt x="101" y="24"/>
                      <a:pt x="100" y="22"/>
                    </a:cubicBezTo>
                    <a:cubicBezTo>
                      <a:pt x="100" y="21"/>
                      <a:pt x="101" y="22"/>
                      <a:pt x="101" y="23"/>
                    </a:cubicBezTo>
                    <a:cubicBezTo>
                      <a:pt x="102" y="23"/>
                      <a:pt x="104" y="25"/>
                      <a:pt x="103" y="22"/>
                    </a:cubicBezTo>
                    <a:cubicBezTo>
                      <a:pt x="104" y="23"/>
                      <a:pt x="104" y="23"/>
                      <a:pt x="104" y="23"/>
                    </a:cubicBezTo>
                    <a:cubicBezTo>
                      <a:pt x="104" y="22"/>
                      <a:pt x="104" y="20"/>
                      <a:pt x="106" y="21"/>
                    </a:cubicBezTo>
                    <a:cubicBezTo>
                      <a:pt x="105" y="19"/>
                      <a:pt x="106" y="19"/>
                      <a:pt x="105" y="17"/>
                    </a:cubicBezTo>
                    <a:cubicBezTo>
                      <a:pt x="105" y="17"/>
                      <a:pt x="106" y="19"/>
                      <a:pt x="106" y="18"/>
                    </a:cubicBezTo>
                    <a:cubicBezTo>
                      <a:pt x="106" y="20"/>
                      <a:pt x="106" y="20"/>
                      <a:pt x="106" y="20"/>
                    </a:cubicBezTo>
                    <a:cubicBezTo>
                      <a:pt x="108" y="20"/>
                      <a:pt x="109" y="18"/>
                      <a:pt x="110" y="16"/>
                    </a:cubicBezTo>
                    <a:cubicBezTo>
                      <a:pt x="112" y="19"/>
                      <a:pt x="112" y="16"/>
                      <a:pt x="113" y="17"/>
                    </a:cubicBezTo>
                    <a:cubicBezTo>
                      <a:pt x="113" y="15"/>
                      <a:pt x="115" y="17"/>
                      <a:pt x="114" y="14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5" y="15"/>
                      <a:pt x="116" y="15"/>
                      <a:pt x="117" y="15"/>
                    </a:cubicBezTo>
                    <a:cubicBezTo>
                      <a:pt x="118" y="16"/>
                      <a:pt x="118" y="14"/>
                      <a:pt x="118" y="13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3"/>
                      <a:pt x="118" y="11"/>
                      <a:pt x="118" y="9"/>
                    </a:cubicBezTo>
                    <a:cubicBezTo>
                      <a:pt x="119" y="10"/>
                      <a:pt x="118" y="9"/>
                      <a:pt x="119" y="10"/>
                    </a:cubicBezTo>
                    <a:cubicBezTo>
                      <a:pt x="119" y="11"/>
                      <a:pt x="119" y="13"/>
                      <a:pt x="119" y="14"/>
                    </a:cubicBezTo>
                    <a:cubicBezTo>
                      <a:pt x="120" y="15"/>
                      <a:pt x="119" y="11"/>
                      <a:pt x="120" y="13"/>
                    </a:cubicBezTo>
                    <a:cubicBezTo>
                      <a:pt x="121" y="14"/>
                      <a:pt x="121" y="13"/>
                      <a:pt x="121" y="11"/>
                    </a:cubicBezTo>
                    <a:cubicBezTo>
                      <a:pt x="121" y="12"/>
                      <a:pt x="121" y="12"/>
                      <a:pt x="121" y="13"/>
                    </a:cubicBezTo>
                    <a:cubicBezTo>
                      <a:pt x="122" y="13"/>
                      <a:pt x="122" y="13"/>
                      <a:pt x="122" y="12"/>
                    </a:cubicBezTo>
                    <a:cubicBezTo>
                      <a:pt x="122" y="12"/>
                      <a:pt x="122" y="12"/>
                      <a:pt x="122" y="12"/>
                    </a:cubicBezTo>
                    <a:cubicBezTo>
                      <a:pt x="122" y="10"/>
                      <a:pt x="122" y="10"/>
                      <a:pt x="121" y="8"/>
                    </a:cubicBezTo>
                    <a:cubicBezTo>
                      <a:pt x="121" y="9"/>
                      <a:pt x="121" y="9"/>
                      <a:pt x="121" y="9"/>
                    </a:cubicBezTo>
                    <a:cubicBezTo>
                      <a:pt x="121" y="7"/>
                      <a:pt x="121" y="7"/>
                      <a:pt x="122" y="8"/>
                    </a:cubicBezTo>
                    <a:cubicBezTo>
                      <a:pt x="122" y="10"/>
                      <a:pt x="122" y="11"/>
                      <a:pt x="122" y="11"/>
                    </a:cubicBezTo>
                    <a:cubicBezTo>
                      <a:pt x="123" y="7"/>
                      <a:pt x="123" y="7"/>
                      <a:pt x="123" y="7"/>
                    </a:cubicBezTo>
                    <a:cubicBezTo>
                      <a:pt x="123" y="9"/>
                      <a:pt x="122" y="8"/>
                      <a:pt x="122" y="6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22" y="6"/>
                      <a:pt x="122" y="6"/>
                      <a:pt x="122" y="6"/>
                    </a:cubicBezTo>
                    <a:cubicBezTo>
                      <a:pt x="121" y="7"/>
                      <a:pt x="120" y="5"/>
                      <a:pt x="120" y="7"/>
                    </a:cubicBezTo>
                    <a:cubicBezTo>
                      <a:pt x="120" y="8"/>
                      <a:pt x="120" y="8"/>
                      <a:pt x="120" y="8"/>
                    </a:cubicBezTo>
                    <a:cubicBezTo>
                      <a:pt x="120" y="8"/>
                      <a:pt x="120" y="11"/>
                      <a:pt x="119" y="9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8"/>
                      <a:pt x="118" y="7"/>
                    </a:cubicBezTo>
                    <a:cubicBezTo>
                      <a:pt x="118" y="5"/>
                      <a:pt x="118" y="5"/>
                      <a:pt x="118" y="5"/>
                    </a:cubicBezTo>
                    <a:cubicBezTo>
                      <a:pt x="119" y="8"/>
                      <a:pt x="117" y="6"/>
                      <a:pt x="117" y="7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6" y="6"/>
                      <a:pt x="117" y="8"/>
                      <a:pt x="117" y="8"/>
                    </a:cubicBezTo>
                    <a:cubicBezTo>
                      <a:pt x="117" y="8"/>
                      <a:pt x="116" y="5"/>
                      <a:pt x="115" y="4"/>
                    </a:cubicBezTo>
                    <a:cubicBezTo>
                      <a:pt x="115" y="5"/>
                      <a:pt x="114" y="7"/>
                      <a:pt x="113" y="5"/>
                    </a:cubicBezTo>
                    <a:cubicBezTo>
                      <a:pt x="112" y="6"/>
                      <a:pt x="112" y="7"/>
                      <a:pt x="112" y="8"/>
                    </a:cubicBezTo>
                    <a:cubicBezTo>
                      <a:pt x="111" y="8"/>
                      <a:pt x="111" y="6"/>
                      <a:pt x="111" y="7"/>
                    </a:cubicBezTo>
                    <a:cubicBezTo>
                      <a:pt x="111" y="6"/>
                      <a:pt x="110" y="5"/>
                      <a:pt x="110" y="4"/>
                    </a:cubicBezTo>
                    <a:cubicBezTo>
                      <a:pt x="110" y="5"/>
                      <a:pt x="109" y="4"/>
                      <a:pt x="110" y="7"/>
                    </a:cubicBezTo>
                    <a:cubicBezTo>
                      <a:pt x="109" y="6"/>
                      <a:pt x="108" y="6"/>
                      <a:pt x="107" y="7"/>
                    </a:cubicBezTo>
                    <a:cubicBezTo>
                      <a:pt x="108" y="7"/>
                      <a:pt x="107" y="5"/>
                      <a:pt x="107" y="4"/>
                    </a:cubicBezTo>
                    <a:cubicBezTo>
                      <a:pt x="107" y="6"/>
                      <a:pt x="106" y="7"/>
                      <a:pt x="106" y="7"/>
                    </a:cubicBezTo>
                    <a:cubicBezTo>
                      <a:pt x="106" y="9"/>
                      <a:pt x="106" y="9"/>
                      <a:pt x="107" y="10"/>
                    </a:cubicBezTo>
                    <a:cubicBezTo>
                      <a:pt x="107" y="10"/>
                      <a:pt x="107" y="11"/>
                      <a:pt x="107" y="11"/>
                    </a:cubicBezTo>
                    <a:cubicBezTo>
                      <a:pt x="106" y="9"/>
                      <a:pt x="105" y="7"/>
                      <a:pt x="104" y="7"/>
                    </a:cubicBezTo>
                    <a:cubicBezTo>
                      <a:pt x="104" y="4"/>
                      <a:pt x="106" y="7"/>
                      <a:pt x="104" y="4"/>
                    </a:cubicBezTo>
                    <a:cubicBezTo>
                      <a:pt x="104" y="2"/>
                      <a:pt x="105" y="2"/>
                      <a:pt x="106" y="3"/>
                    </a:cubicBezTo>
                    <a:cubicBezTo>
                      <a:pt x="105" y="1"/>
                      <a:pt x="105" y="3"/>
                      <a:pt x="104" y="1"/>
                    </a:cubicBezTo>
                    <a:cubicBezTo>
                      <a:pt x="104" y="1"/>
                      <a:pt x="104" y="2"/>
                      <a:pt x="103" y="3"/>
                    </a:cubicBezTo>
                    <a:cubicBezTo>
                      <a:pt x="104" y="4"/>
                      <a:pt x="104" y="4"/>
                      <a:pt x="104" y="5"/>
                    </a:cubicBezTo>
                    <a:cubicBezTo>
                      <a:pt x="105" y="8"/>
                      <a:pt x="103" y="4"/>
                      <a:pt x="103" y="4"/>
                    </a:cubicBez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2"/>
                      <a:pt x="102" y="4"/>
                      <a:pt x="102" y="4"/>
                    </a:cubicBezTo>
                    <a:cubicBezTo>
                      <a:pt x="100" y="1"/>
                      <a:pt x="102" y="3"/>
                      <a:pt x="102" y="1"/>
                    </a:cubicBezTo>
                    <a:cubicBezTo>
                      <a:pt x="101" y="0"/>
                      <a:pt x="101" y="0"/>
                      <a:pt x="101" y="0"/>
                    </a:cubicBezTo>
                    <a:cubicBezTo>
                      <a:pt x="100" y="0"/>
                      <a:pt x="101" y="2"/>
                      <a:pt x="100" y="2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100" y="3"/>
                      <a:pt x="101" y="4"/>
                      <a:pt x="101" y="4"/>
                    </a:cubicBezTo>
                    <a:cubicBezTo>
                      <a:pt x="102" y="7"/>
                      <a:pt x="101" y="4"/>
                      <a:pt x="101" y="5"/>
                    </a:cubicBezTo>
                    <a:cubicBezTo>
                      <a:pt x="101" y="7"/>
                      <a:pt x="101" y="5"/>
                      <a:pt x="102" y="7"/>
                    </a:cubicBezTo>
                    <a:cubicBezTo>
                      <a:pt x="102" y="8"/>
                      <a:pt x="102" y="8"/>
                      <a:pt x="102" y="9"/>
                    </a:cubicBezTo>
                    <a:cubicBezTo>
                      <a:pt x="101" y="9"/>
                      <a:pt x="101" y="7"/>
                      <a:pt x="100" y="6"/>
                    </a:cubicBezTo>
                    <a:cubicBezTo>
                      <a:pt x="100" y="6"/>
                      <a:pt x="100" y="5"/>
                      <a:pt x="101" y="6"/>
                    </a:cubicBezTo>
                    <a:cubicBezTo>
                      <a:pt x="101" y="4"/>
                      <a:pt x="99" y="3"/>
                      <a:pt x="99" y="2"/>
                    </a:cubicBezTo>
                    <a:cubicBezTo>
                      <a:pt x="98" y="1"/>
                      <a:pt x="99" y="4"/>
                      <a:pt x="99" y="4"/>
                    </a:cubicBezTo>
                    <a:cubicBezTo>
                      <a:pt x="99" y="3"/>
                      <a:pt x="99" y="5"/>
                      <a:pt x="100" y="6"/>
                    </a:cubicBezTo>
                    <a:cubicBezTo>
                      <a:pt x="101" y="11"/>
                      <a:pt x="98" y="3"/>
                      <a:pt x="97" y="4"/>
                    </a:cubicBezTo>
                    <a:cubicBezTo>
                      <a:pt x="99" y="7"/>
                      <a:pt x="98" y="8"/>
                      <a:pt x="100" y="11"/>
                    </a:cubicBezTo>
                    <a:cubicBezTo>
                      <a:pt x="100" y="12"/>
                      <a:pt x="100" y="13"/>
                      <a:pt x="100" y="12"/>
                    </a:cubicBezTo>
                    <a:cubicBezTo>
                      <a:pt x="99" y="10"/>
                      <a:pt x="99" y="11"/>
                      <a:pt x="98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8" y="7"/>
                      <a:pt x="98" y="7"/>
                      <a:pt x="98" y="7"/>
                    </a:cubicBezTo>
                    <a:cubicBezTo>
                      <a:pt x="97" y="5"/>
                      <a:pt x="95" y="4"/>
                      <a:pt x="95" y="4"/>
                    </a:cubicBezTo>
                    <a:cubicBezTo>
                      <a:pt x="95" y="5"/>
                      <a:pt x="96" y="5"/>
                      <a:pt x="96" y="6"/>
                    </a:cubicBezTo>
                    <a:cubicBezTo>
                      <a:pt x="95" y="5"/>
                      <a:pt x="95" y="4"/>
                      <a:pt x="94" y="4"/>
                    </a:cubicBezTo>
                    <a:cubicBezTo>
                      <a:pt x="95" y="5"/>
                      <a:pt x="96" y="7"/>
                      <a:pt x="96" y="8"/>
                    </a:cubicBezTo>
                    <a:cubicBezTo>
                      <a:pt x="95" y="8"/>
                      <a:pt x="94" y="6"/>
                      <a:pt x="94" y="6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4" y="6"/>
                      <a:pt x="93" y="3"/>
                      <a:pt x="93" y="4"/>
                    </a:cubicBezTo>
                    <a:cubicBezTo>
                      <a:pt x="93" y="5"/>
                      <a:pt x="94" y="7"/>
                      <a:pt x="94" y="8"/>
                    </a:cubicBezTo>
                    <a:cubicBezTo>
                      <a:pt x="94" y="9"/>
                      <a:pt x="94" y="8"/>
                      <a:pt x="94" y="8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2" y="4"/>
                      <a:pt x="92" y="5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1" y="5"/>
                    </a:cubicBezTo>
                    <a:cubicBezTo>
                      <a:pt x="92" y="6"/>
                      <a:pt x="91" y="6"/>
                      <a:pt x="92" y="6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6"/>
                      <a:pt x="92" y="9"/>
                      <a:pt x="91" y="7"/>
                    </a:cubicBezTo>
                    <a:cubicBezTo>
                      <a:pt x="92" y="9"/>
                      <a:pt x="91" y="7"/>
                      <a:pt x="92" y="8"/>
                    </a:cubicBezTo>
                    <a:cubicBezTo>
                      <a:pt x="93" y="9"/>
                      <a:pt x="92" y="9"/>
                      <a:pt x="92" y="10"/>
                    </a:cubicBezTo>
                    <a:cubicBezTo>
                      <a:pt x="91" y="7"/>
                      <a:pt x="91" y="10"/>
                      <a:pt x="91" y="10"/>
                    </a:cubicBezTo>
                    <a:cubicBezTo>
                      <a:pt x="91" y="9"/>
                      <a:pt x="90" y="9"/>
                      <a:pt x="90" y="8"/>
                    </a:cubicBezTo>
                    <a:cubicBezTo>
                      <a:pt x="91" y="10"/>
                      <a:pt x="91" y="10"/>
                      <a:pt x="91" y="10"/>
                    </a:cubicBezTo>
                    <a:cubicBezTo>
                      <a:pt x="89" y="7"/>
                      <a:pt x="90" y="11"/>
                      <a:pt x="89" y="10"/>
                    </a:cubicBezTo>
                    <a:cubicBezTo>
                      <a:pt x="89" y="9"/>
                      <a:pt x="88" y="8"/>
                      <a:pt x="88" y="7"/>
                    </a:cubicBezTo>
                    <a:cubicBezTo>
                      <a:pt x="90" y="10"/>
                      <a:pt x="89" y="11"/>
                      <a:pt x="90" y="12"/>
                    </a:cubicBezTo>
                    <a:cubicBezTo>
                      <a:pt x="89" y="12"/>
                      <a:pt x="88" y="9"/>
                      <a:pt x="87" y="8"/>
                    </a:cubicBezTo>
                    <a:cubicBezTo>
                      <a:pt x="88" y="10"/>
                      <a:pt x="86" y="7"/>
                      <a:pt x="87" y="9"/>
                    </a:cubicBezTo>
                    <a:cubicBezTo>
                      <a:pt x="88" y="10"/>
                      <a:pt x="88" y="11"/>
                      <a:pt x="88" y="12"/>
                    </a:cubicBezTo>
                    <a:cubicBezTo>
                      <a:pt x="88" y="12"/>
                      <a:pt x="88" y="11"/>
                      <a:pt x="87" y="10"/>
                    </a:cubicBezTo>
                    <a:cubicBezTo>
                      <a:pt x="87" y="10"/>
                      <a:pt x="88" y="12"/>
                      <a:pt x="88" y="13"/>
                    </a:cubicBezTo>
                    <a:cubicBezTo>
                      <a:pt x="88" y="13"/>
                      <a:pt x="89" y="15"/>
                      <a:pt x="88" y="14"/>
                    </a:cubicBezTo>
                    <a:cubicBezTo>
                      <a:pt x="87" y="12"/>
                      <a:pt x="88" y="13"/>
                      <a:pt x="87" y="12"/>
                    </a:cubicBezTo>
                    <a:cubicBezTo>
                      <a:pt x="86" y="12"/>
                      <a:pt x="89" y="16"/>
                      <a:pt x="88" y="16"/>
                    </a:cubicBezTo>
                    <a:cubicBezTo>
                      <a:pt x="89" y="17"/>
                      <a:pt x="90" y="20"/>
                      <a:pt x="90" y="21"/>
                    </a:cubicBezTo>
                    <a:cubicBezTo>
                      <a:pt x="89" y="21"/>
                      <a:pt x="90" y="20"/>
                      <a:pt x="89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6"/>
                      <a:pt x="87" y="14"/>
                      <a:pt x="86" y="12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5" y="12"/>
                      <a:pt x="85" y="11"/>
                      <a:pt x="84" y="10"/>
                    </a:cubicBezTo>
                    <a:cubicBezTo>
                      <a:pt x="85" y="12"/>
                      <a:pt x="84" y="11"/>
                      <a:pt x="84" y="11"/>
                    </a:cubicBezTo>
                    <a:cubicBezTo>
                      <a:pt x="85" y="13"/>
                      <a:pt x="84" y="11"/>
                      <a:pt x="85" y="12"/>
                    </a:cubicBezTo>
                    <a:cubicBezTo>
                      <a:pt x="84" y="13"/>
                      <a:pt x="86" y="15"/>
                      <a:pt x="85" y="15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2" y="11"/>
                      <a:pt x="84" y="14"/>
                      <a:pt x="83" y="13"/>
                    </a:cubicBezTo>
                    <a:cubicBezTo>
                      <a:pt x="83" y="12"/>
                      <a:pt x="83" y="12"/>
                      <a:pt x="83" y="12"/>
                    </a:cubicBezTo>
                    <a:cubicBezTo>
                      <a:pt x="81" y="13"/>
                      <a:pt x="80" y="14"/>
                      <a:pt x="81" y="18"/>
                    </a:cubicBezTo>
                    <a:cubicBezTo>
                      <a:pt x="80" y="17"/>
                      <a:pt x="79" y="17"/>
                      <a:pt x="78" y="16"/>
                    </a:cubicBezTo>
                    <a:cubicBezTo>
                      <a:pt x="78" y="17"/>
                      <a:pt x="79" y="18"/>
                      <a:pt x="79" y="18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6" y="16"/>
                      <a:pt x="77" y="18"/>
                      <a:pt x="77" y="19"/>
                    </a:cubicBezTo>
                    <a:cubicBezTo>
                      <a:pt x="76" y="18"/>
                      <a:pt x="76" y="18"/>
                      <a:pt x="76" y="18"/>
                    </a:cubicBezTo>
                    <a:cubicBezTo>
                      <a:pt x="75" y="17"/>
                      <a:pt x="76" y="19"/>
                      <a:pt x="76" y="19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6" y="20"/>
                      <a:pt x="76" y="20"/>
                      <a:pt x="76" y="20"/>
                    </a:cubicBezTo>
                    <a:cubicBezTo>
                      <a:pt x="76" y="20"/>
                      <a:pt x="76" y="20"/>
                      <a:pt x="74" y="19"/>
                    </a:cubicBezTo>
                    <a:cubicBezTo>
                      <a:pt x="75" y="19"/>
                      <a:pt x="75" y="19"/>
                      <a:pt x="75" y="20"/>
                    </a:cubicBezTo>
                    <a:cubicBezTo>
                      <a:pt x="74" y="19"/>
                      <a:pt x="73" y="20"/>
                      <a:pt x="73" y="21"/>
                    </a:cubicBezTo>
                    <a:cubicBezTo>
                      <a:pt x="74" y="21"/>
                      <a:pt x="74" y="21"/>
                      <a:pt x="75" y="23"/>
                    </a:cubicBezTo>
                    <a:cubicBezTo>
                      <a:pt x="76" y="25"/>
                      <a:pt x="74" y="22"/>
                      <a:pt x="75" y="24"/>
                    </a:cubicBezTo>
                    <a:cubicBezTo>
                      <a:pt x="74" y="23"/>
                      <a:pt x="74" y="22"/>
                      <a:pt x="73" y="22"/>
                    </a:cubicBezTo>
                    <a:cubicBezTo>
                      <a:pt x="71" y="20"/>
                      <a:pt x="71" y="22"/>
                      <a:pt x="70" y="2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68" y="22"/>
                      <a:pt x="69" y="25"/>
                      <a:pt x="68" y="24"/>
                    </a:cubicBezTo>
                    <a:cubicBezTo>
                      <a:pt x="68" y="25"/>
                      <a:pt x="70" y="28"/>
                      <a:pt x="69" y="28"/>
                    </a:cubicBezTo>
                    <a:cubicBezTo>
                      <a:pt x="70" y="30"/>
                      <a:pt x="68" y="26"/>
                      <a:pt x="67" y="25"/>
                    </a:cubicBezTo>
                    <a:cubicBezTo>
                      <a:pt x="67" y="26"/>
                      <a:pt x="67" y="26"/>
                      <a:pt x="67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7" y="27"/>
                      <a:pt x="67" y="28"/>
                      <a:pt x="66" y="27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5" y="26"/>
                      <a:pt x="64" y="27"/>
                    </a:cubicBezTo>
                    <a:cubicBezTo>
                      <a:pt x="65" y="28"/>
                      <a:pt x="64" y="28"/>
                      <a:pt x="65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3" y="27"/>
                      <a:pt x="64" y="29"/>
                      <a:pt x="65" y="30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3" y="29"/>
                      <a:pt x="64" y="30"/>
                      <a:pt x="64" y="29"/>
                    </a:cubicBezTo>
                    <a:cubicBezTo>
                      <a:pt x="63" y="28"/>
                      <a:pt x="63" y="29"/>
                      <a:pt x="63" y="28"/>
                    </a:cubicBezTo>
                    <a:cubicBezTo>
                      <a:pt x="63" y="28"/>
                      <a:pt x="64" y="30"/>
                      <a:pt x="63" y="30"/>
                    </a:cubicBezTo>
                    <a:cubicBezTo>
                      <a:pt x="63" y="30"/>
                      <a:pt x="63" y="31"/>
                      <a:pt x="62" y="29"/>
                    </a:cubicBezTo>
                    <a:cubicBezTo>
                      <a:pt x="62" y="30"/>
                      <a:pt x="62" y="30"/>
                      <a:pt x="62" y="31"/>
                    </a:cubicBezTo>
                    <a:cubicBezTo>
                      <a:pt x="63" y="31"/>
                      <a:pt x="63" y="31"/>
                      <a:pt x="64" y="32"/>
                    </a:cubicBezTo>
                    <a:cubicBezTo>
                      <a:pt x="64" y="32"/>
                      <a:pt x="64" y="33"/>
                      <a:pt x="63" y="3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3" y="32"/>
                      <a:pt x="64" y="33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3" y="33"/>
                      <a:pt x="62" y="33"/>
                      <a:pt x="62" y="33"/>
                    </a:cubicBezTo>
                    <a:cubicBezTo>
                      <a:pt x="61" y="32"/>
                      <a:pt x="60" y="30"/>
                      <a:pt x="60" y="30"/>
                    </a:cubicBezTo>
                    <a:cubicBezTo>
                      <a:pt x="60" y="32"/>
                      <a:pt x="60" y="32"/>
                      <a:pt x="60" y="32"/>
                    </a:cubicBezTo>
                    <a:cubicBezTo>
                      <a:pt x="60" y="32"/>
                      <a:pt x="60" y="32"/>
                      <a:pt x="59" y="31"/>
                    </a:cubicBezTo>
                    <a:cubicBezTo>
                      <a:pt x="58" y="31"/>
                      <a:pt x="61" y="36"/>
                      <a:pt x="60" y="35"/>
                    </a:cubicBezTo>
                    <a:cubicBezTo>
                      <a:pt x="59" y="33"/>
                      <a:pt x="59" y="33"/>
                      <a:pt x="58" y="33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9" y="35"/>
                      <a:pt x="58" y="33"/>
                      <a:pt x="59" y="34"/>
                    </a:cubicBezTo>
                    <a:cubicBezTo>
                      <a:pt x="60" y="34"/>
                      <a:pt x="59" y="34"/>
                      <a:pt x="59" y="35"/>
                    </a:cubicBezTo>
                    <a:cubicBezTo>
                      <a:pt x="56" y="32"/>
                      <a:pt x="57" y="35"/>
                      <a:pt x="55" y="34"/>
                    </a:cubicBezTo>
                    <a:cubicBezTo>
                      <a:pt x="56" y="36"/>
                      <a:pt x="55" y="35"/>
                      <a:pt x="55" y="36"/>
                    </a:cubicBezTo>
                    <a:cubicBezTo>
                      <a:pt x="54" y="34"/>
                      <a:pt x="55" y="37"/>
                      <a:pt x="54" y="36"/>
                    </a:cubicBezTo>
                    <a:cubicBezTo>
                      <a:pt x="55" y="38"/>
                      <a:pt x="55" y="38"/>
                      <a:pt x="55" y="38"/>
                    </a:cubicBezTo>
                    <a:cubicBezTo>
                      <a:pt x="54" y="37"/>
                      <a:pt x="57" y="41"/>
                      <a:pt x="55" y="39"/>
                    </a:cubicBezTo>
                    <a:cubicBezTo>
                      <a:pt x="54" y="39"/>
                      <a:pt x="54" y="38"/>
                      <a:pt x="53" y="37"/>
                    </a:cubicBezTo>
                    <a:cubicBezTo>
                      <a:pt x="51" y="35"/>
                      <a:pt x="54" y="40"/>
                      <a:pt x="52" y="38"/>
                    </a:cubicBezTo>
                    <a:cubicBezTo>
                      <a:pt x="52" y="38"/>
                      <a:pt x="53" y="40"/>
                      <a:pt x="54" y="41"/>
                    </a:cubicBezTo>
                    <a:cubicBezTo>
                      <a:pt x="53" y="40"/>
                      <a:pt x="51" y="39"/>
                      <a:pt x="51" y="39"/>
                    </a:cubicBezTo>
                    <a:cubicBezTo>
                      <a:pt x="51" y="40"/>
                      <a:pt x="51" y="40"/>
                      <a:pt x="51" y="40"/>
                    </a:cubicBezTo>
                    <a:cubicBezTo>
                      <a:pt x="50" y="39"/>
                      <a:pt x="50" y="39"/>
                      <a:pt x="50" y="39"/>
                    </a:cubicBezTo>
                    <a:cubicBezTo>
                      <a:pt x="49" y="39"/>
                      <a:pt x="50" y="40"/>
                      <a:pt x="50" y="41"/>
                    </a:cubicBezTo>
                    <a:cubicBezTo>
                      <a:pt x="49" y="39"/>
                      <a:pt x="48" y="41"/>
                      <a:pt x="47" y="40"/>
                    </a:cubicBezTo>
                    <a:cubicBezTo>
                      <a:pt x="49" y="42"/>
                      <a:pt x="46" y="40"/>
                      <a:pt x="48" y="4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3"/>
                      <a:pt x="49" y="44"/>
                      <a:pt x="49" y="45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6" y="41"/>
                      <a:pt x="47" y="43"/>
                      <a:pt x="46" y="42"/>
                    </a:cubicBezTo>
                    <a:cubicBezTo>
                      <a:pt x="47" y="43"/>
                      <a:pt x="45" y="42"/>
                      <a:pt x="46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6"/>
                      <a:pt x="45" y="44"/>
                      <a:pt x="45" y="44"/>
                    </a:cubicBezTo>
                    <a:cubicBezTo>
                      <a:pt x="45" y="44"/>
                      <a:pt x="45" y="44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5" y="45"/>
                      <a:pt x="45" y="45"/>
                    </a:cubicBezTo>
                    <a:cubicBezTo>
                      <a:pt x="45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43" y="44"/>
                      <a:pt x="43" y="45"/>
                      <a:pt x="44" y="46"/>
                    </a:cubicBezTo>
                    <a:cubicBezTo>
                      <a:pt x="42" y="46"/>
                      <a:pt x="42" y="48"/>
                      <a:pt x="42" y="49"/>
                    </a:cubicBezTo>
                    <a:cubicBezTo>
                      <a:pt x="42" y="49"/>
                      <a:pt x="41" y="48"/>
                      <a:pt x="42" y="48"/>
                    </a:cubicBezTo>
                    <a:cubicBezTo>
                      <a:pt x="42" y="49"/>
                      <a:pt x="42" y="50"/>
                      <a:pt x="42" y="49"/>
                    </a:cubicBezTo>
                    <a:cubicBezTo>
                      <a:pt x="42" y="50"/>
                      <a:pt x="41" y="48"/>
                      <a:pt x="40" y="49"/>
                    </a:cubicBezTo>
                    <a:cubicBezTo>
                      <a:pt x="40" y="48"/>
                      <a:pt x="41" y="50"/>
                      <a:pt x="41" y="50"/>
                    </a:cubicBezTo>
                    <a:cubicBezTo>
                      <a:pt x="39" y="48"/>
                      <a:pt x="41" y="52"/>
                      <a:pt x="39" y="51"/>
                    </a:cubicBezTo>
                    <a:cubicBezTo>
                      <a:pt x="40" y="52"/>
                      <a:pt x="39" y="51"/>
                      <a:pt x="39" y="50"/>
                    </a:cubicBezTo>
                    <a:cubicBezTo>
                      <a:pt x="39" y="51"/>
                      <a:pt x="38" y="52"/>
                      <a:pt x="39" y="54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3"/>
                      <a:pt x="38" y="54"/>
                    </a:cubicBezTo>
                    <a:cubicBezTo>
                      <a:pt x="39" y="55"/>
                      <a:pt x="40" y="56"/>
                      <a:pt x="39" y="56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39" y="56"/>
                      <a:pt x="39" y="57"/>
                      <a:pt x="39" y="57"/>
                    </a:cubicBezTo>
                    <a:cubicBezTo>
                      <a:pt x="38" y="57"/>
                      <a:pt x="39" y="57"/>
                      <a:pt x="38" y="56"/>
                    </a:cubicBezTo>
                    <a:cubicBezTo>
                      <a:pt x="36" y="54"/>
                      <a:pt x="36" y="56"/>
                      <a:pt x="36" y="56"/>
                    </a:cubicBezTo>
                    <a:cubicBezTo>
                      <a:pt x="37" y="57"/>
                      <a:pt x="37" y="57"/>
                      <a:pt x="37" y="57"/>
                    </a:cubicBezTo>
                    <a:cubicBezTo>
                      <a:pt x="37" y="58"/>
                      <a:pt x="36" y="56"/>
                      <a:pt x="36" y="56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0"/>
                      <a:pt x="37" y="59"/>
                      <a:pt x="36" y="58"/>
                    </a:cubicBezTo>
                    <a:cubicBezTo>
                      <a:pt x="36" y="59"/>
                      <a:pt x="37" y="61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7" y="63"/>
                      <a:pt x="38" y="64"/>
                      <a:pt x="37" y="63"/>
                    </a:cubicBezTo>
                    <a:cubicBezTo>
                      <a:pt x="36" y="63"/>
                      <a:pt x="36" y="63"/>
                      <a:pt x="36" y="63"/>
                    </a:cubicBezTo>
                    <a:cubicBezTo>
                      <a:pt x="36" y="62"/>
                      <a:pt x="34" y="61"/>
                      <a:pt x="34" y="60"/>
                    </a:cubicBezTo>
                    <a:cubicBezTo>
                      <a:pt x="34" y="61"/>
                      <a:pt x="33" y="61"/>
                      <a:pt x="32" y="61"/>
                    </a:cubicBezTo>
                    <a:cubicBezTo>
                      <a:pt x="34" y="63"/>
                      <a:pt x="32" y="63"/>
                      <a:pt x="34" y="65"/>
                    </a:cubicBezTo>
                    <a:cubicBezTo>
                      <a:pt x="34" y="65"/>
                      <a:pt x="32" y="63"/>
                      <a:pt x="32" y="63"/>
                    </a:cubicBezTo>
                    <a:cubicBezTo>
                      <a:pt x="32" y="64"/>
                      <a:pt x="31" y="64"/>
                      <a:pt x="31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0" y="66"/>
                      <a:pt x="29" y="66"/>
                      <a:pt x="30" y="68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8" y="67"/>
                      <a:pt x="32" y="69"/>
                      <a:pt x="30" y="6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30" y="69"/>
                      <a:pt x="28" y="68"/>
                      <a:pt x="29" y="70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8" y="69"/>
                      <a:pt x="28" y="69"/>
                      <a:pt x="28" y="71"/>
                    </a:cubicBezTo>
                    <a:cubicBezTo>
                      <a:pt x="27" y="69"/>
                      <a:pt x="27" y="69"/>
                      <a:pt x="27" y="69"/>
                    </a:cubicBezTo>
                    <a:cubicBezTo>
                      <a:pt x="26" y="69"/>
                      <a:pt x="28" y="71"/>
                      <a:pt x="27" y="71"/>
                    </a:cubicBezTo>
                    <a:cubicBezTo>
                      <a:pt x="27" y="71"/>
                      <a:pt x="26" y="71"/>
                      <a:pt x="26" y="70"/>
                    </a:cubicBezTo>
                    <a:cubicBezTo>
                      <a:pt x="27" y="71"/>
                      <a:pt x="26" y="72"/>
                      <a:pt x="27" y="72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73"/>
                      <a:pt x="21" y="75"/>
                      <a:pt x="21" y="78"/>
                    </a:cubicBezTo>
                    <a:cubicBezTo>
                      <a:pt x="19" y="77"/>
                      <a:pt x="20" y="77"/>
                      <a:pt x="19" y="76"/>
                    </a:cubicBezTo>
                    <a:cubicBezTo>
                      <a:pt x="20" y="77"/>
                      <a:pt x="19" y="77"/>
                      <a:pt x="19" y="78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9" y="78"/>
                      <a:pt x="18" y="77"/>
                      <a:pt x="18" y="78"/>
                    </a:cubicBezTo>
                    <a:cubicBezTo>
                      <a:pt x="18" y="78"/>
                      <a:pt x="18" y="78"/>
                      <a:pt x="18" y="78"/>
                    </a:cubicBezTo>
                    <a:cubicBezTo>
                      <a:pt x="19" y="80"/>
                      <a:pt x="16" y="77"/>
                      <a:pt x="18" y="79"/>
                    </a:cubicBezTo>
                    <a:cubicBezTo>
                      <a:pt x="16" y="78"/>
                      <a:pt x="16" y="78"/>
                      <a:pt x="16" y="78"/>
                    </a:cubicBezTo>
                    <a:cubicBezTo>
                      <a:pt x="18" y="80"/>
                      <a:pt x="15" y="78"/>
                      <a:pt x="17" y="80"/>
                    </a:cubicBezTo>
                    <a:cubicBezTo>
                      <a:pt x="16" y="80"/>
                      <a:pt x="16" y="80"/>
                      <a:pt x="16" y="80"/>
                    </a:cubicBezTo>
                    <a:cubicBezTo>
                      <a:pt x="15" y="79"/>
                      <a:pt x="18" y="82"/>
                      <a:pt x="16" y="81"/>
                    </a:cubicBezTo>
                    <a:cubicBezTo>
                      <a:pt x="16" y="82"/>
                      <a:pt x="16" y="83"/>
                      <a:pt x="17" y="84"/>
                    </a:cubicBezTo>
                    <a:cubicBezTo>
                      <a:pt x="15" y="82"/>
                      <a:pt x="15" y="82"/>
                      <a:pt x="15" y="82"/>
                    </a:cubicBezTo>
                    <a:cubicBezTo>
                      <a:pt x="15" y="85"/>
                      <a:pt x="13" y="86"/>
                      <a:pt x="14" y="89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4" y="90"/>
                      <a:pt x="10" y="89"/>
                      <a:pt x="13" y="92"/>
                    </a:cubicBezTo>
                    <a:cubicBezTo>
                      <a:pt x="14" y="93"/>
                      <a:pt x="14" y="93"/>
                      <a:pt x="14" y="93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3" y="93"/>
                      <a:pt x="11" y="93"/>
                      <a:pt x="13" y="94"/>
                    </a:cubicBezTo>
                    <a:cubicBezTo>
                      <a:pt x="12" y="94"/>
                      <a:pt x="12" y="93"/>
                      <a:pt x="12" y="93"/>
                    </a:cubicBezTo>
                    <a:cubicBezTo>
                      <a:pt x="11" y="93"/>
                      <a:pt x="13" y="95"/>
                      <a:pt x="12" y="95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8" y="95"/>
                      <a:pt x="4" y="96"/>
                      <a:pt x="6" y="100"/>
                    </a:cubicBezTo>
                    <a:cubicBezTo>
                      <a:pt x="6" y="101"/>
                      <a:pt x="4" y="99"/>
                      <a:pt x="4" y="99"/>
                    </a:cubicBezTo>
                    <a:cubicBezTo>
                      <a:pt x="6" y="103"/>
                      <a:pt x="0" y="102"/>
                      <a:pt x="3" y="107"/>
                    </a:cubicBezTo>
                    <a:cubicBezTo>
                      <a:pt x="4" y="109"/>
                      <a:pt x="9" y="112"/>
                      <a:pt x="9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1" name="chenying0907 163"/>
              <p:cNvSpPr/>
              <p:nvPr/>
            </p:nvSpPr>
            <p:spPr bwMode="auto">
              <a:xfrm>
                <a:off x="4499" y="1925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2" name="chenying0907 164"/>
              <p:cNvSpPr/>
              <p:nvPr/>
            </p:nvSpPr>
            <p:spPr bwMode="auto">
              <a:xfrm>
                <a:off x="3914" y="1322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3" name="chenying0907 165"/>
              <p:cNvSpPr/>
              <p:nvPr/>
            </p:nvSpPr>
            <p:spPr bwMode="auto">
              <a:xfrm>
                <a:off x="3122" y="2198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0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4" name="chenying0907 166"/>
              <p:cNvSpPr/>
              <p:nvPr/>
            </p:nvSpPr>
            <p:spPr bwMode="auto">
              <a:xfrm>
                <a:off x="3126" y="2183"/>
                <a:ext cx="3" cy="3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5" name="chenying0907 167"/>
              <p:cNvSpPr/>
              <p:nvPr/>
            </p:nvSpPr>
            <p:spPr bwMode="auto">
              <a:xfrm>
                <a:off x="3540" y="1543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6" name="chenying0907 168"/>
              <p:cNvSpPr/>
              <p:nvPr/>
            </p:nvSpPr>
            <p:spPr bwMode="auto">
              <a:xfrm>
                <a:off x="3156" y="22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7" name="chenying0907 169"/>
              <p:cNvSpPr/>
              <p:nvPr/>
            </p:nvSpPr>
            <p:spPr bwMode="auto">
              <a:xfrm>
                <a:off x="3129" y="2183"/>
                <a:ext cx="0" cy="3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8" name="chenying0907 170"/>
              <p:cNvSpPr/>
              <p:nvPr/>
            </p:nvSpPr>
            <p:spPr bwMode="auto">
              <a:xfrm>
                <a:off x="3129" y="21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9" name="chenying0907 171"/>
              <p:cNvSpPr/>
              <p:nvPr/>
            </p:nvSpPr>
            <p:spPr bwMode="auto">
              <a:xfrm>
                <a:off x="3129" y="21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0" name="chenying0907 172"/>
              <p:cNvSpPr/>
              <p:nvPr/>
            </p:nvSpPr>
            <p:spPr bwMode="auto">
              <a:xfrm>
                <a:off x="3205" y="2162"/>
                <a:ext cx="2" cy="9"/>
              </a:xfrm>
              <a:custGeom>
                <a:avLst/>
                <a:gdLst>
                  <a:gd name="T0" fmla="*/ 1 w 1"/>
                  <a:gd name="T1" fmla="*/ 2 h 4"/>
                  <a:gd name="T2" fmla="*/ 1 w 1"/>
                  <a:gd name="T3" fmla="*/ 0 h 4"/>
                  <a:gd name="T4" fmla="*/ 1 w 1"/>
                  <a:gd name="T5" fmla="*/ 4 h 4"/>
                  <a:gd name="T6" fmla="*/ 1 w 1"/>
                  <a:gd name="T7" fmla="*/ 4 h 4"/>
                  <a:gd name="T8" fmla="*/ 1 w 1"/>
                  <a:gd name="T9" fmla="*/ 3 h 4"/>
                  <a:gd name="T10" fmla="*/ 1 w 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4"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1" name="chenying0907 173"/>
              <p:cNvSpPr/>
              <p:nvPr/>
            </p:nvSpPr>
            <p:spPr bwMode="auto">
              <a:xfrm>
                <a:off x="3207" y="2166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2" name="chenying0907 174"/>
              <p:cNvSpPr/>
              <p:nvPr/>
            </p:nvSpPr>
            <p:spPr bwMode="auto">
              <a:xfrm>
                <a:off x="3207" y="216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3" name="chenying0907 175"/>
              <p:cNvSpPr/>
              <p:nvPr/>
            </p:nvSpPr>
            <p:spPr bwMode="auto">
              <a:xfrm>
                <a:off x="3194" y="2156"/>
                <a:ext cx="0" cy="6"/>
              </a:xfrm>
              <a:custGeom>
                <a:avLst/>
                <a:gdLst>
                  <a:gd name="T0" fmla="*/ 2 h 3"/>
                  <a:gd name="T1" fmla="*/ 2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4" name="chenying0907 176"/>
              <p:cNvSpPr/>
              <p:nvPr/>
            </p:nvSpPr>
            <p:spPr bwMode="auto">
              <a:xfrm>
                <a:off x="3209" y="219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5" name="chenying0907 177"/>
              <p:cNvSpPr/>
              <p:nvPr/>
            </p:nvSpPr>
            <p:spPr bwMode="auto">
              <a:xfrm>
                <a:off x="3472" y="20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6" name="chenying0907 178"/>
              <p:cNvSpPr/>
              <p:nvPr/>
            </p:nvSpPr>
            <p:spPr bwMode="auto">
              <a:xfrm>
                <a:off x="3201" y="215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7" name="chenying0907 179"/>
              <p:cNvSpPr/>
              <p:nvPr/>
            </p:nvSpPr>
            <p:spPr bwMode="auto">
              <a:xfrm>
                <a:off x="3211" y="2194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8" name="chenying0907 180"/>
              <p:cNvSpPr/>
              <p:nvPr/>
            </p:nvSpPr>
            <p:spPr bwMode="auto">
              <a:xfrm>
                <a:off x="3317" y="2561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9" name="chenying0907 181"/>
              <p:cNvSpPr/>
              <p:nvPr/>
            </p:nvSpPr>
            <p:spPr bwMode="auto">
              <a:xfrm>
                <a:off x="3345" y="253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0" name="chenying0907 182"/>
              <p:cNvSpPr/>
              <p:nvPr/>
            </p:nvSpPr>
            <p:spPr bwMode="auto">
              <a:xfrm>
                <a:off x="3211" y="2192"/>
                <a:ext cx="2" cy="6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1" name="chenying0907 183"/>
              <p:cNvSpPr/>
              <p:nvPr/>
            </p:nvSpPr>
            <p:spPr bwMode="auto">
              <a:xfrm>
                <a:off x="3266" y="2548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2" name="chenying0907 184"/>
              <p:cNvSpPr/>
              <p:nvPr/>
            </p:nvSpPr>
            <p:spPr bwMode="auto">
              <a:xfrm>
                <a:off x="3271" y="25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3" name="chenying0907 185"/>
              <p:cNvSpPr/>
              <p:nvPr/>
            </p:nvSpPr>
            <p:spPr bwMode="auto">
              <a:xfrm>
                <a:off x="3273" y="255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4" name="chenying0907 186"/>
              <p:cNvSpPr/>
              <p:nvPr/>
            </p:nvSpPr>
            <p:spPr bwMode="auto">
              <a:xfrm>
                <a:off x="3271" y="2557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5" name="chenying0907 187"/>
              <p:cNvSpPr/>
              <p:nvPr/>
            </p:nvSpPr>
            <p:spPr bwMode="auto">
              <a:xfrm>
                <a:off x="4616" y="1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6" name="chenying0907 188"/>
              <p:cNvSpPr/>
              <p:nvPr/>
            </p:nvSpPr>
            <p:spPr bwMode="auto">
              <a:xfrm>
                <a:off x="3175" y="2211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7" name="chenying0907 189"/>
              <p:cNvSpPr/>
              <p:nvPr/>
            </p:nvSpPr>
            <p:spPr bwMode="auto">
              <a:xfrm>
                <a:off x="3137" y="21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8" name="chenying0907 190"/>
              <p:cNvSpPr/>
              <p:nvPr/>
            </p:nvSpPr>
            <p:spPr bwMode="auto">
              <a:xfrm>
                <a:off x="3203" y="2166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9" name="chenying0907 191"/>
              <p:cNvSpPr/>
              <p:nvPr/>
            </p:nvSpPr>
            <p:spPr bwMode="auto">
              <a:xfrm>
                <a:off x="4497" y="192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0" name="chenying0907 192"/>
              <p:cNvSpPr/>
              <p:nvPr/>
            </p:nvSpPr>
            <p:spPr bwMode="auto">
              <a:xfrm>
                <a:off x="3082" y="2156"/>
                <a:ext cx="131" cy="91"/>
              </a:xfrm>
              <a:custGeom>
                <a:avLst/>
                <a:gdLst>
                  <a:gd name="T0" fmla="*/ 46 w 62"/>
                  <a:gd name="T1" fmla="*/ 23 h 43"/>
                  <a:gd name="T2" fmla="*/ 51 w 62"/>
                  <a:gd name="T3" fmla="*/ 20 h 43"/>
                  <a:gd name="T4" fmla="*/ 54 w 62"/>
                  <a:gd name="T5" fmla="*/ 19 h 43"/>
                  <a:gd name="T6" fmla="*/ 58 w 62"/>
                  <a:gd name="T7" fmla="*/ 21 h 43"/>
                  <a:gd name="T8" fmla="*/ 60 w 62"/>
                  <a:gd name="T9" fmla="*/ 20 h 43"/>
                  <a:gd name="T10" fmla="*/ 61 w 62"/>
                  <a:gd name="T11" fmla="*/ 16 h 43"/>
                  <a:gd name="T12" fmla="*/ 62 w 62"/>
                  <a:gd name="T13" fmla="*/ 13 h 43"/>
                  <a:gd name="T14" fmla="*/ 62 w 62"/>
                  <a:gd name="T15" fmla="*/ 11 h 43"/>
                  <a:gd name="T16" fmla="*/ 58 w 62"/>
                  <a:gd name="T17" fmla="*/ 12 h 43"/>
                  <a:gd name="T18" fmla="*/ 56 w 62"/>
                  <a:gd name="T19" fmla="*/ 9 h 43"/>
                  <a:gd name="T20" fmla="*/ 57 w 62"/>
                  <a:gd name="T21" fmla="*/ 2 h 43"/>
                  <a:gd name="T22" fmla="*/ 56 w 62"/>
                  <a:gd name="T23" fmla="*/ 2 h 43"/>
                  <a:gd name="T24" fmla="*/ 55 w 62"/>
                  <a:gd name="T25" fmla="*/ 5 h 43"/>
                  <a:gd name="T26" fmla="*/ 54 w 62"/>
                  <a:gd name="T27" fmla="*/ 3 h 43"/>
                  <a:gd name="T28" fmla="*/ 53 w 62"/>
                  <a:gd name="T29" fmla="*/ 8 h 43"/>
                  <a:gd name="T30" fmla="*/ 51 w 62"/>
                  <a:gd name="T31" fmla="*/ 3 h 43"/>
                  <a:gd name="T32" fmla="*/ 51 w 62"/>
                  <a:gd name="T33" fmla="*/ 1 h 43"/>
                  <a:gd name="T34" fmla="*/ 50 w 62"/>
                  <a:gd name="T35" fmla="*/ 4 h 43"/>
                  <a:gd name="T36" fmla="*/ 49 w 62"/>
                  <a:gd name="T37" fmla="*/ 2 h 43"/>
                  <a:gd name="T38" fmla="*/ 48 w 62"/>
                  <a:gd name="T39" fmla="*/ 7 h 43"/>
                  <a:gd name="T40" fmla="*/ 47 w 62"/>
                  <a:gd name="T41" fmla="*/ 12 h 43"/>
                  <a:gd name="T42" fmla="*/ 46 w 62"/>
                  <a:gd name="T43" fmla="*/ 7 h 43"/>
                  <a:gd name="T44" fmla="*/ 43 w 62"/>
                  <a:gd name="T45" fmla="*/ 7 h 43"/>
                  <a:gd name="T46" fmla="*/ 42 w 62"/>
                  <a:gd name="T47" fmla="*/ 7 h 43"/>
                  <a:gd name="T48" fmla="*/ 40 w 62"/>
                  <a:gd name="T49" fmla="*/ 8 h 43"/>
                  <a:gd name="T50" fmla="*/ 37 w 62"/>
                  <a:gd name="T51" fmla="*/ 9 h 43"/>
                  <a:gd name="T52" fmla="*/ 36 w 62"/>
                  <a:gd name="T53" fmla="*/ 10 h 43"/>
                  <a:gd name="T54" fmla="*/ 36 w 62"/>
                  <a:gd name="T55" fmla="*/ 10 h 43"/>
                  <a:gd name="T56" fmla="*/ 35 w 62"/>
                  <a:gd name="T57" fmla="*/ 12 h 43"/>
                  <a:gd name="T58" fmla="*/ 34 w 62"/>
                  <a:gd name="T59" fmla="*/ 10 h 43"/>
                  <a:gd name="T60" fmla="*/ 33 w 62"/>
                  <a:gd name="T61" fmla="*/ 12 h 43"/>
                  <a:gd name="T62" fmla="*/ 30 w 62"/>
                  <a:gd name="T63" fmla="*/ 11 h 43"/>
                  <a:gd name="T64" fmla="*/ 28 w 62"/>
                  <a:gd name="T65" fmla="*/ 12 h 43"/>
                  <a:gd name="T66" fmla="*/ 26 w 62"/>
                  <a:gd name="T67" fmla="*/ 12 h 43"/>
                  <a:gd name="T68" fmla="*/ 26 w 62"/>
                  <a:gd name="T69" fmla="*/ 14 h 43"/>
                  <a:gd name="T70" fmla="*/ 25 w 62"/>
                  <a:gd name="T71" fmla="*/ 13 h 43"/>
                  <a:gd name="T72" fmla="*/ 24 w 62"/>
                  <a:gd name="T73" fmla="*/ 15 h 43"/>
                  <a:gd name="T74" fmla="*/ 22 w 62"/>
                  <a:gd name="T75" fmla="*/ 16 h 43"/>
                  <a:gd name="T76" fmla="*/ 21 w 62"/>
                  <a:gd name="T77" fmla="*/ 17 h 43"/>
                  <a:gd name="T78" fmla="*/ 22 w 62"/>
                  <a:gd name="T79" fmla="*/ 25 h 43"/>
                  <a:gd name="T80" fmla="*/ 19 w 62"/>
                  <a:gd name="T81" fmla="*/ 21 h 43"/>
                  <a:gd name="T82" fmla="*/ 17 w 62"/>
                  <a:gd name="T83" fmla="*/ 23 h 43"/>
                  <a:gd name="T84" fmla="*/ 16 w 62"/>
                  <a:gd name="T85" fmla="*/ 23 h 43"/>
                  <a:gd name="T86" fmla="*/ 11 w 62"/>
                  <a:gd name="T87" fmla="*/ 24 h 43"/>
                  <a:gd name="T88" fmla="*/ 10 w 62"/>
                  <a:gd name="T89" fmla="*/ 24 h 43"/>
                  <a:gd name="T90" fmla="*/ 8 w 62"/>
                  <a:gd name="T91" fmla="*/ 31 h 43"/>
                  <a:gd name="T92" fmla="*/ 7 w 62"/>
                  <a:gd name="T93" fmla="*/ 32 h 43"/>
                  <a:gd name="T94" fmla="*/ 12 w 62"/>
                  <a:gd name="T95" fmla="*/ 41 h 43"/>
                  <a:gd name="T96" fmla="*/ 18 w 62"/>
                  <a:gd name="T97" fmla="*/ 38 h 43"/>
                  <a:gd name="T98" fmla="*/ 28 w 62"/>
                  <a:gd name="T99" fmla="*/ 27 h 43"/>
                  <a:gd name="T100" fmla="*/ 31 w 62"/>
                  <a:gd name="T101" fmla="*/ 31 h 43"/>
                  <a:gd name="T102" fmla="*/ 36 w 62"/>
                  <a:gd name="T103" fmla="*/ 29 h 43"/>
                  <a:gd name="T104" fmla="*/ 41 w 62"/>
                  <a:gd name="T10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43">
                    <a:moveTo>
                      <a:pt x="44" y="25"/>
                    </a:moveTo>
                    <a:cubicBezTo>
                      <a:pt x="44" y="25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5" y="27"/>
                    </a:cubicBezTo>
                    <a:cubicBezTo>
                      <a:pt x="45" y="26"/>
                      <a:pt x="45" y="25"/>
                      <a:pt x="45" y="25"/>
                    </a:cubicBezTo>
                    <a:cubicBezTo>
                      <a:pt x="46" y="27"/>
                      <a:pt x="46" y="25"/>
                      <a:pt x="46" y="26"/>
                    </a:cubicBezTo>
                    <a:cubicBezTo>
                      <a:pt x="46" y="24"/>
                      <a:pt x="46" y="22"/>
                      <a:pt x="46" y="23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4"/>
                      <a:pt x="48" y="27"/>
                      <a:pt x="48" y="23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9" y="23"/>
                      <a:pt x="50" y="25"/>
                      <a:pt x="50" y="22"/>
                    </a:cubicBezTo>
                    <a:cubicBezTo>
                      <a:pt x="50" y="23"/>
                      <a:pt x="51" y="23"/>
                      <a:pt x="51" y="23"/>
                    </a:cubicBezTo>
                    <a:cubicBezTo>
                      <a:pt x="51" y="22"/>
                      <a:pt x="51" y="22"/>
                      <a:pt x="51" y="20"/>
                    </a:cubicBezTo>
                    <a:cubicBezTo>
                      <a:pt x="51" y="20"/>
                      <a:pt x="52" y="21"/>
                      <a:pt x="52" y="21"/>
                    </a:cubicBezTo>
                    <a:cubicBezTo>
                      <a:pt x="52" y="22"/>
                      <a:pt x="52" y="24"/>
                      <a:pt x="52" y="22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3" y="22"/>
                      <a:pt x="53" y="20"/>
                      <a:pt x="53" y="21"/>
                    </a:cubicBezTo>
                    <a:cubicBezTo>
                      <a:pt x="54" y="20"/>
                      <a:pt x="54" y="20"/>
                      <a:pt x="54" y="18"/>
                    </a:cubicBezTo>
                    <a:cubicBezTo>
                      <a:pt x="54" y="18"/>
                      <a:pt x="54" y="20"/>
                      <a:pt x="54" y="19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5" y="20"/>
                      <a:pt x="56" y="19"/>
                    </a:cubicBezTo>
                    <a:cubicBezTo>
                      <a:pt x="56" y="22"/>
                      <a:pt x="56" y="19"/>
                      <a:pt x="57" y="21"/>
                    </a:cubicBezTo>
                    <a:cubicBezTo>
                      <a:pt x="57" y="19"/>
                      <a:pt x="57" y="21"/>
                      <a:pt x="58" y="18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8" y="21"/>
                      <a:pt x="59" y="19"/>
                      <a:pt x="59" y="18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9"/>
                      <a:pt x="60" y="17"/>
                      <a:pt x="60" y="15"/>
                    </a:cubicBezTo>
                    <a:cubicBezTo>
                      <a:pt x="60" y="16"/>
                      <a:pt x="60" y="15"/>
                      <a:pt x="60" y="16"/>
                    </a:cubicBezTo>
                    <a:cubicBezTo>
                      <a:pt x="60" y="17"/>
                      <a:pt x="59" y="19"/>
                      <a:pt x="59" y="20"/>
                    </a:cubicBezTo>
                    <a:cubicBezTo>
                      <a:pt x="59" y="21"/>
                      <a:pt x="60" y="18"/>
                      <a:pt x="60" y="20"/>
                    </a:cubicBezTo>
                    <a:cubicBezTo>
                      <a:pt x="60" y="20"/>
                      <a:pt x="60" y="20"/>
                      <a:pt x="60" y="18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60" y="19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2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5"/>
                      <a:pt x="62" y="14"/>
                      <a:pt x="62" y="16"/>
                    </a:cubicBezTo>
                    <a:cubicBezTo>
                      <a:pt x="61" y="17"/>
                      <a:pt x="61" y="18"/>
                      <a:pt x="61" y="1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6"/>
                      <a:pt x="62" y="16"/>
                      <a:pt x="62" y="14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4"/>
                      <a:pt x="62" y="12"/>
                      <a:pt x="61" y="14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7"/>
                      <a:pt x="61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4"/>
                      <a:pt x="61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1" y="15"/>
                      <a:pt x="61" y="12"/>
                      <a:pt x="60" y="13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1"/>
                      <a:pt x="60" y="14"/>
                      <a:pt x="60" y="14"/>
                    </a:cubicBezTo>
                    <a:cubicBezTo>
                      <a:pt x="60" y="13"/>
                      <a:pt x="61" y="11"/>
                      <a:pt x="61" y="10"/>
                    </a:cubicBezTo>
                    <a:cubicBezTo>
                      <a:pt x="60" y="10"/>
                      <a:pt x="59" y="12"/>
                      <a:pt x="59" y="10"/>
                    </a:cubicBezTo>
                    <a:cubicBezTo>
                      <a:pt x="59" y="10"/>
                      <a:pt x="59" y="11"/>
                      <a:pt x="58" y="12"/>
                    </a:cubicBezTo>
                    <a:cubicBezTo>
                      <a:pt x="58" y="12"/>
                      <a:pt x="59" y="9"/>
                      <a:pt x="58" y="11"/>
                    </a:cubicBezTo>
                    <a:cubicBezTo>
                      <a:pt x="58" y="10"/>
                      <a:pt x="58" y="9"/>
                      <a:pt x="59" y="8"/>
                    </a:cubicBezTo>
                    <a:cubicBezTo>
                      <a:pt x="58" y="9"/>
                      <a:pt x="58" y="8"/>
                      <a:pt x="58" y="10"/>
                    </a:cubicBezTo>
                    <a:cubicBezTo>
                      <a:pt x="58" y="9"/>
                      <a:pt x="57" y="9"/>
                      <a:pt x="57" y="9"/>
                    </a:cubicBezTo>
                    <a:cubicBezTo>
                      <a:pt x="57" y="9"/>
                      <a:pt x="57" y="8"/>
                      <a:pt x="57" y="7"/>
                    </a:cubicBezTo>
                    <a:cubicBezTo>
                      <a:pt x="57" y="8"/>
                      <a:pt x="56" y="9"/>
                      <a:pt x="56" y="9"/>
                    </a:cubicBezTo>
                    <a:cubicBezTo>
                      <a:pt x="56" y="11"/>
                      <a:pt x="56" y="11"/>
                      <a:pt x="56" y="12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6" y="11"/>
                      <a:pt x="56" y="9"/>
                      <a:pt x="56" y="9"/>
                    </a:cubicBezTo>
                    <a:cubicBezTo>
                      <a:pt x="56" y="6"/>
                      <a:pt x="56" y="9"/>
                      <a:pt x="56" y="6"/>
                    </a:cubicBezTo>
                    <a:cubicBezTo>
                      <a:pt x="56" y="4"/>
                      <a:pt x="57" y="4"/>
                      <a:pt x="57" y="5"/>
                    </a:cubicBezTo>
                    <a:cubicBezTo>
                      <a:pt x="58" y="3"/>
                      <a:pt x="57" y="5"/>
                      <a:pt x="57" y="2"/>
                    </a:cubicBezTo>
                    <a:cubicBezTo>
                      <a:pt x="57" y="3"/>
                      <a:pt x="57" y="4"/>
                      <a:pt x="56" y="4"/>
                    </a:cubicBezTo>
                    <a:cubicBezTo>
                      <a:pt x="56" y="5"/>
                      <a:pt x="56" y="6"/>
                      <a:pt x="56" y="7"/>
                    </a:cubicBezTo>
                    <a:cubicBezTo>
                      <a:pt x="56" y="9"/>
                      <a:pt x="56" y="5"/>
                      <a:pt x="56" y="5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3"/>
                      <a:pt x="55" y="5"/>
                      <a:pt x="55" y="5"/>
                    </a:cubicBezTo>
                    <a:cubicBezTo>
                      <a:pt x="55" y="1"/>
                      <a:pt x="56" y="4"/>
                      <a:pt x="56" y="2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5" y="0"/>
                      <a:pt x="56" y="3"/>
                      <a:pt x="55" y="2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1"/>
                      <a:pt x="55" y="1"/>
                      <a:pt x="55" y="1"/>
                    </a:cubicBezTo>
                    <a:cubicBezTo>
                      <a:pt x="55" y="3"/>
                      <a:pt x="55" y="4"/>
                      <a:pt x="55" y="4"/>
                    </a:cubicBezTo>
                    <a:cubicBezTo>
                      <a:pt x="55" y="7"/>
                      <a:pt x="55" y="5"/>
                      <a:pt x="55" y="5"/>
                    </a:cubicBezTo>
                    <a:cubicBezTo>
                      <a:pt x="54" y="7"/>
                      <a:pt x="55" y="5"/>
                      <a:pt x="55" y="7"/>
                    </a:cubicBezTo>
                    <a:cubicBezTo>
                      <a:pt x="55" y="8"/>
                      <a:pt x="54" y="9"/>
                      <a:pt x="54" y="9"/>
                    </a:cubicBezTo>
                    <a:cubicBezTo>
                      <a:pt x="54" y="9"/>
                      <a:pt x="54" y="7"/>
                      <a:pt x="54" y="6"/>
                    </a:cubicBezTo>
                    <a:cubicBezTo>
                      <a:pt x="54" y="5"/>
                      <a:pt x="54" y="5"/>
                      <a:pt x="54" y="6"/>
                    </a:cubicBezTo>
                    <a:cubicBezTo>
                      <a:pt x="55" y="4"/>
                      <a:pt x="54" y="3"/>
                      <a:pt x="55" y="1"/>
                    </a:cubicBezTo>
                    <a:cubicBezTo>
                      <a:pt x="54" y="0"/>
                      <a:pt x="54" y="2"/>
                      <a:pt x="54" y="3"/>
                    </a:cubicBezTo>
                    <a:cubicBezTo>
                      <a:pt x="54" y="3"/>
                      <a:pt x="54" y="5"/>
                      <a:pt x="54" y="5"/>
                    </a:cubicBezTo>
                    <a:cubicBezTo>
                      <a:pt x="54" y="10"/>
                      <a:pt x="54" y="2"/>
                      <a:pt x="53" y="3"/>
                    </a:cubicBezTo>
                    <a:cubicBezTo>
                      <a:pt x="53" y="6"/>
                      <a:pt x="53" y="7"/>
                      <a:pt x="53" y="10"/>
                    </a:cubicBezTo>
                    <a:cubicBezTo>
                      <a:pt x="53" y="11"/>
                      <a:pt x="53" y="12"/>
                      <a:pt x="53" y="11"/>
                    </a:cubicBezTo>
                    <a:cubicBezTo>
                      <a:pt x="53" y="9"/>
                      <a:pt x="53" y="10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53" y="4"/>
                      <a:pt x="52" y="2"/>
                      <a:pt x="52" y="1"/>
                    </a:cubicBezTo>
                    <a:cubicBezTo>
                      <a:pt x="52" y="2"/>
                      <a:pt x="52" y="3"/>
                      <a:pt x="52" y="4"/>
                    </a:cubicBezTo>
                    <a:cubicBezTo>
                      <a:pt x="52" y="3"/>
                      <a:pt x="52" y="2"/>
                      <a:pt x="52" y="2"/>
                    </a:cubicBezTo>
                    <a:cubicBezTo>
                      <a:pt x="52" y="3"/>
                      <a:pt x="52" y="5"/>
                      <a:pt x="52" y="5"/>
                    </a:cubicBezTo>
                    <a:cubicBezTo>
                      <a:pt x="52" y="5"/>
                      <a:pt x="51" y="3"/>
                      <a:pt x="51" y="3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2" y="3"/>
                      <a:pt x="52" y="0"/>
                      <a:pt x="51" y="1"/>
                    </a:cubicBezTo>
                    <a:cubicBezTo>
                      <a:pt x="51" y="2"/>
                      <a:pt x="51" y="4"/>
                      <a:pt x="51" y="5"/>
                    </a:cubicBezTo>
                    <a:cubicBezTo>
                      <a:pt x="51" y="6"/>
                      <a:pt x="51" y="4"/>
                      <a:pt x="51" y="5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4"/>
                      <a:pt x="51" y="0"/>
                      <a:pt x="51" y="1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51" y="2"/>
                      <a:pt x="51" y="2"/>
                      <a:pt x="51" y="1"/>
                    </a:cubicBezTo>
                    <a:cubicBezTo>
                      <a:pt x="51" y="2"/>
                      <a:pt x="50" y="2"/>
                      <a:pt x="50" y="2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4"/>
                      <a:pt x="50" y="2"/>
                    </a:cubicBezTo>
                    <a:cubicBezTo>
                      <a:pt x="50" y="5"/>
                      <a:pt x="50" y="2"/>
                      <a:pt x="50" y="4"/>
                    </a:cubicBezTo>
                    <a:cubicBezTo>
                      <a:pt x="51" y="5"/>
                      <a:pt x="50" y="5"/>
                      <a:pt x="50" y="6"/>
                    </a:cubicBezTo>
                    <a:cubicBezTo>
                      <a:pt x="50" y="3"/>
                      <a:pt x="50" y="5"/>
                      <a:pt x="50" y="5"/>
                    </a:cubicBezTo>
                    <a:cubicBezTo>
                      <a:pt x="50" y="4"/>
                      <a:pt x="49" y="4"/>
                      <a:pt x="49" y="3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2"/>
                      <a:pt x="49" y="6"/>
                      <a:pt x="49" y="5"/>
                    </a:cubicBezTo>
                    <a:cubicBezTo>
                      <a:pt x="49" y="4"/>
                      <a:pt x="49" y="2"/>
                      <a:pt x="49" y="2"/>
                    </a:cubicBezTo>
                    <a:cubicBezTo>
                      <a:pt x="49" y="4"/>
                      <a:pt x="49" y="5"/>
                      <a:pt x="49" y="7"/>
                    </a:cubicBezTo>
                    <a:cubicBezTo>
                      <a:pt x="48" y="6"/>
                      <a:pt x="49" y="4"/>
                      <a:pt x="48" y="2"/>
                    </a:cubicBezTo>
                    <a:cubicBezTo>
                      <a:pt x="48" y="4"/>
                      <a:pt x="48" y="0"/>
                      <a:pt x="48" y="3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5"/>
                      <a:pt x="48" y="4"/>
                    </a:cubicBezTo>
                    <a:cubicBezTo>
                      <a:pt x="48" y="4"/>
                      <a:pt x="48" y="6"/>
                      <a:pt x="48" y="7"/>
                    </a:cubicBezTo>
                    <a:cubicBezTo>
                      <a:pt x="48" y="6"/>
                      <a:pt x="48" y="9"/>
                      <a:pt x="47" y="7"/>
                    </a:cubicBezTo>
                    <a:cubicBezTo>
                      <a:pt x="47" y="6"/>
                      <a:pt x="48" y="7"/>
                      <a:pt x="48" y="5"/>
                    </a:cubicBezTo>
                    <a:cubicBezTo>
                      <a:pt x="47" y="5"/>
                      <a:pt x="48" y="9"/>
                      <a:pt x="47" y="10"/>
                    </a:cubicBezTo>
                    <a:cubicBezTo>
                      <a:pt x="48" y="11"/>
                      <a:pt x="48" y="14"/>
                      <a:pt x="48" y="15"/>
                    </a:cubicBezTo>
                    <a:cubicBezTo>
                      <a:pt x="47" y="14"/>
                      <a:pt x="48" y="14"/>
                      <a:pt x="47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9"/>
                      <a:pt x="47" y="7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5"/>
                      <a:pt x="46" y="3"/>
                      <a:pt x="46" y="4"/>
                    </a:cubicBezTo>
                    <a:cubicBezTo>
                      <a:pt x="46" y="6"/>
                      <a:pt x="46" y="3"/>
                      <a:pt x="46" y="5"/>
                    </a:cubicBezTo>
                    <a:cubicBezTo>
                      <a:pt x="46" y="5"/>
                      <a:pt x="47" y="8"/>
                      <a:pt x="46" y="7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6" y="3"/>
                      <a:pt x="46" y="6"/>
                      <a:pt x="46" y="5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4"/>
                      <a:pt x="44" y="4"/>
                      <a:pt x="44" y="8"/>
                    </a:cubicBezTo>
                    <a:cubicBezTo>
                      <a:pt x="44" y="6"/>
                      <a:pt x="43" y="6"/>
                      <a:pt x="43" y="5"/>
                    </a:cubicBezTo>
                    <a:cubicBezTo>
                      <a:pt x="43" y="6"/>
                      <a:pt x="43" y="7"/>
                      <a:pt x="43" y="7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4"/>
                      <a:pt x="42" y="6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4"/>
                      <a:pt x="42" y="7"/>
                      <a:pt x="42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8"/>
                      <a:pt x="42" y="8"/>
                      <a:pt x="41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1" y="6"/>
                      <a:pt x="41" y="6"/>
                      <a:pt x="40" y="7"/>
                    </a:cubicBezTo>
                    <a:cubicBezTo>
                      <a:pt x="41" y="7"/>
                      <a:pt x="41" y="8"/>
                      <a:pt x="41" y="9"/>
                    </a:cubicBezTo>
                    <a:cubicBezTo>
                      <a:pt x="41" y="12"/>
                      <a:pt x="41" y="9"/>
                      <a:pt x="41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0" y="5"/>
                      <a:pt x="39" y="7"/>
                      <a:pt x="39" y="7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6"/>
                      <a:pt x="38" y="8"/>
                      <a:pt x="38" y="8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13"/>
                      <a:pt x="38" y="9"/>
                      <a:pt x="37" y="8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9"/>
                      <a:pt x="37" y="10"/>
                      <a:pt x="37" y="9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6" y="8"/>
                      <a:pt x="36" y="8"/>
                    </a:cubicBezTo>
                    <a:cubicBezTo>
                      <a:pt x="36" y="10"/>
                      <a:pt x="36" y="9"/>
                      <a:pt x="36" y="10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8"/>
                      <a:pt x="36" y="10"/>
                      <a:pt x="36" y="11"/>
                    </a:cubicBezTo>
                    <a:cubicBezTo>
                      <a:pt x="36" y="12"/>
                      <a:pt x="36" y="11"/>
                      <a:pt x="35" y="10"/>
                    </a:cubicBezTo>
                    <a:cubicBezTo>
                      <a:pt x="35" y="9"/>
                      <a:pt x="36" y="10"/>
                      <a:pt x="36" y="10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35" y="11"/>
                      <a:pt x="35" y="11"/>
                      <a:pt x="35" y="12"/>
                    </a:cubicBezTo>
                    <a:cubicBezTo>
                      <a:pt x="35" y="12"/>
                      <a:pt x="35" y="13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12"/>
                      <a:pt x="35" y="12"/>
                      <a:pt x="35" y="13"/>
                    </a:cubicBezTo>
                    <a:cubicBezTo>
                      <a:pt x="34" y="11"/>
                      <a:pt x="34" y="9"/>
                      <a:pt x="33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4" y="11"/>
                      <a:pt x="33" y="10"/>
                      <a:pt x="33" y="9"/>
                    </a:cubicBezTo>
                    <a:cubicBezTo>
                      <a:pt x="33" y="8"/>
                      <a:pt x="34" y="14"/>
                      <a:pt x="33" y="13"/>
                    </a:cubicBezTo>
                    <a:cubicBezTo>
                      <a:pt x="33" y="11"/>
                      <a:pt x="33" y="10"/>
                      <a:pt x="32" y="10"/>
                    </a:cubicBezTo>
                    <a:cubicBezTo>
                      <a:pt x="33" y="10"/>
                      <a:pt x="33" y="11"/>
                      <a:pt x="33" y="11"/>
                    </a:cubicBezTo>
                    <a:cubicBezTo>
                      <a:pt x="33" y="12"/>
                      <a:pt x="32" y="10"/>
                      <a:pt x="33" y="11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2" y="8"/>
                      <a:pt x="32" y="11"/>
                      <a:pt x="31" y="9"/>
                    </a:cubicBezTo>
                    <a:cubicBezTo>
                      <a:pt x="31" y="12"/>
                      <a:pt x="31" y="10"/>
                      <a:pt x="31" y="11"/>
                    </a:cubicBezTo>
                    <a:cubicBezTo>
                      <a:pt x="30" y="9"/>
                      <a:pt x="31" y="12"/>
                      <a:pt x="30" y="10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0" y="11"/>
                      <a:pt x="32" y="16"/>
                      <a:pt x="31" y="13"/>
                    </a:cubicBezTo>
                    <a:cubicBezTo>
                      <a:pt x="30" y="13"/>
                      <a:pt x="30" y="12"/>
                      <a:pt x="30" y="11"/>
                    </a:cubicBezTo>
                    <a:cubicBezTo>
                      <a:pt x="29" y="9"/>
                      <a:pt x="30" y="14"/>
                      <a:pt x="29" y="11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29" y="12"/>
                      <a:pt x="29" y="11"/>
                    </a:cubicBezTo>
                    <a:cubicBezTo>
                      <a:pt x="29" y="12"/>
                      <a:pt x="29" y="13"/>
                      <a:pt x="29" y="1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1"/>
                      <a:pt x="28" y="12"/>
                      <a:pt x="27" y="11"/>
                    </a:cubicBezTo>
                    <a:cubicBezTo>
                      <a:pt x="28" y="13"/>
                      <a:pt x="26" y="10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3"/>
                      <a:pt x="28" y="15"/>
                      <a:pt x="28" y="15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6" y="11"/>
                      <a:pt x="27" y="13"/>
                      <a:pt x="26" y="12"/>
                    </a:cubicBezTo>
                    <a:cubicBezTo>
                      <a:pt x="27" y="13"/>
                      <a:pt x="26" y="12"/>
                      <a:pt x="26" y="13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7" y="15"/>
                      <a:pt x="27" y="15"/>
                      <a:pt x="27" y="15"/>
                    </a:cubicBezTo>
                    <a:cubicBezTo>
                      <a:pt x="26" y="15"/>
                      <a:pt x="26" y="13"/>
                      <a:pt x="26" y="13"/>
                    </a:cubicBezTo>
                    <a:cubicBezTo>
                      <a:pt x="25" y="12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4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4" y="11"/>
                      <a:pt x="25" y="13"/>
                      <a:pt x="25" y="13"/>
                    </a:cubicBezTo>
                    <a:cubicBezTo>
                      <a:pt x="24" y="12"/>
                      <a:pt x="24" y="14"/>
                      <a:pt x="24" y="15"/>
                    </a:cubicBezTo>
                    <a:cubicBezTo>
                      <a:pt x="24" y="15"/>
                      <a:pt x="24" y="14"/>
                      <a:pt x="24" y="14"/>
                    </a:cubicBezTo>
                    <a:cubicBezTo>
                      <a:pt x="24" y="15"/>
                      <a:pt x="24" y="16"/>
                      <a:pt x="24" y="15"/>
                    </a:cubicBezTo>
                    <a:cubicBezTo>
                      <a:pt x="24" y="16"/>
                      <a:pt x="23" y="14"/>
                      <a:pt x="23" y="14"/>
                    </a:cubicBezTo>
                    <a:cubicBezTo>
                      <a:pt x="23" y="14"/>
                      <a:pt x="24" y="15"/>
                      <a:pt x="24" y="15"/>
                    </a:cubicBezTo>
                    <a:cubicBezTo>
                      <a:pt x="23" y="13"/>
                      <a:pt x="23" y="17"/>
                      <a:pt x="23" y="15"/>
                    </a:cubicBezTo>
                    <a:cubicBezTo>
                      <a:pt x="23" y="15"/>
                      <a:pt x="22" y="14"/>
                      <a:pt x="22" y="14"/>
                    </a:cubicBezTo>
                    <a:cubicBezTo>
                      <a:pt x="22" y="15"/>
                      <a:pt x="22" y="16"/>
                      <a:pt x="23" y="17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7"/>
                    </a:cubicBezTo>
                    <a:cubicBezTo>
                      <a:pt x="23" y="18"/>
                      <a:pt x="23" y="20"/>
                      <a:pt x="23" y="19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20"/>
                      <a:pt x="22" y="19"/>
                    </a:cubicBezTo>
                    <a:cubicBezTo>
                      <a:pt x="21" y="16"/>
                      <a:pt x="21" y="17"/>
                      <a:pt x="21" y="17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7"/>
                      <a:pt x="21" y="17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1" y="20"/>
                      <a:pt x="21" y="19"/>
                    </a:cubicBezTo>
                    <a:cubicBezTo>
                      <a:pt x="21" y="20"/>
                      <a:pt x="22" y="22"/>
                      <a:pt x="22" y="24"/>
                    </a:cubicBezTo>
                    <a:cubicBezTo>
                      <a:pt x="22" y="24"/>
                      <a:pt x="22" y="25"/>
                      <a:pt x="22" y="25"/>
                    </a:cubicBezTo>
                    <a:cubicBezTo>
                      <a:pt x="21" y="24"/>
                      <a:pt x="22" y="25"/>
                      <a:pt x="22" y="24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1" y="22"/>
                      <a:pt x="20" y="20"/>
                      <a:pt x="20" y="19"/>
                    </a:cubicBezTo>
                    <a:cubicBezTo>
                      <a:pt x="20" y="20"/>
                      <a:pt x="19" y="19"/>
                      <a:pt x="19" y="19"/>
                    </a:cubicBezTo>
                    <a:cubicBezTo>
                      <a:pt x="20" y="22"/>
                      <a:pt x="19" y="21"/>
                      <a:pt x="20" y="23"/>
                    </a:cubicBezTo>
                    <a:cubicBezTo>
                      <a:pt x="20" y="24"/>
                      <a:pt x="19" y="21"/>
                      <a:pt x="19" y="21"/>
                    </a:cubicBezTo>
                    <a:cubicBezTo>
                      <a:pt x="19" y="22"/>
                      <a:pt x="18" y="21"/>
                      <a:pt x="18" y="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22"/>
                      <a:pt x="17" y="21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9" y="25"/>
                      <a:pt x="18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6" y="22"/>
                      <a:pt x="17" y="24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6" y="23"/>
                      <a:pt x="17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2"/>
                      <a:pt x="17" y="25"/>
                      <a:pt x="16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5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4" y="23"/>
                      <a:pt x="13" y="23"/>
                      <a:pt x="13" y="26"/>
                    </a:cubicBezTo>
                    <a:cubicBezTo>
                      <a:pt x="11" y="24"/>
                      <a:pt x="12" y="24"/>
                      <a:pt x="11" y="23"/>
                    </a:cubicBezTo>
                    <a:cubicBezTo>
                      <a:pt x="12" y="25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5"/>
                      <a:pt x="11" y="23"/>
                      <a:pt x="11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2" y="26"/>
                      <a:pt x="10" y="22"/>
                      <a:pt x="11" y="25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6"/>
                      <a:pt x="9" y="23"/>
                      <a:pt x="10" y="2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11" y="27"/>
                      <a:pt x="10" y="25"/>
                    </a:cubicBezTo>
                    <a:cubicBezTo>
                      <a:pt x="10" y="26"/>
                      <a:pt x="10" y="26"/>
                      <a:pt x="11" y="28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7"/>
                      <a:pt x="8" y="27"/>
                      <a:pt x="9" y="30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9" y="31"/>
                      <a:pt x="6" y="27"/>
                      <a:pt x="8" y="31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2"/>
                      <a:pt x="7" y="31"/>
                      <a:pt x="8" y="32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3"/>
                      <a:pt x="8" y="33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0"/>
                      <a:pt x="2" y="29"/>
                      <a:pt x="4" y="33"/>
                    </a:cubicBezTo>
                    <a:cubicBezTo>
                      <a:pt x="4" y="33"/>
                      <a:pt x="3" y="31"/>
                      <a:pt x="3" y="31"/>
                    </a:cubicBezTo>
                    <a:cubicBezTo>
                      <a:pt x="4" y="34"/>
                      <a:pt x="0" y="30"/>
                      <a:pt x="2" y="35"/>
                    </a:cubicBezTo>
                    <a:cubicBezTo>
                      <a:pt x="3" y="36"/>
                      <a:pt x="6" y="41"/>
                      <a:pt x="6" y="41"/>
                    </a:cubicBezTo>
                    <a:cubicBezTo>
                      <a:pt x="6" y="39"/>
                      <a:pt x="9" y="40"/>
                      <a:pt x="11" y="42"/>
                    </a:cubicBezTo>
                    <a:cubicBezTo>
                      <a:pt x="11" y="41"/>
                      <a:pt x="11" y="40"/>
                      <a:pt x="12" y="41"/>
                    </a:cubicBezTo>
                    <a:cubicBezTo>
                      <a:pt x="13" y="40"/>
                      <a:pt x="17" y="43"/>
                      <a:pt x="17" y="40"/>
                    </a:cubicBezTo>
                    <a:cubicBezTo>
                      <a:pt x="17" y="40"/>
                      <a:pt x="16" y="39"/>
                      <a:pt x="16" y="38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7"/>
                      <a:pt x="17" y="39"/>
                      <a:pt x="17" y="39"/>
                    </a:cubicBezTo>
                    <a:cubicBezTo>
                      <a:pt x="17" y="39"/>
                      <a:pt x="18" y="38"/>
                      <a:pt x="18" y="38"/>
                    </a:cubicBezTo>
                    <a:cubicBezTo>
                      <a:pt x="18" y="36"/>
                      <a:pt x="19" y="38"/>
                      <a:pt x="18" y="36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8" y="36"/>
                      <a:pt x="18" y="35"/>
                      <a:pt x="20" y="38"/>
                    </a:cubicBezTo>
                    <a:cubicBezTo>
                      <a:pt x="22" y="39"/>
                      <a:pt x="23" y="37"/>
                      <a:pt x="25" y="37"/>
                    </a:cubicBezTo>
                    <a:cubicBezTo>
                      <a:pt x="26" y="35"/>
                      <a:pt x="27" y="33"/>
                      <a:pt x="29" y="32"/>
                    </a:cubicBezTo>
                    <a:cubicBezTo>
                      <a:pt x="28" y="28"/>
                      <a:pt x="29" y="30"/>
                      <a:pt x="28" y="27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8" y="26"/>
                      <a:pt x="29" y="28"/>
                      <a:pt x="30" y="29"/>
                    </a:cubicBezTo>
                    <a:cubicBezTo>
                      <a:pt x="29" y="28"/>
                      <a:pt x="30" y="29"/>
                      <a:pt x="29" y="27"/>
                    </a:cubicBezTo>
                    <a:cubicBezTo>
                      <a:pt x="29" y="25"/>
                      <a:pt x="30" y="30"/>
                      <a:pt x="30" y="29"/>
                    </a:cubicBezTo>
                    <a:cubicBezTo>
                      <a:pt x="30" y="29"/>
                      <a:pt x="30" y="27"/>
                      <a:pt x="30" y="28"/>
                    </a:cubicBezTo>
                    <a:cubicBezTo>
                      <a:pt x="30" y="26"/>
                      <a:pt x="30" y="29"/>
                      <a:pt x="31" y="31"/>
                    </a:cubicBezTo>
                    <a:cubicBezTo>
                      <a:pt x="32" y="30"/>
                      <a:pt x="32" y="28"/>
                      <a:pt x="33" y="29"/>
                    </a:cubicBezTo>
                    <a:cubicBezTo>
                      <a:pt x="33" y="29"/>
                      <a:pt x="33" y="27"/>
                      <a:pt x="33" y="27"/>
                    </a:cubicBezTo>
                    <a:cubicBezTo>
                      <a:pt x="34" y="30"/>
                      <a:pt x="33" y="26"/>
                      <a:pt x="33" y="27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30"/>
                      <a:pt x="34" y="28"/>
                      <a:pt x="35" y="29"/>
                    </a:cubicBezTo>
                    <a:cubicBezTo>
                      <a:pt x="35" y="28"/>
                      <a:pt x="36" y="30"/>
                      <a:pt x="36" y="29"/>
                    </a:cubicBezTo>
                    <a:cubicBezTo>
                      <a:pt x="36" y="30"/>
                      <a:pt x="36" y="29"/>
                      <a:pt x="36" y="30"/>
                    </a:cubicBezTo>
                    <a:cubicBezTo>
                      <a:pt x="36" y="26"/>
                      <a:pt x="37" y="31"/>
                      <a:pt x="37" y="2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8" y="29"/>
                      <a:pt x="39" y="29"/>
                      <a:pt x="40" y="27"/>
                    </a:cubicBezTo>
                    <a:cubicBezTo>
                      <a:pt x="40" y="27"/>
                      <a:pt x="41" y="30"/>
                      <a:pt x="41" y="28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8"/>
                      <a:pt x="42" y="28"/>
                    </a:cubicBezTo>
                    <a:cubicBezTo>
                      <a:pt x="42" y="27"/>
                      <a:pt x="42" y="28"/>
                      <a:pt x="43" y="28"/>
                    </a:cubicBezTo>
                    <a:cubicBezTo>
                      <a:pt x="43" y="28"/>
                      <a:pt x="43" y="27"/>
                      <a:pt x="42" y="27"/>
                    </a:cubicBezTo>
                    <a:cubicBezTo>
                      <a:pt x="43" y="29"/>
                      <a:pt x="43" y="26"/>
                      <a:pt x="44" y="27"/>
                    </a:cubicBezTo>
                    <a:cubicBezTo>
                      <a:pt x="43" y="24"/>
                      <a:pt x="44" y="26"/>
                      <a:pt x="4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1" name="chenying0907 193"/>
              <p:cNvSpPr/>
              <p:nvPr/>
            </p:nvSpPr>
            <p:spPr bwMode="auto">
              <a:xfrm>
                <a:off x="3192" y="21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2" name="chenying0907 194"/>
              <p:cNvSpPr/>
              <p:nvPr/>
            </p:nvSpPr>
            <p:spPr bwMode="auto">
              <a:xfrm>
                <a:off x="3146" y="2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3" name="chenying0907 195"/>
              <p:cNvSpPr/>
              <p:nvPr/>
            </p:nvSpPr>
            <p:spPr bwMode="auto">
              <a:xfrm>
                <a:off x="3264" y="185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0" y="1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4" name="chenying0907 196"/>
              <p:cNvSpPr/>
              <p:nvPr/>
            </p:nvSpPr>
            <p:spPr bwMode="auto">
              <a:xfrm>
                <a:off x="3209" y="1836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5" name="chenying0907 197"/>
              <p:cNvSpPr/>
              <p:nvPr/>
            </p:nvSpPr>
            <p:spPr bwMode="auto">
              <a:xfrm>
                <a:off x="3343" y="24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6" name="chenying0907 198"/>
              <p:cNvSpPr/>
              <p:nvPr/>
            </p:nvSpPr>
            <p:spPr bwMode="auto">
              <a:xfrm>
                <a:off x="3186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7" name="chenying0907 199"/>
              <p:cNvSpPr/>
              <p:nvPr/>
            </p:nvSpPr>
            <p:spPr bwMode="auto">
              <a:xfrm>
                <a:off x="3188" y="1825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8" name="chenying0907 200"/>
              <p:cNvSpPr/>
              <p:nvPr/>
            </p:nvSpPr>
            <p:spPr bwMode="auto">
              <a:xfrm>
                <a:off x="3184" y="1833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9" name="chenying0907 201"/>
              <p:cNvSpPr/>
              <p:nvPr/>
            </p:nvSpPr>
            <p:spPr bwMode="auto">
              <a:xfrm>
                <a:off x="3351" y="246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0" name="chenying0907 202"/>
              <p:cNvSpPr/>
              <p:nvPr/>
            </p:nvSpPr>
            <p:spPr bwMode="auto">
              <a:xfrm>
                <a:off x="3173" y="1831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2 w 2"/>
                  <a:gd name="T3" fmla="*/ 0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1" name="chenying0907 203"/>
              <p:cNvSpPr/>
              <p:nvPr/>
            </p:nvSpPr>
            <p:spPr bwMode="auto">
              <a:xfrm>
                <a:off x="3536" y="1554"/>
                <a:ext cx="8" cy="2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1 w 4"/>
                  <a:gd name="T5" fmla="*/ 1 h 1"/>
                  <a:gd name="T6" fmla="*/ 2 w 4"/>
                  <a:gd name="T7" fmla="*/ 0 h 1"/>
                  <a:gd name="T8" fmla="*/ 4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2" name="chenying0907 204"/>
              <p:cNvSpPr/>
              <p:nvPr/>
            </p:nvSpPr>
            <p:spPr bwMode="auto">
              <a:xfrm>
                <a:off x="3538" y="15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6" name="Group 406"/>
            <p:cNvGrpSpPr/>
            <p:nvPr/>
          </p:nvGrpSpPr>
          <p:grpSpPr bwMode="auto">
            <a:xfrm>
              <a:off x="3112" y="1551"/>
              <a:ext cx="1462" cy="1559"/>
              <a:chOff x="3112" y="1551"/>
              <a:chExt cx="1462" cy="1559"/>
            </a:xfrm>
            <a:grpFill/>
          </p:grpSpPr>
          <p:sp>
            <p:nvSpPr>
              <p:cNvPr id="103" name="chenying0907 206"/>
              <p:cNvSpPr/>
              <p:nvPr/>
            </p:nvSpPr>
            <p:spPr bwMode="auto">
              <a:xfrm>
                <a:off x="3534" y="1558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chenying0907 207"/>
              <p:cNvSpPr/>
              <p:nvPr/>
            </p:nvSpPr>
            <p:spPr bwMode="auto">
              <a:xfrm>
                <a:off x="3513" y="1581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0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chenying0907 208"/>
              <p:cNvSpPr/>
              <p:nvPr/>
            </p:nvSpPr>
            <p:spPr bwMode="auto">
              <a:xfrm>
                <a:off x="3513" y="1579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chenying0907 209"/>
              <p:cNvSpPr/>
              <p:nvPr/>
            </p:nvSpPr>
            <p:spPr bwMode="auto">
              <a:xfrm>
                <a:off x="3536" y="1551"/>
                <a:ext cx="4" cy="3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1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chenying0907 210"/>
              <p:cNvSpPr/>
              <p:nvPr/>
            </p:nvSpPr>
            <p:spPr bwMode="auto">
              <a:xfrm>
                <a:off x="3112" y="1810"/>
                <a:ext cx="161" cy="87"/>
              </a:xfrm>
              <a:custGeom>
                <a:avLst/>
                <a:gdLst>
                  <a:gd name="T0" fmla="*/ 12 w 76"/>
                  <a:gd name="T1" fmla="*/ 18 h 41"/>
                  <a:gd name="T2" fmla="*/ 22 w 76"/>
                  <a:gd name="T3" fmla="*/ 26 h 41"/>
                  <a:gd name="T4" fmla="*/ 33 w 76"/>
                  <a:gd name="T5" fmla="*/ 25 h 41"/>
                  <a:gd name="T6" fmla="*/ 37 w 76"/>
                  <a:gd name="T7" fmla="*/ 28 h 41"/>
                  <a:gd name="T8" fmla="*/ 43 w 76"/>
                  <a:gd name="T9" fmla="*/ 32 h 41"/>
                  <a:gd name="T10" fmla="*/ 48 w 76"/>
                  <a:gd name="T11" fmla="*/ 35 h 41"/>
                  <a:gd name="T12" fmla="*/ 53 w 76"/>
                  <a:gd name="T13" fmla="*/ 33 h 41"/>
                  <a:gd name="T14" fmla="*/ 60 w 76"/>
                  <a:gd name="T15" fmla="*/ 35 h 41"/>
                  <a:gd name="T16" fmla="*/ 63 w 76"/>
                  <a:gd name="T17" fmla="*/ 36 h 41"/>
                  <a:gd name="T18" fmla="*/ 67 w 76"/>
                  <a:gd name="T19" fmla="*/ 40 h 41"/>
                  <a:gd name="T20" fmla="*/ 69 w 76"/>
                  <a:gd name="T21" fmla="*/ 40 h 41"/>
                  <a:gd name="T22" fmla="*/ 72 w 76"/>
                  <a:gd name="T23" fmla="*/ 38 h 41"/>
                  <a:gd name="T24" fmla="*/ 74 w 76"/>
                  <a:gd name="T25" fmla="*/ 36 h 41"/>
                  <a:gd name="T26" fmla="*/ 75 w 76"/>
                  <a:gd name="T27" fmla="*/ 34 h 41"/>
                  <a:gd name="T28" fmla="*/ 71 w 76"/>
                  <a:gd name="T29" fmla="*/ 33 h 41"/>
                  <a:gd name="T30" fmla="*/ 72 w 76"/>
                  <a:gd name="T31" fmla="*/ 31 h 41"/>
                  <a:gd name="T32" fmla="*/ 71 w 76"/>
                  <a:gd name="T33" fmla="*/ 29 h 41"/>
                  <a:gd name="T34" fmla="*/ 73 w 76"/>
                  <a:gd name="T35" fmla="*/ 25 h 41"/>
                  <a:gd name="T36" fmla="*/ 75 w 76"/>
                  <a:gd name="T37" fmla="*/ 22 h 41"/>
                  <a:gd name="T38" fmla="*/ 71 w 76"/>
                  <a:gd name="T39" fmla="*/ 25 h 41"/>
                  <a:gd name="T40" fmla="*/ 67 w 76"/>
                  <a:gd name="T41" fmla="*/ 28 h 41"/>
                  <a:gd name="T42" fmla="*/ 70 w 76"/>
                  <a:gd name="T43" fmla="*/ 22 h 41"/>
                  <a:gd name="T44" fmla="*/ 69 w 76"/>
                  <a:gd name="T45" fmla="*/ 23 h 41"/>
                  <a:gd name="T46" fmla="*/ 70 w 76"/>
                  <a:gd name="T47" fmla="*/ 20 h 41"/>
                  <a:gd name="T48" fmla="*/ 68 w 76"/>
                  <a:gd name="T49" fmla="*/ 20 h 41"/>
                  <a:gd name="T50" fmla="*/ 67 w 76"/>
                  <a:gd name="T51" fmla="*/ 19 h 41"/>
                  <a:gd name="T52" fmla="*/ 62 w 76"/>
                  <a:gd name="T53" fmla="*/ 24 h 41"/>
                  <a:gd name="T54" fmla="*/ 66 w 76"/>
                  <a:gd name="T55" fmla="*/ 18 h 41"/>
                  <a:gd name="T56" fmla="*/ 65 w 76"/>
                  <a:gd name="T57" fmla="*/ 18 h 41"/>
                  <a:gd name="T58" fmla="*/ 60 w 76"/>
                  <a:gd name="T59" fmla="*/ 17 h 41"/>
                  <a:gd name="T60" fmla="*/ 58 w 76"/>
                  <a:gd name="T61" fmla="*/ 17 h 41"/>
                  <a:gd name="T62" fmla="*/ 55 w 76"/>
                  <a:gd name="T63" fmla="*/ 15 h 41"/>
                  <a:gd name="T64" fmla="*/ 53 w 76"/>
                  <a:gd name="T65" fmla="*/ 16 h 41"/>
                  <a:gd name="T66" fmla="*/ 53 w 76"/>
                  <a:gd name="T67" fmla="*/ 15 h 41"/>
                  <a:gd name="T68" fmla="*/ 52 w 76"/>
                  <a:gd name="T69" fmla="*/ 14 h 41"/>
                  <a:gd name="T70" fmla="*/ 50 w 76"/>
                  <a:gd name="T71" fmla="*/ 16 h 41"/>
                  <a:gd name="T72" fmla="*/ 49 w 76"/>
                  <a:gd name="T73" fmla="*/ 13 h 41"/>
                  <a:gd name="T74" fmla="*/ 47 w 76"/>
                  <a:gd name="T75" fmla="*/ 12 h 41"/>
                  <a:gd name="T76" fmla="*/ 45 w 76"/>
                  <a:gd name="T77" fmla="*/ 12 h 41"/>
                  <a:gd name="T78" fmla="*/ 43 w 76"/>
                  <a:gd name="T79" fmla="*/ 11 h 41"/>
                  <a:gd name="T80" fmla="*/ 40 w 76"/>
                  <a:gd name="T81" fmla="*/ 13 h 41"/>
                  <a:gd name="T82" fmla="*/ 40 w 76"/>
                  <a:gd name="T83" fmla="*/ 11 h 41"/>
                  <a:gd name="T84" fmla="*/ 40 w 76"/>
                  <a:gd name="T85" fmla="*/ 11 h 41"/>
                  <a:gd name="T86" fmla="*/ 37 w 76"/>
                  <a:gd name="T87" fmla="*/ 10 h 41"/>
                  <a:gd name="T88" fmla="*/ 34 w 76"/>
                  <a:gd name="T89" fmla="*/ 13 h 41"/>
                  <a:gd name="T90" fmla="*/ 31 w 76"/>
                  <a:gd name="T91" fmla="*/ 14 h 41"/>
                  <a:gd name="T92" fmla="*/ 31 w 76"/>
                  <a:gd name="T93" fmla="*/ 10 h 41"/>
                  <a:gd name="T94" fmla="*/ 26 w 76"/>
                  <a:gd name="T95" fmla="*/ 12 h 41"/>
                  <a:gd name="T96" fmla="*/ 24 w 76"/>
                  <a:gd name="T97" fmla="*/ 12 h 41"/>
                  <a:gd name="T98" fmla="*/ 20 w 76"/>
                  <a:gd name="T99" fmla="*/ 9 h 41"/>
                  <a:gd name="T100" fmla="*/ 20 w 76"/>
                  <a:gd name="T101" fmla="*/ 7 h 41"/>
                  <a:gd name="T102" fmla="*/ 18 w 76"/>
                  <a:gd name="T103" fmla="*/ 6 h 41"/>
                  <a:gd name="T104" fmla="*/ 11 w 76"/>
                  <a:gd name="T105" fmla="*/ 8 h 41"/>
                  <a:gd name="T106" fmla="*/ 4 w 76"/>
                  <a:gd name="T107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6" h="41">
                    <a:moveTo>
                      <a:pt x="3" y="15"/>
                    </a:moveTo>
                    <a:cubicBezTo>
                      <a:pt x="4" y="15"/>
                      <a:pt x="5" y="15"/>
                      <a:pt x="5" y="16"/>
                    </a:cubicBezTo>
                    <a:cubicBezTo>
                      <a:pt x="7" y="16"/>
                      <a:pt x="8" y="22"/>
                      <a:pt x="11" y="21"/>
                    </a:cubicBezTo>
                    <a:cubicBezTo>
                      <a:pt x="11" y="20"/>
                      <a:pt x="11" y="19"/>
                      <a:pt x="12" y="19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8"/>
                      <a:pt x="12" y="20"/>
                      <a:pt x="11" y="20"/>
                    </a:cubicBezTo>
                    <a:cubicBezTo>
                      <a:pt x="12" y="21"/>
                      <a:pt x="13" y="20"/>
                      <a:pt x="14" y="21"/>
                    </a:cubicBezTo>
                    <a:cubicBezTo>
                      <a:pt x="15" y="19"/>
                      <a:pt x="15" y="21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9"/>
                      <a:pt x="16" y="19"/>
                      <a:pt x="16" y="22"/>
                    </a:cubicBezTo>
                    <a:cubicBezTo>
                      <a:pt x="17" y="25"/>
                      <a:pt x="20" y="24"/>
                      <a:pt x="22" y="26"/>
                    </a:cubicBezTo>
                    <a:cubicBezTo>
                      <a:pt x="24" y="27"/>
                      <a:pt x="27" y="26"/>
                      <a:pt x="30" y="26"/>
                    </a:cubicBezTo>
                    <a:cubicBezTo>
                      <a:pt x="31" y="23"/>
                      <a:pt x="31" y="25"/>
                      <a:pt x="33" y="22"/>
                    </a:cubicBezTo>
                    <a:cubicBezTo>
                      <a:pt x="32" y="23"/>
                      <a:pt x="32" y="23"/>
                      <a:pt x="32" y="23"/>
                    </a:cubicBezTo>
                    <a:cubicBezTo>
                      <a:pt x="33" y="22"/>
                      <a:pt x="33" y="24"/>
                      <a:pt x="33" y="25"/>
                    </a:cubicBezTo>
                    <a:cubicBezTo>
                      <a:pt x="33" y="24"/>
                      <a:pt x="33" y="25"/>
                      <a:pt x="34" y="23"/>
                    </a:cubicBezTo>
                    <a:cubicBezTo>
                      <a:pt x="34" y="22"/>
                      <a:pt x="33" y="26"/>
                      <a:pt x="33" y="25"/>
                    </a:cubicBezTo>
                    <a:cubicBezTo>
                      <a:pt x="33" y="26"/>
                      <a:pt x="34" y="24"/>
                      <a:pt x="34" y="24"/>
                    </a:cubicBezTo>
                    <a:cubicBezTo>
                      <a:pt x="35" y="23"/>
                      <a:pt x="33" y="25"/>
                      <a:pt x="33" y="28"/>
                    </a:cubicBezTo>
                    <a:cubicBezTo>
                      <a:pt x="34" y="27"/>
                      <a:pt x="36" y="26"/>
                      <a:pt x="37" y="27"/>
                    </a:cubicBezTo>
                    <a:cubicBezTo>
                      <a:pt x="36" y="28"/>
                      <a:pt x="37" y="26"/>
                      <a:pt x="37" y="26"/>
                    </a:cubicBezTo>
                    <a:cubicBezTo>
                      <a:pt x="36" y="29"/>
                      <a:pt x="38" y="25"/>
                      <a:pt x="37" y="27"/>
                    </a:cubicBezTo>
                    <a:cubicBezTo>
                      <a:pt x="37" y="27"/>
                      <a:pt x="37" y="27"/>
                      <a:pt x="37" y="28"/>
                    </a:cubicBezTo>
                    <a:cubicBezTo>
                      <a:pt x="37" y="29"/>
                      <a:pt x="38" y="27"/>
                      <a:pt x="38" y="29"/>
                    </a:cubicBezTo>
                    <a:cubicBezTo>
                      <a:pt x="39" y="28"/>
                      <a:pt x="38" y="31"/>
                      <a:pt x="39" y="29"/>
                    </a:cubicBezTo>
                    <a:cubicBezTo>
                      <a:pt x="38" y="31"/>
                      <a:pt x="39" y="30"/>
                      <a:pt x="38" y="31"/>
                    </a:cubicBezTo>
                    <a:cubicBezTo>
                      <a:pt x="40" y="28"/>
                      <a:pt x="38" y="33"/>
                      <a:pt x="40" y="30"/>
                    </a:cubicBezTo>
                    <a:cubicBezTo>
                      <a:pt x="40" y="31"/>
                      <a:pt x="40" y="31"/>
                      <a:pt x="40" y="31"/>
                    </a:cubicBezTo>
                    <a:cubicBezTo>
                      <a:pt x="41" y="31"/>
                      <a:pt x="41" y="33"/>
                      <a:pt x="43" y="32"/>
                    </a:cubicBezTo>
                    <a:cubicBezTo>
                      <a:pt x="44" y="31"/>
                      <a:pt x="43" y="35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2"/>
                      <a:pt x="45" y="33"/>
                      <a:pt x="45" y="34"/>
                    </a:cubicBezTo>
                    <a:cubicBezTo>
                      <a:pt x="46" y="33"/>
                      <a:pt x="45" y="34"/>
                      <a:pt x="46" y="35"/>
                    </a:cubicBezTo>
                    <a:cubicBezTo>
                      <a:pt x="46" y="34"/>
                      <a:pt x="46" y="34"/>
                      <a:pt x="47" y="33"/>
                    </a:cubicBezTo>
                    <a:cubicBezTo>
                      <a:pt x="46" y="36"/>
                      <a:pt x="48" y="33"/>
                      <a:pt x="48" y="35"/>
                    </a:cubicBezTo>
                    <a:cubicBezTo>
                      <a:pt x="49" y="32"/>
                      <a:pt x="49" y="33"/>
                      <a:pt x="49" y="33"/>
                    </a:cubicBezTo>
                    <a:cubicBezTo>
                      <a:pt x="49" y="33"/>
                      <a:pt x="49" y="34"/>
                      <a:pt x="48" y="34"/>
                    </a:cubicBezTo>
                    <a:cubicBezTo>
                      <a:pt x="49" y="34"/>
                      <a:pt x="49" y="34"/>
                      <a:pt x="49" y="35"/>
                    </a:cubicBezTo>
                    <a:cubicBezTo>
                      <a:pt x="50" y="35"/>
                      <a:pt x="51" y="33"/>
                      <a:pt x="50" y="34"/>
                    </a:cubicBezTo>
                    <a:cubicBezTo>
                      <a:pt x="49" y="36"/>
                      <a:pt x="51" y="34"/>
                      <a:pt x="51" y="35"/>
                    </a:cubicBezTo>
                    <a:cubicBezTo>
                      <a:pt x="52" y="33"/>
                      <a:pt x="53" y="32"/>
                      <a:pt x="53" y="33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3" y="34"/>
                      <a:pt x="52" y="37"/>
                      <a:pt x="55" y="35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56" y="35"/>
                      <a:pt x="55" y="38"/>
                      <a:pt x="58" y="35"/>
                    </a:cubicBezTo>
                    <a:cubicBezTo>
                      <a:pt x="57" y="36"/>
                      <a:pt x="57" y="37"/>
                      <a:pt x="57" y="37"/>
                    </a:cubicBezTo>
                    <a:cubicBezTo>
                      <a:pt x="58" y="36"/>
                      <a:pt x="58" y="36"/>
                      <a:pt x="60" y="35"/>
                    </a:cubicBezTo>
                    <a:cubicBezTo>
                      <a:pt x="60" y="35"/>
                      <a:pt x="59" y="36"/>
                      <a:pt x="59" y="36"/>
                    </a:cubicBezTo>
                    <a:cubicBezTo>
                      <a:pt x="59" y="37"/>
                      <a:pt x="58" y="39"/>
                      <a:pt x="60" y="37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60" y="37"/>
                      <a:pt x="62" y="36"/>
                      <a:pt x="61" y="38"/>
                    </a:cubicBezTo>
                    <a:cubicBezTo>
                      <a:pt x="62" y="37"/>
                      <a:pt x="62" y="36"/>
                      <a:pt x="63" y="35"/>
                    </a:cubicBezTo>
                    <a:cubicBezTo>
                      <a:pt x="64" y="35"/>
                      <a:pt x="62" y="37"/>
                      <a:pt x="63" y="36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8"/>
                      <a:pt x="63" y="38"/>
                      <a:pt x="64" y="38"/>
                    </a:cubicBezTo>
                    <a:cubicBezTo>
                      <a:pt x="63" y="40"/>
                      <a:pt x="65" y="38"/>
                      <a:pt x="65" y="39"/>
                    </a:cubicBezTo>
                    <a:cubicBezTo>
                      <a:pt x="66" y="38"/>
                      <a:pt x="65" y="40"/>
                      <a:pt x="67" y="38"/>
                    </a:cubicBezTo>
                    <a:cubicBezTo>
                      <a:pt x="66" y="39"/>
                      <a:pt x="66" y="39"/>
                      <a:pt x="66" y="39"/>
                    </a:cubicBezTo>
                    <a:cubicBezTo>
                      <a:pt x="66" y="39"/>
                      <a:pt x="67" y="40"/>
                      <a:pt x="67" y="40"/>
                    </a:cubicBezTo>
                    <a:cubicBezTo>
                      <a:pt x="67" y="41"/>
                      <a:pt x="68" y="39"/>
                      <a:pt x="69" y="39"/>
                    </a:cubicBezTo>
                    <a:cubicBezTo>
                      <a:pt x="68" y="40"/>
                      <a:pt x="68" y="40"/>
                      <a:pt x="68" y="40"/>
                    </a:cubicBezTo>
                    <a:cubicBezTo>
                      <a:pt x="68" y="39"/>
                      <a:pt x="70" y="38"/>
                      <a:pt x="71" y="37"/>
                    </a:cubicBezTo>
                    <a:cubicBezTo>
                      <a:pt x="71" y="38"/>
                      <a:pt x="71" y="37"/>
                      <a:pt x="71" y="38"/>
                    </a:cubicBezTo>
                    <a:cubicBezTo>
                      <a:pt x="70" y="38"/>
                      <a:pt x="69" y="39"/>
                      <a:pt x="68" y="41"/>
                    </a:cubicBezTo>
                    <a:cubicBezTo>
                      <a:pt x="67" y="41"/>
                      <a:pt x="70" y="39"/>
                      <a:pt x="69" y="40"/>
                    </a:cubicBezTo>
                    <a:cubicBezTo>
                      <a:pt x="69" y="41"/>
                      <a:pt x="69" y="41"/>
                      <a:pt x="70" y="39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9" y="41"/>
                      <a:pt x="69" y="41"/>
                      <a:pt x="70" y="40"/>
                    </a:cubicBezTo>
                    <a:cubicBezTo>
                      <a:pt x="70" y="41"/>
                      <a:pt x="70" y="40"/>
                      <a:pt x="70" y="40"/>
                    </a:cubicBezTo>
                    <a:cubicBezTo>
                      <a:pt x="71" y="39"/>
                      <a:pt x="71" y="39"/>
                      <a:pt x="73" y="38"/>
                    </a:cubicBezTo>
                    <a:cubicBezTo>
                      <a:pt x="72" y="38"/>
                      <a:pt x="72" y="38"/>
                      <a:pt x="72" y="38"/>
                    </a:cubicBezTo>
                    <a:cubicBezTo>
                      <a:pt x="73" y="37"/>
                      <a:pt x="74" y="37"/>
                      <a:pt x="73" y="38"/>
                    </a:cubicBezTo>
                    <a:cubicBezTo>
                      <a:pt x="72" y="39"/>
                      <a:pt x="71" y="40"/>
                      <a:pt x="70" y="40"/>
                    </a:cubicBezTo>
                    <a:cubicBezTo>
                      <a:pt x="74" y="38"/>
                      <a:pt x="74" y="38"/>
                      <a:pt x="74" y="38"/>
                    </a:cubicBezTo>
                    <a:cubicBezTo>
                      <a:pt x="73" y="39"/>
                      <a:pt x="73" y="38"/>
                      <a:pt x="74" y="37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4" y="37"/>
                      <a:pt x="75" y="35"/>
                      <a:pt x="73" y="36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7"/>
                      <a:pt x="71" y="39"/>
                      <a:pt x="72" y="37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2" y="37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2" y="36"/>
                      <a:pt x="72" y="36"/>
                    </a:cubicBezTo>
                    <a:cubicBezTo>
                      <a:pt x="72" y="35"/>
                      <a:pt x="74" y="33"/>
                      <a:pt x="75" y="33"/>
                    </a:cubicBezTo>
                    <a:cubicBezTo>
                      <a:pt x="74" y="32"/>
                      <a:pt x="72" y="33"/>
                      <a:pt x="73" y="32"/>
                    </a:cubicBezTo>
                    <a:cubicBezTo>
                      <a:pt x="73" y="32"/>
                      <a:pt x="72" y="32"/>
                      <a:pt x="71" y="33"/>
                    </a:cubicBezTo>
                    <a:cubicBezTo>
                      <a:pt x="71" y="33"/>
                      <a:pt x="73" y="31"/>
                      <a:pt x="72" y="32"/>
                    </a:cubicBezTo>
                    <a:cubicBezTo>
                      <a:pt x="73" y="30"/>
                      <a:pt x="74" y="29"/>
                      <a:pt x="75" y="28"/>
                    </a:cubicBezTo>
                    <a:cubicBezTo>
                      <a:pt x="75" y="28"/>
                      <a:pt x="76" y="27"/>
                      <a:pt x="75" y="27"/>
                    </a:cubicBezTo>
                    <a:cubicBezTo>
                      <a:pt x="76" y="27"/>
                      <a:pt x="76" y="26"/>
                      <a:pt x="76" y="26"/>
                    </a:cubicBezTo>
                    <a:cubicBezTo>
                      <a:pt x="75" y="27"/>
                      <a:pt x="74" y="28"/>
                      <a:pt x="74" y="29"/>
                    </a:cubicBezTo>
                    <a:cubicBezTo>
                      <a:pt x="73" y="31"/>
                      <a:pt x="74" y="29"/>
                      <a:pt x="72" y="31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71" y="30"/>
                      <a:pt x="72" y="29"/>
                      <a:pt x="73" y="28"/>
                    </a:cubicBezTo>
                    <a:cubicBezTo>
                      <a:pt x="72" y="29"/>
                      <a:pt x="71" y="30"/>
                      <a:pt x="71" y="29"/>
                    </a:cubicBezTo>
                    <a:cubicBezTo>
                      <a:pt x="70" y="31"/>
                      <a:pt x="70" y="31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9" y="31"/>
                      <a:pt x="71" y="29"/>
                      <a:pt x="71" y="29"/>
                    </a:cubicBezTo>
                    <a:cubicBezTo>
                      <a:pt x="72" y="27"/>
                      <a:pt x="71" y="29"/>
                      <a:pt x="72" y="27"/>
                    </a:cubicBezTo>
                    <a:cubicBezTo>
                      <a:pt x="74" y="25"/>
                      <a:pt x="75" y="26"/>
                      <a:pt x="74" y="27"/>
                    </a:cubicBezTo>
                    <a:cubicBezTo>
                      <a:pt x="76" y="25"/>
                      <a:pt x="74" y="26"/>
                      <a:pt x="75" y="25"/>
                    </a:cubicBezTo>
                    <a:cubicBezTo>
                      <a:pt x="75" y="25"/>
                      <a:pt x="74" y="25"/>
                      <a:pt x="73" y="26"/>
                    </a:cubicBezTo>
                    <a:cubicBezTo>
                      <a:pt x="73" y="26"/>
                      <a:pt x="73" y="27"/>
                      <a:pt x="72" y="27"/>
                    </a:cubicBezTo>
                    <a:cubicBezTo>
                      <a:pt x="70" y="29"/>
                      <a:pt x="73" y="26"/>
                      <a:pt x="73" y="25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74" y="24"/>
                      <a:pt x="72" y="26"/>
                      <a:pt x="72" y="25"/>
                    </a:cubicBezTo>
                    <a:cubicBezTo>
                      <a:pt x="74" y="23"/>
                      <a:pt x="73" y="25"/>
                      <a:pt x="74" y="24"/>
                    </a:cubicBezTo>
                    <a:cubicBezTo>
                      <a:pt x="76" y="22"/>
                      <a:pt x="76" y="22"/>
                      <a:pt x="76" y="22"/>
                    </a:cubicBezTo>
                    <a:cubicBezTo>
                      <a:pt x="75" y="21"/>
                      <a:pt x="74" y="24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3" y="23"/>
                      <a:pt x="72" y="25"/>
                      <a:pt x="73" y="25"/>
                    </a:cubicBezTo>
                    <a:cubicBezTo>
                      <a:pt x="70" y="27"/>
                      <a:pt x="72" y="25"/>
                      <a:pt x="71" y="25"/>
                    </a:cubicBezTo>
                    <a:cubicBezTo>
                      <a:pt x="70" y="27"/>
                      <a:pt x="72" y="25"/>
                      <a:pt x="71" y="27"/>
                    </a:cubicBezTo>
                    <a:cubicBezTo>
                      <a:pt x="70" y="28"/>
                      <a:pt x="69" y="28"/>
                      <a:pt x="69" y="28"/>
                    </a:cubicBezTo>
                    <a:cubicBezTo>
                      <a:pt x="69" y="28"/>
                      <a:pt x="70" y="26"/>
                      <a:pt x="71" y="25"/>
                    </a:cubicBezTo>
                    <a:cubicBezTo>
                      <a:pt x="71" y="25"/>
                      <a:pt x="71" y="25"/>
                      <a:pt x="71" y="26"/>
                    </a:cubicBezTo>
                    <a:cubicBezTo>
                      <a:pt x="72" y="25"/>
                      <a:pt x="73" y="23"/>
                      <a:pt x="74" y="22"/>
                    </a:cubicBezTo>
                    <a:cubicBezTo>
                      <a:pt x="74" y="21"/>
                      <a:pt x="72" y="24"/>
                      <a:pt x="72" y="23"/>
                    </a:cubicBezTo>
                    <a:cubicBezTo>
                      <a:pt x="73" y="23"/>
                      <a:pt x="71" y="24"/>
                      <a:pt x="71" y="25"/>
                    </a:cubicBezTo>
                    <a:cubicBezTo>
                      <a:pt x="68" y="29"/>
                      <a:pt x="73" y="22"/>
                      <a:pt x="72" y="22"/>
                    </a:cubicBezTo>
                    <a:cubicBezTo>
                      <a:pt x="70" y="25"/>
                      <a:pt x="69" y="25"/>
                      <a:pt x="67" y="28"/>
                    </a:cubicBezTo>
                    <a:cubicBezTo>
                      <a:pt x="67" y="29"/>
                      <a:pt x="66" y="29"/>
                      <a:pt x="66" y="29"/>
                    </a:cubicBezTo>
                    <a:cubicBezTo>
                      <a:pt x="68" y="27"/>
                      <a:pt x="67" y="27"/>
                      <a:pt x="69" y="26"/>
                    </a:cubicBezTo>
                    <a:cubicBezTo>
                      <a:pt x="68" y="26"/>
                      <a:pt x="68" y="26"/>
                      <a:pt x="68" y="26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1" y="23"/>
                      <a:pt x="71" y="21"/>
                      <a:pt x="72" y="21"/>
                    </a:cubicBezTo>
                    <a:cubicBezTo>
                      <a:pt x="71" y="21"/>
                      <a:pt x="71" y="22"/>
                      <a:pt x="70" y="22"/>
                    </a:cubicBezTo>
                    <a:cubicBezTo>
                      <a:pt x="71" y="22"/>
                      <a:pt x="71" y="21"/>
                      <a:pt x="71" y="21"/>
                    </a:cubicBezTo>
                    <a:cubicBezTo>
                      <a:pt x="71" y="22"/>
                      <a:pt x="69" y="23"/>
                      <a:pt x="69" y="23"/>
                    </a:cubicBezTo>
                    <a:cubicBezTo>
                      <a:pt x="69" y="23"/>
                      <a:pt x="70" y="22"/>
                      <a:pt x="70" y="21"/>
                    </a:cubicBezTo>
                    <a:cubicBezTo>
                      <a:pt x="71" y="20"/>
                      <a:pt x="71" y="20"/>
                      <a:pt x="71" y="20"/>
                    </a:cubicBezTo>
                    <a:cubicBezTo>
                      <a:pt x="70" y="21"/>
                      <a:pt x="72" y="19"/>
                      <a:pt x="71" y="20"/>
                    </a:cubicBezTo>
                    <a:cubicBezTo>
                      <a:pt x="69" y="23"/>
                      <a:pt x="69" y="23"/>
                      <a:pt x="69" y="23"/>
                    </a:cubicBezTo>
                    <a:cubicBezTo>
                      <a:pt x="68" y="23"/>
                      <a:pt x="69" y="22"/>
                      <a:pt x="69" y="22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69" y="22"/>
                      <a:pt x="71" y="19"/>
                      <a:pt x="71" y="19"/>
                    </a:cubicBezTo>
                    <a:cubicBezTo>
                      <a:pt x="70" y="21"/>
                      <a:pt x="70" y="21"/>
                      <a:pt x="70" y="21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0" y="19"/>
                      <a:pt x="70" y="19"/>
                      <a:pt x="70" y="19"/>
                    </a:cubicBezTo>
                    <a:cubicBezTo>
                      <a:pt x="70" y="20"/>
                      <a:pt x="68" y="22"/>
                      <a:pt x="69" y="20"/>
                    </a:cubicBezTo>
                    <a:cubicBezTo>
                      <a:pt x="68" y="22"/>
                      <a:pt x="69" y="20"/>
                      <a:pt x="69" y="21"/>
                    </a:cubicBezTo>
                    <a:cubicBezTo>
                      <a:pt x="68" y="23"/>
                      <a:pt x="68" y="22"/>
                      <a:pt x="67" y="22"/>
                    </a:cubicBezTo>
                    <a:cubicBezTo>
                      <a:pt x="69" y="20"/>
                      <a:pt x="67" y="22"/>
                      <a:pt x="67" y="22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69" y="19"/>
                      <a:pt x="66" y="22"/>
                      <a:pt x="67" y="21"/>
                    </a:cubicBezTo>
                    <a:cubicBezTo>
                      <a:pt x="67" y="20"/>
                      <a:pt x="68" y="19"/>
                      <a:pt x="68" y="18"/>
                    </a:cubicBezTo>
                    <a:cubicBezTo>
                      <a:pt x="67" y="21"/>
                      <a:pt x="66" y="21"/>
                      <a:pt x="65" y="23"/>
                    </a:cubicBezTo>
                    <a:cubicBezTo>
                      <a:pt x="66" y="22"/>
                      <a:pt x="67" y="20"/>
                      <a:pt x="68" y="18"/>
                    </a:cubicBezTo>
                    <a:cubicBezTo>
                      <a:pt x="67" y="20"/>
                      <a:pt x="69" y="17"/>
                      <a:pt x="67" y="19"/>
                    </a:cubicBezTo>
                    <a:cubicBezTo>
                      <a:pt x="67" y="20"/>
                      <a:pt x="66" y="20"/>
                      <a:pt x="65" y="21"/>
                    </a:cubicBezTo>
                    <a:cubicBezTo>
                      <a:pt x="65" y="21"/>
                      <a:pt x="66" y="20"/>
                      <a:pt x="66" y="19"/>
                    </a:cubicBezTo>
                    <a:cubicBezTo>
                      <a:pt x="66" y="20"/>
                      <a:pt x="65" y="21"/>
                      <a:pt x="65" y="22"/>
                    </a:cubicBezTo>
                    <a:cubicBezTo>
                      <a:pt x="65" y="21"/>
                      <a:pt x="63" y="23"/>
                      <a:pt x="64" y="22"/>
                    </a:cubicBezTo>
                    <a:cubicBezTo>
                      <a:pt x="65" y="21"/>
                      <a:pt x="65" y="22"/>
                      <a:pt x="65" y="20"/>
                    </a:cubicBezTo>
                    <a:cubicBezTo>
                      <a:pt x="65" y="20"/>
                      <a:pt x="63" y="24"/>
                      <a:pt x="62" y="24"/>
                    </a:cubicBezTo>
                    <a:cubicBezTo>
                      <a:pt x="62" y="25"/>
                      <a:pt x="60" y="27"/>
                      <a:pt x="60" y="28"/>
                    </a:cubicBezTo>
                    <a:cubicBezTo>
                      <a:pt x="60" y="27"/>
                      <a:pt x="60" y="27"/>
                      <a:pt x="61" y="25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2" y="23"/>
                      <a:pt x="64" y="22"/>
                      <a:pt x="65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5" y="19"/>
                      <a:pt x="65" y="18"/>
                      <a:pt x="65" y="18"/>
                    </a:cubicBezTo>
                    <a:cubicBezTo>
                      <a:pt x="64" y="20"/>
                      <a:pt x="65" y="18"/>
                      <a:pt x="65" y="19"/>
                    </a:cubicBezTo>
                    <a:cubicBezTo>
                      <a:pt x="64" y="19"/>
                      <a:pt x="63" y="22"/>
                      <a:pt x="63" y="21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5" y="17"/>
                      <a:pt x="64" y="20"/>
                      <a:pt x="64" y="19"/>
                    </a:cubicBezTo>
                    <a:cubicBezTo>
                      <a:pt x="65" y="18"/>
                      <a:pt x="65" y="18"/>
                      <a:pt x="65" y="18"/>
                    </a:cubicBezTo>
                    <a:cubicBezTo>
                      <a:pt x="64" y="17"/>
                      <a:pt x="63" y="17"/>
                      <a:pt x="60" y="20"/>
                    </a:cubicBezTo>
                    <a:cubicBezTo>
                      <a:pt x="61" y="19"/>
                      <a:pt x="61" y="18"/>
                      <a:pt x="61" y="17"/>
                    </a:cubicBezTo>
                    <a:cubicBezTo>
                      <a:pt x="61" y="18"/>
                      <a:pt x="60" y="19"/>
                      <a:pt x="60" y="19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6"/>
                      <a:pt x="60" y="17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6"/>
                      <a:pt x="59" y="18"/>
                      <a:pt x="59" y="18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8" y="19"/>
                      <a:pt x="58" y="18"/>
                      <a:pt x="60" y="16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6"/>
                      <a:pt x="59" y="16"/>
                      <a:pt x="58" y="17"/>
                    </a:cubicBezTo>
                    <a:cubicBezTo>
                      <a:pt x="58" y="17"/>
                      <a:pt x="58" y="18"/>
                      <a:pt x="57" y="19"/>
                    </a:cubicBezTo>
                    <a:cubicBezTo>
                      <a:pt x="56" y="21"/>
                      <a:pt x="57" y="19"/>
                      <a:pt x="56" y="20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9" y="15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7" y="15"/>
                      <a:pt x="55" y="17"/>
                      <a:pt x="55" y="15"/>
                    </a:cubicBezTo>
                    <a:cubicBezTo>
                      <a:pt x="55" y="16"/>
                      <a:pt x="53" y="19"/>
                      <a:pt x="53" y="19"/>
                    </a:cubicBezTo>
                    <a:cubicBezTo>
                      <a:pt x="52" y="20"/>
                      <a:pt x="54" y="16"/>
                      <a:pt x="55" y="15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7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4" y="14"/>
                      <a:pt x="53" y="15"/>
                    </a:cubicBezTo>
                    <a:cubicBezTo>
                      <a:pt x="52" y="16"/>
                      <a:pt x="53" y="15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3" y="14"/>
                      <a:pt x="52" y="16"/>
                      <a:pt x="51" y="17"/>
                    </a:cubicBezTo>
                    <a:cubicBezTo>
                      <a:pt x="51" y="18"/>
                      <a:pt x="51" y="16"/>
                      <a:pt x="51" y="16"/>
                    </a:cubicBezTo>
                    <a:cubicBezTo>
                      <a:pt x="52" y="15"/>
                      <a:pt x="51" y="16"/>
                      <a:pt x="52" y="16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2" y="14"/>
                      <a:pt x="51" y="16"/>
                      <a:pt x="51" y="16"/>
                    </a:cubicBezTo>
                    <a:cubicBezTo>
                      <a:pt x="51" y="15"/>
                      <a:pt x="51" y="16"/>
                      <a:pt x="52" y="14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1" y="16"/>
                      <a:pt x="51" y="16"/>
                      <a:pt x="50" y="17"/>
                    </a:cubicBezTo>
                    <a:cubicBezTo>
                      <a:pt x="50" y="17"/>
                      <a:pt x="49" y="18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6"/>
                      <a:pt x="49" y="1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50" y="15"/>
                      <a:pt x="51" y="14"/>
                      <a:pt x="51" y="13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50" y="14"/>
                    </a:cubicBezTo>
                    <a:cubicBezTo>
                      <a:pt x="50" y="12"/>
                      <a:pt x="47" y="18"/>
                      <a:pt x="48" y="16"/>
                    </a:cubicBezTo>
                    <a:cubicBezTo>
                      <a:pt x="49" y="14"/>
                      <a:pt x="49" y="14"/>
                      <a:pt x="49" y="13"/>
                    </a:cubicBezTo>
                    <a:cubicBezTo>
                      <a:pt x="49" y="14"/>
                      <a:pt x="48" y="14"/>
                      <a:pt x="48" y="14"/>
                    </a:cubicBezTo>
                    <a:cubicBezTo>
                      <a:pt x="48" y="15"/>
                      <a:pt x="49" y="13"/>
                      <a:pt x="49" y="14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50" y="11"/>
                      <a:pt x="47" y="14"/>
                      <a:pt x="48" y="12"/>
                    </a:cubicBezTo>
                    <a:cubicBezTo>
                      <a:pt x="47" y="14"/>
                      <a:pt x="47" y="12"/>
                      <a:pt x="47" y="13"/>
                    </a:cubicBezTo>
                    <a:cubicBezTo>
                      <a:pt x="48" y="11"/>
                      <a:pt x="46" y="13"/>
                      <a:pt x="47" y="12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6" y="13"/>
                      <a:pt x="44" y="18"/>
                      <a:pt x="45" y="15"/>
                    </a:cubicBezTo>
                    <a:cubicBezTo>
                      <a:pt x="45" y="14"/>
                      <a:pt x="46" y="13"/>
                      <a:pt x="46" y="13"/>
                    </a:cubicBezTo>
                    <a:cubicBezTo>
                      <a:pt x="47" y="10"/>
                      <a:pt x="44" y="14"/>
                      <a:pt x="46" y="12"/>
                    </a:cubicBezTo>
                    <a:cubicBezTo>
                      <a:pt x="45" y="12"/>
                      <a:pt x="44" y="14"/>
                      <a:pt x="44" y="15"/>
                    </a:cubicBezTo>
                    <a:cubicBezTo>
                      <a:pt x="44" y="14"/>
                      <a:pt x="44" y="12"/>
                      <a:pt x="45" y="12"/>
                    </a:cubicBezTo>
                    <a:cubicBezTo>
                      <a:pt x="44" y="12"/>
                      <a:pt x="44" y="13"/>
                      <a:pt x="44" y="12"/>
                    </a:cubicBezTo>
                    <a:cubicBezTo>
                      <a:pt x="44" y="11"/>
                      <a:pt x="45" y="11"/>
                      <a:pt x="45" y="11"/>
                    </a:cubicBezTo>
                    <a:cubicBezTo>
                      <a:pt x="45" y="10"/>
                      <a:pt x="44" y="11"/>
                      <a:pt x="44" y="12"/>
                    </a:cubicBezTo>
                    <a:cubicBezTo>
                      <a:pt x="44" y="10"/>
                      <a:pt x="43" y="11"/>
                      <a:pt x="44" y="10"/>
                    </a:cubicBezTo>
                    <a:cubicBezTo>
                      <a:pt x="42" y="12"/>
                      <a:pt x="44" y="9"/>
                      <a:pt x="42" y="12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1" y="13"/>
                      <a:pt x="41" y="13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3" y="9"/>
                      <a:pt x="42" y="11"/>
                      <a:pt x="42" y="10"/>
                    </a:cubicBezTo>
                    <a:cubicBezTo>
                      <a:pt x="42" y="11"/>
                      <a:pt x="42" y="10"/>
                      <a:pt x="42" y="11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1"/>
                      <a:pt x="40" y="11"/>
                      <a:pt x="40" y="11"/>
                    </a:cubicBezTo>
                    <a:cubicBezTo>
                      <a:pt x="40" y="11"/>
                      <a:pt x="40" y="11"/>
                      <a:pt x="40" y="11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8"/>
                      <a:pt x="40" y="10"/>
                      <a:pt x="40" y="11"/>
                    </a:cubicBezTo>
                    <a:cubicBezTo>
                      <a:pt x="40" y="9"/>
                      <a:pt x="39" y="10"/>
                      <a:pt x="38" y="11"/>
                    </a:cubicBezTo>
                    <a:cubicBezTo>
                      <a:pt x="38" y="11"/>
                      <a:pt x="39" y="10"/>
                      <a:pt x="39" y="10"/>
                    </a:cubicBezTo>
                    <a:cubicBezTo>
                      <a:pt x="38" y="10"/>
                      <a:pt x="38" y="12"/>
                      <a:pt x="38" y="11"/>
                    </a:cubicBezTo>
                    <a:cubicBezTo>
                      <a:pt x="38" y="11"/>
                      <a:pt x="38" y="10"/>
                      <a:pt x="38" y="9"/>
                    </a:cubicBezTo>
                    <a:cubicBezTo>
                      <a:pt x="38" y="9"/>
                      <a:pt x="38" y="11"/>
                      <a:pt x="38" y="11"/>
                    </a:cubicBezTo>
                    <a:cubicBezTo>
                      <a:pt x="38" y="8"/>
                      <a:pt x="36" y="12"/>
                      <a:pt x="37" y="10"/>
                    </a:cubicBezTo>
                    <a:cubicBezTo>
                      <a:pt x="36" y="10"/>
                      <a:pt x="37" y="9"/>
                      <a:pt x="37" y="9"/>
                    </a:cubicBezTo>
                    <a:cubicBezTo>
                      <a:pt x="37" y="9"/>
                      <a:pt x="36" y="10"/>
                      <a:pt x="35" y="11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1"/>
                    </a:cubicBezTo>
                    <a:cubicBezTo>
                      <a:pt x="34" y="12"/>
                      <a:pt x="34" y="13"/>
                      <a:pt x="34" y="13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33" y="12"/>
                      <a:pt x="33" y="13"/>
                      <a:pt x="33" y="13"/>
                    </a:cubicBezTo>
                    <a:cubicBezTo>
                      <a:pt x="33" y="12"/>
                      <a:pt x="33" y="13"/>
                      <a:pt x="34" y="12"/>
                    </a:cubicBezTo>
                    <a:cubicBezTo>
                      <a:pt x="35" y="10"/>
                      <a:pt x="34" y="10"/>
                      <a:pt x="34" y="10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2"/>
                      <a:pt x="34" y="10"/>
                      <a:pt x="33" y="1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2" y="12"/>
                      <a:pt x="32" y="11"/>
                    </a:cubicBezTo>
                    <a:cubicBezTo>
                      <a:pt x="32" y="12"/>
                      <a:pt x="30" y="14"/>
                      <a:pt x="29" y="15"/>
                    </a:cubicBezTo>
                    <a:cubicBezTo>
                      <a:pt x="30" y="15"/>
                      <a:pt x="29" y="16"/>
                      <a:pt x="29" y="16"/>
                    </a:cubicBezTo>
                    <a:cubicBezTo>
                      <a:pt x="29" y="15"/>
                      <a:pt x="29" y="16"/>
                      <a:pt x="29" y="15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30" y="13"/>
                      <a:pt x="31" y="11"/>
                      <a:pt x="31" y="10"/>
                    </a:cubicBezTo>
                    <a:cubicBezTo>
                      <a:pt x="31" y="11"/>
                      <a:pt x="31" y="10"/>
                      <a:pt x="30" y="10"/>
                    </a:cubicBezTo>
                    <a:cubicBezTo>
                      <a:pt x="29" y="12"/>
                      <a:pt x="29" y="11"/>
                      <a:pt x="28" y="13"/>
                    </a:cubicBezTo>
                    <a:cubicBezTo>
                      <a:pt x="28" y="13"/>
                      <a:pt x="29" y="11"/>
                      <a:pt x="29" y="11"/>
                    </a:cubicBezTo>
                    <a:cubicBezTo>
                      <a:pt x="28" y="11"/>
                      <a:pt x="28" y="10"/>
                      <a:pt x="28" y="11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11"/>
                      <a:pt x="27" y="10"/>
                      <a:pt x="26" y="12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7" y="10"/>
                      <a:pt x="25" y="14"/>
                      <a:pt x="26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2"/>
                      <a:pt x="26" y="10"/>
                      <a:pt x="25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5" y="10"/>
                      <a:pt x="24" y="12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6" y="9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8"/>
                      <a:pt x="22" y="8"/>
                      <a:pt x="20" y="9"/>
                    </a:cubicBezTo>
                    <a:cubicBezTo>
                      <a:pt x="21" y="7"/>
                      <a:pt x="21" y="8"/>
                      <a:pt x="22" y="6"/>
                    </a:cubicBezTo>
                    <a:cubicBezTo>
                      <a:pt x="21" y="8"/>
                      <a:pt x="21" y="7"/>
                      <a:pt x="21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1" y="6"/>
                      <a:pt x="20" y="6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8"/>
                      <a:pt x="21" y="4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9" y="7"/>
                      <a:pt x="20" y="4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0" y="5"/>
                      <a:pt x="18" y="8"/>
                      <a:pt x="18" y="6"/>
                    </a:cubicBezTo>
                    <a:cubicBezTo>
                      <a:pt x="18" y="6"/>
                      <a:pt x="18" y="7"/>
                      <a:pt x="17" y="8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7" y="7"/>
                      <a:pt x="16" y="6"/>
                      <a:pt x="14" y="8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8"/>
                      <a:pt x="15" y="4"/>
                      <a:pt x="12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8"/>
                      <a:pt x="12" y="7"/>
                      <a:pt x="11" y="8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7"/>
                      <a:pt x="10" y="9"/>
                      <a:pt x="10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4"/>
                      <a:pt x="11" y="1"/>
                      <a:pt x="8" y="5"/>
                    </a:cubicBezTo>
                    <a:cubicBezTo>
                      <a:pt x="7" y="5"/>
                      <a:pt x="9" y="2"/>
                      <a:pt x="9" y="3"/>
                    </a:cubicBezTo>
                    <a:cubicBezTo>
                      <a:pt x="6" y="5"/>
                      <a:pt x="8" y="0"/>
                      <a:pt x="4" y="4"/>
                    </a:cubicBezTo>
                    <a:cubicBezTo>
                      <a:pt x="3" y="5"/>
                      <a:pt x="0" y="10"/>
                      <a:pt x="0" y="10"/>
                    </a:cubicBezTo>
                    <a:cubicBezTo>
                      <a:pt x="3" y="9"/>
                      <a:pt x="3" y="12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chenying0907 211"/>
              <p:cNvSpPr/>
              <p:nvPr/>
            </p:nvSpPr>
            <p:spPr bwMode="auto">
              <a:xfrm>
                <a:off x="3266" y="1867"/>
                <a:ext cx="5" cy="3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1" y="0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chenying0907 212"/>
              <p:cNvSpPr/>
              <p:nvPr/>
            </p:nvSpPr>
            <p:spPr bwMode="auto">
              <a:xfrm>
                <a:off x="3266" y="1861"/>
                <a:ext cx="3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chenying0907 213"/>
              <p:cNvSpPr/>
              <p:nvPr/>
            </p:nvSpPr>
            <p:spPr bwMode="auto">
              <a:xfrm>
                <a:off x="3260" y="185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chenying0907 214"/>
              <p:cNvSpPr/>
              <p:nvPr/>
            </p:nvSpPr>
            <p:spPr bwMode="auto">
              <a:xfrm>
                <a:off x="3260" y="1893"/>
                <a:ext cx="4" cy="6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0 h 3"/>
                  <a:gd name="T4" fmla="*/ 0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chenying0907 215"/>
              <p:cNvSpPr/>
              <p:nvPr/>
            </p:nvSpPr>
            <p:spPr bwMode="auto">
              <a:xfrm>
                <a:off x="3269" y="18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chenying0907 216"/>
              <p:cNvSpPr/>
              <p:nvPr/>
            </p:nvSpPr>
            <p:spPr bwMode="auto">
              <a:xfrm>
                <a:off x="3260" y="1895"/>
                <a:ext cx="4" cy="4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2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1" y="2"/>
                      <a:pt x="1" y="2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chenying0907 217"/>
              <p:cNvSpPr/>
              <p:nvPr/>
            </p:nvSpPr>
            <p:spPr bwMode="auto">
              <a:xfrm>
                <a:off x="4538" y="18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chenying0907 218"/>
              <p:cNvSpPr/>
              <p:nvPr/>
            </p:nvSpPr>
            <p:spPr bwMode="auto">
              <a:xfrm>
                <a:off x="3213" y="18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chenying0907 219"/>
              <p:cNvSpPr/>
              <p:nvPr/>
            </p:nvSpPr>
            <p:spPr bwMode="auto">
              <a:xfrm>
                <a:off x="3190" y="182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chenying0907 220"/>
              <p:cNvSpPr/>
              <p:nvPr/>
            </p:nvSpPr>
            <p:spPr bwMode="auto">
              <a:xfrm>
                <a:off x="3271" y="18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chenying0907 221"/>
              <p:cNvSpPr/>
              <p:nvPr/>
            </p:nvSpPr>
            <p:spPr bwMode="auto">
              <a:xfrm>
                <a:off x="3190" y="18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chenying0907 222"/>
              <p:cNvSpPr/>
              <p:nvPr/>
            </p:nvSpPr>
            <p:spPr bwMode="auto">
              <a:xfrm>
                <a:off x="4574" y="1855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chenying0907 223"/>
              <p:cNvSpPr/>
              <p:nvPr/>
            </p:nvSpPr>
            <p:spPr bwMode="auto">
              <a:xfrm>
                <a:off x="3199" y="18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chenying0907 224"/>
              <p:cNvSpPr/>
              <p:nvPr/>
            </p:nvSpPr>
            <p:spPr bwMode="auto">
              <a:xfrm>
                <a:off x="3271" y="1859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chenying0907 225"/>
              <p:cNvSpPr/>
              <p:nvPr/>
            </p:nvSpPr>
            <p:spPr bwMode="auto">
              <a:xfrm>
                <a:off x="3742" y="3006"/>
                <a:ext cx="6" cy="9"/>
              </a:xfrm>
              <a:custGeom>
                <a:avLst/>
                <a:gdLst>
                  <a:gd name="T0" fmla="*/ 3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0 w 3"/>
                  <a:gd name="T7" fmla="*/ 4 h 4"/>
                  <a:gd name="T8" fmla="*/ 2 w 3"/>
                  <a:gd name="T9" fmla="*/ 1 h 4"/>
                  <a:gd name="T10" fmla="*/ 3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3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4"/>
                      <a:pt x="2" y="2"/>
                      <a:pt x="2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chenying0907 226"/>
              <p:cNvSpPr/>
              <p:nvPr/>
            </p:nvSpPr>
            <p:spPr bwMode="auto">
              <a:xfrm>
                <a:off x="3988" y="301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chenying0907 227"/>
              <p:cNvSpPr/>
              <p:nvPr/>
            </p:nvSpPr>
            <p:spPr bwMode="auto">
              <a:xfrm>
                <a:off x="3742" y="300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Rectangle 228"/>
              <p:cNvSpPr>
                <a:spLocks noChangeArrowheads="1"/>
              </p:cNvSpPr>
              <p:nvPr/>
            </p:nvSpPr>
            <p:spPr bwMode="auto">
              <a:xfrm>
                <a:off x="3748" y="3015"/>
                <a:ext cx="4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chenying0907 229"/>
              <p:cNvSpPr/>
              <p:nvPr/>
            </p:nvSpPr>
            <p:spPr bwMode="auto">
              <a:xfrm>
                <a:off x="3744" y="2894"/>
                <a:ext cx="2" cy="10"/>
              </a:xfrm>
              <a:custGeom>
                <a:avLst/>
                <a:gdLst>
                  <a:gd name="T0" fmla="*/ 0 w 1"/>
                  <a:gd name="T1" fmla="*/ 2 h 5"/>
                  <a:gd name="T2" fmla="*/ 1 w 1"/>
                  <a:gd name="T3" fmla="*/ 3 h 5"/>
                  <a:gd name="T4" fmla="*/ 0 w 1"/>
                  <a:gd name="T5" fmla="*/ 5 h 5"/>
                  <a:gd name="T6" fmla="*/ 1 w 1"/>
                  <a:gd name="T7" fmla="*/ 1 h 5"/>
                  <a:gd name="T8" fmla="*/ 1 w 1"/>
                  <a:gd name="T9" fmla="*/ 0 h 5"/>
                  <a:gd name="T10" fmla="*/ 0 w 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5">
                    <a:moveTo>
                      <a:pt x="0" y="2"/>
                    </a:moveTo>
                    <a:cubicBezTo>
                      <a:pt x="0" y="2"/>
                      <a:pt x="0" y="4"/>
                      <a:pt x="1" y="3"/>
                    </a:cubicBezTo>
                    <a:cubicBezTo>
                      <a:pt x="1" y="3"/>
                      <a:pt x="0" y="4"/>
                      <a:pt x="0" y="5"/>
                    </a:cubicBezTo>
                    <a:cubicBezTo>
                      <a:pt x="1" y="4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chenying0907 230"/>
              <p:cNvSpPr/>
              <p:nvPr/>
            </p:nvSpPr>
            <p:spPr bwMode="auto">
              <a:xfrm>
                <a:off x="3744" y="300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chenying0907 231"/>
              <p:cNvSpPr/>
              <p:nvPr/>
            </p:nvSpPr>
            <p:spPr bwMode="auto">
              <a:xfrm>
                <a:off x="3742" y="289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chenying0907 232"/>
              <p:cNvSpPr/>
              <p:nvPr/>
            </p:nvSpPr>
            <p:spPr bwMode="auto">
              <a:xfrm>
                <a:off x="3772" y="303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0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chenying0907 233"/>
              <p:cNvSpPr/>
              <p:nvPr/>
            </p:nvSpPr>
            <p:spPr bwMode="auto">
              <a:xfrm>
                <a:off x="3895" y="30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chenying0907 234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chenying0907 235"/>
              <p:cNvSpPr/>
              <p:nvPr/>
            </p:nvSpPr>
            <p:spPr bwMode="auto">
              <a:xfrm>
                <a:off x="3742" y="289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chenying0907 236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chenying0907 237"/>
              <p:cNvSpPr/>
              <p:nvPr/>
            </p:nvSpPr>
            <p:spPr bwMode="auto">
              <a:xfrm>
                <a:off x="3755" y="3027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Oval 238"/>
              <p:cNvSpPr>
                <a:spLocks noChangeArrowheads="1"/>
              </p:cNvSpPr>
              <p:nvPr/>
            </p:nvSpPr>
            <p:spPr bwMode="auto">
              <a:xfrm>
                <a:off x="3602" y="1823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chenying0907 239"/>
              <p:cNvSpPr/>
              <p:nvPr/>
            </p:nvSpPr>
            <p:spPr bwMode="auto">
              <a:xfrm>
                <a:off x="3922" y="2890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chenying0907 240"/>
              <p:cNvSpPr/>
              <p:nvPr/>
            </p:nvSpPr>
            <p:spPr bwMode="auto">
              <a:xfrm>
                <a:off x="3975" y="28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chenying0907 241"/>
              <p:cNvSpPr/>
              <p:nvPr/>
            </p:nvSpPr>
            <p:spPr bwMode="auto">
              <a:xfrm>
                <a:off x="3954" y="28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chenying0907 242"/>
              <p:cNvSpPr/>
              <p:nvPr/>
            </p:nvSpPr>
            <p:spPr bwMode="auto">
              <a:xfrm>
                <a:off x="3725" y="2760"/>
                <a:ext cx="399" cy="159"/>
              </a:xfrm>
              <a:custGeom>
                <a:avLst/>
                <a:gdLst>
                  <a:gd name="T0" fmla="*/ 11 w 188"/>
                  <a:gd name="T1" fmla="*/ 59 h 75"/>
                  <a:gd name="T2" fmla="*/ 17 w 188"/>
                  <a:gd name="T3" fmla="*/ 64 h 75"/>
                  <a:gd name="T4" fmla="*/ 14 w 188"/>
                  <a:gd name="T5" fmla="*/ 70 h 75"/>
                  <a:gd name="T6" fmla="*/ 17 w 188"/>
                  <a:gd name="T7" fmla="*/ 71 h 75"/>
                  <a:gd name="T8" fmla="*/ 21 w 188"/>
                  <a:gd name="T9" fmla="*/ 69 h 75"/>
                  <a:gd name="T10" fmla="*/ 22 w 188"/>
                  <a:gd name="T11" fmla="*/ 71 h 75"/>
                  <a:gd name="T12" fmla="*/ 27 w 188"/>
                  <a:gd name="T13" fmla="*/ 67 h 75"/>
                  <a:gd name="T14" fmla="*/ 30 w 188"/>
                  <a:gd name="T15" fmla="*/ 72 h 75"/>
                  <a:gd name="T16" fmla="*/ 31 w 188"/>
                  <a:gd name="T17" fmla="*/ 74 h 75"/>
                  <a:gd name="T18" fmla="*/ 33 w 188"/>
                  <a:gd name="T19" fmla="*/ 72 h 75"/>
                  <a:gd name="T20" fmla="*/ 37 w 188"/>
                  <a:gd name="T21" fmla="*/ 74 h 75"/>
                  <a:gd name="T22" fmla="*/ 40 w 188"/>
                  <a:gd name="T23" fmla="*/ 69 h 75"/>
                  <a:gd name="T24" fmla="*/ 43 w 188"/>
                  <a:gd name="T25" fmla="*/ 64 h 75"/>
                  <a:gd name="T26" fmla="*/ 45 w 188"/>
                  <a:gd name="T27" fmla="*/ 69 h 75"/>
                  <a:gd name="T28" fmla="*/ 54 w 188"/>
                  <a:gd name="T29" fmla="*/ 69 h 75"/>
                  <a:gd name="T30" fmla="*/ 58 w 188"/>
                  <a:gd name="T31" fmla="*/ 69 h 75"/>
                  <a:gd name="T32" fmla="*/ 62 w 188"/>
                  <a:gd name="T33" fmla="*/ 68 h 75"/>
                  <a:gd name="T34" fmla="*/ 73 w 188"/>
                  <a:gd name="T35" fmla="*/ 66 h 75"/>
                  <a:gd name="T36" fmla="*/ 76 w 188"/>
                  <a:gd name="T37" fmla="*/ 65 h 75"/>
                  <a:gd name="T38" fmla="*/ 77 w 188"/>
                  <a:gd name="T39" fmla="*/ 64 h 75"/>
                  <a:gd name="T40" fmla="*/ 80 w 188"/>
                  <a:gd name="T41" fmla="*/ 62 h 75"/>
                  <a:gd name="T42" fmla="*/ 83 w 188"/>
                  <a:gd name="T43" fmla="*/ 63 h 75"/>
                  <a:gd name="T44" fmla="*/ 86 w 188"/>
                  <a:gd name="T45" fmla="*/ 61 h 75"/>
                  <a:gd name="T46" fmla="*/ 94 w 188"/>
                  <a:gd name="T47" fmla="*/ 61 h 75"/>
                  <a:gd name="T48" fmla="*/ 100 w 188"/>
                  <a:gd name="T49" fmla="*/ 59 h 75"/>
                  <a:gd name="T50" fmla="*/ 105 w 188"/>
                  <a:gd name="T51" fmla="*/ 59 h 75"/>
                  <a:gd name="T52" fmla="*/ 108 w 188"/>
                  <a:gd name="T53" fmla="*/ 57 h 75"/>
                  <a:gd name="T54" fmla="*/ 109 w 188"/>
                  <a:gd name="T55" fmla="*/ 57 h 75"/>
                  <a:gd name="T56" fmla="*/ 114 w 188"/>
                  <a:gd name="T57" fmla="*/ 54 h 75"/>
                  <a:gd name="T58" fmla="*/ 120 w 188"/>
                  <a:gd name="T59" fmla="*/ 53 h 75"/>
                  <a:gd name="T60" fmla="*/ 124 w 188"/>
                  <a:gd name="T61" fmla="*/ 50 h 75"/>
                  <a:gd name="T62" fmla="*/ 127 w 188"/>
                  <a:gd name="T63" fmla="*/ 41 h 75"/>
                  <a:gd name="T64" fmla="*/ 133 w 188"/>
                  <a:gd name="T65" fmla="*/ 44 h 75"/>
                  <a:gd name="T66" fmla="*/ 139 w 188"/>
                  <a:gd name="T67" fmla="*/ 41 h 75"/>
                  <a:gd name="T68" fmla="*/ 144 w 188"/>
                  <a:gd name="T69" fmla="*/ 39 h 75"/>
                  <a:gd name="T70" fmla="*/ 156 w 188"/>
                  <a:gd name="T71" fmla="*/ 34 h 75"/>
                  <a:gd name="T72" fmla="*/ 160 w 188"/>
                  <a:gd name="T73" fmla="*/ 33 h 75"/>
                  <a:gd name="T74" fmla="*/ 170 w 188"/>
                  <a:gd name="T75" fmla="*/ 21 h 75"/>
                  <a:gd name="T76" fmla="*/ 173 w 188"/>
                  <a:gd name="T77" fmla="*/ 18 h 75"/>
                  <a:gd name="T78" fmla="*/ 169 w 188"/>
                  <a:gd name="T79" fmla="*/ 9 h 75"/>
                  <a:gd name="T80" fmla="*/ 149 w 188"/>
                  <a:gd name="T81" fmla="*/ 20 h 75"/>
                  <a:gd name="T82" fmla="*/ 110 w 188"/>
                  <a:gd name="T83" fmla="*/ 42 h 75"/>
                  <a:gd name="T84" fmla="*/ 103 w 188"/>
                  <a:gd name="T85" fmla="*/ 39 h 75"/>
                  <a:gd name="T86" fmla="*/ 88 w 188"/>
                  <a:gd name="T87" fmla="*/ 44 h 75"/>
                  <a:gd name="T88" fmla="*/ 69 w 188"/>
                  <a:gd name="T89" fmla="*/ 48 h 75"/>
                  <a:gd name="T90" fmla="*/ 59 w 188"/>
                  <a:gd name="T91" fmla="*/ 49 h 75"/>
                  <a:gd name="T92" fmla="*/ 44 w 188"/>
                  <a:gd name="T93" fmla="*/ 52 h 75"/>
                  <a:gd name="T94" fmla="*/ 29 w 188"/>
                  <a:gd name="T95" fmla="*/ 53 h 75"/>
                  <a:gd name="T96" fmla="*/ 19 w 188"/>
                  <a:gd name="T97" fmla="*/ 53 h 75"/>
                  <a:gd name="T98" fmla="*/ 10 w 188"/>
                  <a:gd name="T99" fmla="*/ 49 h 75"/>
                  <a:gd name="T100" fmla="*/ 7 w 188"/>
                  <a:gd name="T101" fmla="*/ 47 h 75"/>
                  <a:gd name="T102" fmla="*/ 5 w 188"/>
                  <a:gd name="T103" fmla="*/ 47 h 75"/>
                  <a:gd name="T104" fmla="*/ 3 w 188"/>
                  <a:gd name="T105" fmla="*/ 5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88" h="75">
                    <a:moveTo>
                      <a:pt x="5" y="55"/>
                    </a:move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5" y="54"/>
                      <a:pt x="6" y="54"/>
                    </a:cubicBezTo>
                    <a:cubicBezTo>
                      <a:pt x="6" y="55"/>
                      <a:pt x="4" y="57"/>
                      <a:pt x="4" y="58"/>
                    </a:cubicBezTo>
                    <a:cubicBezTo>
                      <a:pt x="5" y="58"/>
                      <a:pt x="7" y="58"/>
                      <a:pt x="7" y="60"/>
                    </a:cubicBezTo>
                    <a:cubicBezTo>
                      <a:pt x="8" y="60"/>
                      <a:pt x="10" y="59"/>
                      <a:pt x="11" y="59"/>
                    </a:cubicBezTo>
                    <a:cubicBezTo>
                      <a:pt x="12" y="59"/>
                      <a:pt x="10" y="61"/>
                      <a:pt x="11" y="60"/>
                    </a:cubicBezTo>
                    <a:cubicBezTo>
                      <a:pt x="11" y="61"/>
                      <a:pt x="10" y="62"/>
                      <a:pt x="10" y="63"/>
                    </a:cubicBezTo>
                    <a:cubicBezTo>
                      <a:pt x="10" y="62"/>
                      <a:pt x="11" y="64"/>
                      <a:pt x="12" y="61"/>
                    </a:cubicBezTo>
                    <a:cubicBezTo>
                      <a:pt x="12" y="62"/>
                      <a:pt x="14" y="63"/>
                      <a:pt x="15" y="63"/>
                    </a:cubicBezTo>
                    <a:cubicBezTo>
                      <a:pt x="14" y="63"/>
                      <a:pt x="14" y="64"/>
                      <a:pt x="14" y="65"/>
                    </a:cubicBezTo>
                    <a:cubicBezTo>
                      <a:pt x="15" y="64"/>
                      <a:pt x="16" y="63"/>
                      <a:pt x="17" y="64"/>
                    </a:cubicBezTo>
                    <a:cubicBezTo>
                      <a:pt x="17" y="62"/>
                      <a:pt x="17" y="62"/>
                      <a:pt x="18" y="60"/>
                    </a:cubicBezTo>
                    <a:cubicBezTo>
                      <a:pt x="18" y="60"/>
                      <a:pt x="18" y="59"/>
                      <a:pt x="18" y="60"/>
                    </a:cubicBezTo>
                    <a:cubicBezTo>
                      <a:pt x="18" y="61"/>
                      <a:pt x="17" y="64"/>
                      <a:pt x="18" y="64"/>
                    </a:cubicBezTo>
                    <a:cubicBezTo>
                      <a:pt x="17" y="67"/>
                      <a:pt x="17" y="64"/>
                      <a:pt x="16" y="67"/>
                    </a:cubicBezTo>
                    <a:cubicBezTo>
                      <a:pt x="15" y="69"/>
                      <a:pt x="14" y="68"/>
                      <a:pt x="14" y="67"/>
                    </a:cubicBezTo>
                    <a:cubicBezTo>
                      <a:pt x="12" y="69"/>
                      <a:pt x="14" y="67"/>
                      <a:pt x="14" y="70"/>
                    </a:cubicBezTo>
                    <a:cubicBezTo>
                      <a:pt x="14" y="70"/>
                      <a:pt x="15" y="68"/>
                      <a:pt x="16" y="68"/>
                    </a:cubicBezTo>
                    <a:cubicBezTo>
                      <a:pt x="17" y="67"/>
                      <a:pt x="16" y="67"/>
                      <a:pt x="17" y="66"/>
                    </a:cubicBezTo>
                    <a:cubicBezTo>
                      <a:pt x="19" y="64"/>
                      <a:pt x="18" y="68"/>
                      <a:pt x="18" y="68"/>
                    </a:cubicBezTo>
                    <a:cubicBezTo>
                      <a:pt x="17" y="69"/>
                      <a:pt x="17" y="69"/>
                      <a:pt x="17" y="69"/>
                    </a:cubicBezTo>
                    <a:cubicBezTo>
                      <a:pt x="18" y="70"/>
                      <a:pt x="18" y="68"/>
                      <a:pt x="19" y="69"/>
                    </a:cubicBezTo>
                    <a:cubicBezTo>
                      <a:pt x="19" y="72"/>
                      <a:pt x="18" y="69"/>
                      <a:pt x="17" y="71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8" y="74"/>
                      <a:pt x="18" y="70"/>
                      <a:pt x="19" y="72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2"/>
                      <a:pt x="20" y="72"/>
                      <a:pt x="20" y="72"/>
                    </a:cubicBezTo>
                    <a:cubicBezTo>
                      <a:pt x="20" y="71"/>
                      <a:pt x="20" y="69"/>
                      <a:pt x="19" y="69"/>
                    </a:cubicBezTo>
                    <a:cubicBezTo>
                      <a:pt x="20" y="66"/>
                      <a:pt x="20" y="69"/>
                      <a:pt x="21" y="69"/>
                    </a:cubicBezTo>
                    <a:cubicBezTo>
                      <a:pt x="22" y="67"/>
                      <a:pt x="21" y="69"/>
                      <a:pt x="21" y="67"/>
                    </a:cubicBezTo>
                    <a:cubicBezTo>
                      <a:pt x="21" y="65"/>
                      <a:pt x="22" y="65"/>
                      <a:pt x="22" y="65"/>
                    </a:cubicBezTo>
                    <a:cubicBezTo>
                      <a:pt x="23" y="65"/>
                      <a:pt x="22" y="67"/>
                      <a:pt x="22" y="68"/>
                    </a:cubicBezTo>
                    <a:cubicBezTo>
                      <a:pt x="22" y="69"/>
                      <a:pt x="22" y="69"/>
                      <a:pt x="22" y="68"/>
                    </a:cubicBezTo>
                    <a:cubicBezTo>
                      <a:pt x="21" y="69"/>
                      <a:pt x="22" y="71"/>
                      <a:pt x="21" y="73"/>
                    </a:cubicBezTo>
                    <a:cubicBezTo>
                      <a:pt x="21" y="74"/>
                      <a:pt x="22" y="72"/>
                      <a:pt x="22" y="71"/>
                    </a:cubicBezTo>
                    <a:cubicBezTo>
                      <a:pt x="22" y="71"/>
                      <a:pt x="23" y="69"/>
                      <a:pt x="22" y="69"/>
                    </a:cubicBezTo>
                    <a:cubicBezTo>
                      <a:pt x="25" y="64"/>
                      <a:pt x="23" y="72"/>
                      <a:pt x="24" y="72"/>
                    </a:cubicBezTo>
                    <a:cubicBezTo>
                      <a:pt x="24" y="69"/>
                      <a:pt x="26" y="68"/>
                      <a:pt x="26" y="64"/>
                    </a:cubicBezTo>
                    <a:cubicBezTo>
                      <a:pt x="26" y="64"/>
                      <a:pt x="27" y="63"/>
                      <a:pt x="27" y="63"/>
                    </a:cubicBezTo>
                    <a:cubicBezTo>
                      <a:pt x="26" y="65"/>
                      <a:pt x="27" y="65"/>
                      <a:pt x="26" y="67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6" y="69"/>
                      <a:pt x="26" y="69"/>
                      <a:pt x="26" y="69"/>
                    </a:cubicBezTo>
                    <a:cubicBezTo>
                      <a:pt x="26" y="71"/>
                      <a:pt x="27" y="72"/>
                      <a:pt x="27" y="73"/>
                    </a:cubicBezTo>
                    <a:cubicBezTo>
                      <a:pt x="28" y="73"/>
                      <a:pt x="27" y="71"/>
                      <a:pt x="28" y="71"/>
                    </a:cubicBezTo>
                    <a:cubicBezTo>
                      <a:pt x="27" y="72"/>
                      <a:pt x="28" y="73"/>
                      <a:pt x="28" y="73"/>
                    </a:cubicBezTo>
                    <a:cubicBezTo>
                      <a:pt x="27" y="72"/>
                      <a:pt x="28" y="70"/>
                      <a:pt x="29" y="70"/>
                    </a:cubicBezTo>
                    <a:cubicBezTo>
                      <a:pt x="29" y="70"/>
                      <a:pt x="30" y="72"/>
                      <a:pt x="30" y="72"/>
                    </a:cubicBezTo>
                    <a:cubicBezTo>
                      <a:pt x="29" y="74"/>
                      <a:pt x="29" y="74"/>
                      <a:pt x="29" y="74"/>
                    </a:cubicBezTo>
                    <a:cubicBezTo>
                      <a:pt x="29" y="72"/>
                      <a:pt x="29" y="75"/>
                      <a:pt x="29" y="74"/>
                    </a:cubicBezTo>
                    <a:cubicBezTo>
                      <a:pt x="30" y="73"/>
                      <a:pt x="30" y="71"/>
                      <a:pt x="30" y="70"/>
                    </a:cubicBezTo>
                    <a:cubicBezTo>
                      <a:pt x="31" y="69"/>
                      <a:pt x="31" y="71"/>
                      <a:pt x="31" y="70"/>
                    </a:cubicBezTo>
                    <a:cubicBezTo>
                      <a:pt x="30" y="72"/>
                      <a:pt x="30" y="72"/>
                      <a:pt x="30" y="72"/>
                    </a:cubicBezTo>
                    <a:cubicBezTo>
                      <a:pt x="31" y="71"/>
                      <a:pt x="30" y="75"/>
                      <a:pt x="31" y="74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4"/>
                      <a:pt x="32" y="74"/>
                      <a:pt x="32" y="74"/>
                    </a:cubicBezTo>
                    <a:cubicBezTo>
                      <a:pt x="32" y="73"/>
                      <a:pt x="32" y="73"/>
                      <a:pt x="33" y="73"/>
                    </a:cubicBezTo>
                    <a:cubicBezTo>
                      <a:pt x="33" y="74"/>
                      <a:pt x="33" y="74"/>
                      <a:pt x="33" y="74"/>
                    </a:cubicBezTo>
                    <a:cubicBezTo>
                      <a:pt x="33" y="73"/>
                      <a:pt x="34" y="71"/>
                      <a:pt x="34" y="73"/>
                    </a:cubicBezTo>
                    <a:cubicBezTo>
                      <a:pt x="34" y="70"/>
                      <a:pt x="33" y="73"/>
                      <a:pt x="33" y="72"/>
                    </a:cubicBezTo>
                    <a:cubicBezTo>
                      <a:pt x="33" y="70"/>
                      <a:pt x="34" y="70"/>
                      <a:pt x="34" y="70"/>
                    </a:cubicBezTo>
                    <a:cubicBezTo>
                      <a:pt x="34" y="72"/>
                      <a:pt x="35" y="70"/>
                      <a:pt x="35" y="70"/>
                    </a:cubicBezTo>
                    <a:cubicBezTo>
                      <a:pt x="35" y="71"/>
                      <a:pt x="35" y="72"/>
                      <a:pt x="36" y="72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6" y="74"/>
                      <a:pt x="37" y="70"/>
                      <a:pt x="37" y="71"/>
                    </a:cubicBezTo>
                    <a:cubicBezTo>
                      <a:pt x="37" y="72"/>
                      <a:pt x="37" y="73"/>
                      <a:pt x="37" y="74"/>
                    </a:cubicBezTo>
                    <a:cubicBezTo>
                      <a:pt x="37" y="71"/>
                      <a:pt x="38" y="70"/>
                      <a:pt x="38" y="69"/>
                    </a:cubicBezTo>
                    <a:cubicBezTo>
                      <a:pt x="39" y="70"/>
                      <a:pt x="38" y="72"/>
                      <a:pt x="38" y="74"/>
                    </a:cubicBezTo>
                    <a:cubicBezTo>
                      <a:pt x="38" y="72"/>
                      <a:pt x="39" y="75"/>
                      <a:pt x="39" y="73"/>
                    </a:cubicBezTo>
                    <a:cubicBezTo>
                      <a:pt x="39" y="72"/>
                      <a:pt x="39" y="71"/>
                      <a:pt x="39" y="70"/>
                    </a:cubicBezTo>
                    <a:cubicBezTo>
                      <a:pt x="40" y="70"/>
                      <a:pt x="39" y="71"/>
                      <a:pt x="40" y="72"/>
                    </a:cubicBezTo>
                    <a:cubicBezTo>
                      <a:pt x="40" y="72"/>
                      <a:pt x="41" y="69"/>
                      <a:pt x="40" y="69"/>
                    </a:cubicBezTo>
                    <a:cubicBezTo>
                      <a:pt x="41" y="69"/>
                      <a:pt x="41" y="67"/>
                      <a:pt x="42" y="68"/>
                    </a:cubicBezTo>
                    <a:cubicBezTo>
                      <a:pt x="42" y="70"/>
                      <a:pt x="41" y="69"/>
                      <a:pt x="41" y="70"/>
                    </a:cubicBezTo>
                    <a:cubicBezTo>
                      <a:pt x="42" y="70"/>
                      <a:pt x="41" y="66"/>
                      <a:pt x="42" y="66"/>
                    </a:cubicBezTo>
                    <a:cubicBezTo>
                      <a:pt x="42" y="65"/>
                      <a:pt x="42" y="62"/>
                      <a:pt x="43" y="61"/>
                    </a:cubicBezTo>
                    <a:cubicBezTo>
                      <a:pt x="44" y="62"/>
                      <a:pt x="42" y="62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4" y="67"/>
                      <a:pt x="42" y="68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1"/>
                      <a:pt x="44" y="72"/>
                      <a:pt x="44" y="72"/>
                    </a:cubicBezTo>
                    <a:cubicBezTo>
                      <a:pt x="44" y="70"/>
                      <a:pt x="44" y="72"/>
                      <a:pt x="44" y="71"/>
                    </a:cubicBezTo>
                    <a:cubicBezTo>
                      <a:pt x="44" y="71"/>
                      <a:pt x="45" y="68"/>
                      <a:pt x="45" y="69"/>
                    </a:cubicBezTo>
                    <a:cubicBezTo>
                      <a:pt x="45" y="70"/>
                      <a:pt x="46" y="71"/>
                      <a:pt x="45" y="72"/>
                    </a:cubicBezTo>
                    <a:cubicBezTo>
                      <a:pt x="46" y="73"/>
                      <a:pt x="45" y="70"/>
                      <a:pt x="46" y="71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8" y="72"/>
                      <a:pt x="50" y="72"/>
                      <a:pt x="52" y="68"/>
                    </a:cubicBezTo>
                    <a:cubicBezTo>
                      <a:pt x="52" y="70"/>
                      <a:pt x="53" y="70"/>
                      <a:pt x="54" y="71"/>
                    </a:cubicBezTo>
                    <a:cubicBezTo>
                      <a:pt x="53" y="70"/>
                      <a:pt x="54" y="69"/>
                      <a:pt x="54" y="69"/>
                    </a:cubicBezTo>
                    <a:cubicBezTo>
                      <a:pt x="55" y="71"/>
                      <a:pt x="55" y="71"/>
                      <a:pt x="55" y="71"/>
                    </a:cubicBezTo>
                    <a:cubicBezTo>
                      <a:pt x="56" y="72"/>
                      <a:pt x="56" y="70"/>
                      <a:pt x="57" y="69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8" y="71"/>
                      <a:pt x="57" y="69"/>
                      <a:pt x="58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8" y="69"/>
                      <a:pt x="58" y="69"/>
                      <a:pt x="58" y="69"/>
                    </a:cubicBezTo>
                    <a:cubicBezTo>
                      <a:pt x="59" y="68"/>
                      <a:pt x="59" y="68"/>
                      <a:pt x="59" y="70"/>
                    </a:cubicBezTo>
                    <a:cubicBezTo>
                      <a:pt x="60" y="70"/>
                      <a:pt x="60" y="69"/>
                      <a:pt x="59" y="69"/>
                    </a:cubicBezTo>
                    <a:cubicBezTo>
                      <a:pt x="60" y="70"/>
                      <a:pt x="61" y="70"/>
                      <a:pt x="62" y="69"/>
                    </a:cubicBezTo>
                    <a:cubicBezTo>
                      <a:pt x="62" y="68"/>
                      <a:pt x="62" y="68"/>
                      <a:pt x="62" y="66"/>
                    </a:cubicBezTo>
                    <a:cubicBezTo>
                      <a:pt x="61" y="64"/>
                      <a:pt x="62" y="67"/>
                      <a:pt x="62" y="65"/>
                    </a:cubicBezTo>
                    <a:cubicBezTo>
                      <a:pt x="62" y="66"/>
                      <a:pt x="63" y="67"/>
                      <a:pt x="62" y="68"/>
                    </a:cubicBezTo>
                    <a:cubicBezTo>
                      <a:pt x="64" y="71"/>
                      <a:pt x="65" y="68"/>
                      <a:pt x="67" y="68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8" y="69"/>
                      <a:pt x="69" y="67"/>
                      <a:pt x="70" y="67"/>
                    </a:cubicBezTo>
                    <a:cubicBezTo>
                      <a:pt x="70" y="66"/>
                      <a:pt x="70" y="64"/>
                      <a:pt x="71" y="64"/>
                    </a:cubicBezTo>
                    <a:cubicBezTo>
                      <a:pt x="71" y="61"/>
                      <a:pt x="71" y="66"/>
                      <a:pt x="72" y="67"/>
                    </a:cubicBezTo>
                    <a:cubicBezTo>
                      <a:pt x="72" y="66"/>
                      <a:pt x="73" y="66"/>
                      <a:pt x="73" y="66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3" y="65"/>
                      <a:pt x="73" y="65"/>
                      <a:pt x="74" y="65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4" y="66"/>
                      <a:pt x="75" y="67"/>
                      <a:pt x="75" y="67"/>
                    </a:cubicBezTo>
                    <a:cubicBezTo>
                      <a:pt x="75" y="65"/>
                      <a:pt x="76" y="66"/>
                      <a:pt x="76" y="64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6" y="63"/>
                      <a:pt x="76" y="63"/>
                      <a:pt x="76" y="63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7" y="66"/>
                      <a:pt x="77" y="66"/>
                      <a:pt x="77" y="66"/>
                    </a:cubicBezTo>
                    <a:cubicBezTo>
                      <a:pt x="78" y="67"/>
                      <a:pt x="77" y="64"/>
                      <a:pt x="77" y="63"/>
                    </a:cubicBezTo>
                    <a:cubicBezTo>
                      <a:pt x="77" y="62"/>
                      <a:pt x="78" y="64"/>
                      <a:pt x="78" y="64"/>
                    </a:cubicBezTo>
                    <a:cubicBezTo>
                      <a:pt x="78" y="65"/>
                      <a:pt x="78" y="64"/>
                      <a:pt x="77" y="64"/>
                    </a:cubicBezTo>
                    <a:cubicBezTo>
                      <a:pt x="77" y="66"/>
                      <a:pt x="78" y="65"/>
                      <a:pt x="78" y="66"/>
                    </a:cubicBezTo>
                    <a:cubicBezTo>
                      <a:pt x="78" y="66"/>
                      <a:pt x="78" y="64"/>
                      <a:pt x="78" y="64"/>
                    </a:cubicBezTo>
                    <a:cubicBezTo>
                      <a:pt x="79" y="64"/>
                      <a:pt x="79" y="64"/>
                      <a:pt x="80" y="65"/>
                    </a:cubicBezTo>
                    <a:cubicBezTo>
                      <a:pt x="80" y="64"/>
                      <a:pt x="80" y="65"/>
                      <a:pt x="80" y="64"/>
                    </a:cubicBezTo>
                    <a:cubicBezTo>
                      <a:pt x="80" y="64"/>
                      <a:pt x="79" y="63"/>
                      <a:pt x="79" y="62"/>
                    </a:cubicBezTo>
                    <a:cubicBezTo>
                      <a:pt x="79" y="62"/>
                      <a:pt x="80" y="61"/>
                      <a:pt x="80" y="62"/>
                    </a:cubicBezTo>
                    <a:cubicBezTo>
                      <a:pt x="80" y="63"/>
                      <a:pt x="80" y="63"/>
                      <a:pt x="80" y="63"/>
                    </a:cubicBezTo>
                    <a:cubicBezTo>
                      <a:pt x="80" y="62"/>
                      <a:pt x="81" y="62"/>
                      <a:pt x="80" y="61"/>
                    </a:cubicBezTo>
                    <a:cubicBezTo>
                      <a:pt x="81" y="63"/>
                      <a:pt x="81" y="63"/>
                      <a:pt x="81" y="63"/>
                    </a:cubicBezTo>
                    <a:cubicBezTo>
                      <a:pt x="81" y="62"/>
                      <a:pt x="81" y="62"/>
                      <a:pt x="82" y="61"/>
                    </a:cubicBezTo>
                    <a:cubicBezTo>
                      <a:pt x="82" y="63"/>
                      <a:pt x="82" y="65"/>
                      <a:pt x="83" y="65"/>
                    </a:cubicBezTo>
                    <a:cubicBezTo>
                      <a:pt x="83" y="63"/>
                      <a:pt x="83" y="63"/>
                      <a:pt x="83" y="63"/>
                    </a:cubicBezTo>
                    <a:cubicBezTo>
                      <a:pt x="84" y="63"/>
                      <a:pt x="84" y="64"/>
                      <a:pt x="84" y="65"/>
                    </a:cubicBezTo>
                    <a:cubicBezTo>
                      <a:pt x="85" y="65"/>
                      <a:pt x="84" y="60"/>
                      <a:pt x="85" y="61"/>
                    </a:cubicBezTo>
                    <a:cubicBezTo>
                      <a:pt x="85" y="63"/>
                      <a:pt x="86" y="63"/>
                      <a:pt x="86" y="64"/>
                    </a:cubicBezTo>
                    <a:cubicBezTo>
                      <a:pt x="86" y="63"/>
                      <a:pt x="86" y="63"/>
                      <a:pt x="86" y="62"/>
                    </a:cubicBezTo>
                    <a:cubicBezTo>
                      <a:pt x="86" y="62"/>
                      <a:pt x="86" y="64"/>
                      <a:pt x="86" y="63"/>
                    </a:cubicBezTo>
                    <a:cubicBezTo>
                      <a:pt x="85" y="61"/>
                      <a:pt x="86" y="62"/>
                      <a:pt x="86" y="61"/>
                    </a:cubicBezTo>
                    <a:cubicBezTo>
                      <a:pt x="88" y="65"/>
                      <a:pt x="89" y="62"/>
                      <a:pt x="91" y="64"/>
                    </a:cubicBezTo>
                    <a:cubicBezTo>
                      <a:pt x="90" y="61"/>
                      <a:pt x="91" y="63"/>
                      <a:pt x="91" y="62"/>
                    </a:cubicBezTo>
                    <a:cubicBezTo>
                      <a:pt x="92" y="64"/>
                      <a:pt x="92" y="61"/>
                      <a:pt x="93" y="63"/>
                    </a:cubicBezTo>
                    <a:cubicBezTo>
                      <a:pt x="92" y="60"/>
                      <a:pt x="92" y="60"/>
                      <a:pt x="92" y="60"/>
                    </a:cubicBezTo>
                    <a:cubicBezTo>
                      <a:pt x="93" y="61"/>
                      <a:pt x="92" y="56"/>
                      <a:pt x="94" y="59"/>
                    </a:cubicBezTo>
                    <a:cubicBezTo>
                      <a:pt x="94" y="60"/>
                      <a:pt x="94" y="61"/>
                      <a:pt x="94" y="61"/>
                    </a:cubicBezTo>
                    <a:cubicBezTo>
                      <a:pt x="95" y="64"/>
                      <a:pt x="95" y="59"/>
                      <a:pt x="96" y="62"/>
                    </a:cubicBezTo>
                    <a:cubicBezTo>
                      <a:pt x="96" y="61"/>
                      <a:pt x="95" y="59"/>
                      <a:pt x="96" y="58"/>
                    </a:cubicBezTo>
                    <a:cubicBezTo>
                      <a:pt x="96" y="59"/>
                      <a:pt x="98" y="60"/>
                      <a:pt x="98" y="60"/>
                    </a:cubicBezTo>
                    <a:cubicBezTo>
                      <a:pt x="98" y="60"/>
                      <a:pt x="98" y="59"/>
                      <a:pt x="98" y="60"/>
                    </a:cubicBezTo>
                    <a:cubicBezTo>
                      <a:pt x="99" y="61"/>
                      <a:pt x="98" y="61"/>
                      <a:pt x="98" y="61"/>
                    </a:cubicBezTo>
                    <a:cubicBezTo>
                      <a:pt x="99" y="62"/>
                      <a:pt x="99" y="60"/>
                      <a:pt x="100" y="59"/>
                    </a:cubicBezTo>
                    <a:cubicBezTo>
                      <a:pt x="101" y="61"/>
                      <a:pt x="101" y="60"/>
                      <a:pt x="102" y="61"/>
                    </a:cubicBezTo>
                    <a:cubicBezTo>
                      <a:pt x="102" y="58"/>
                      <a:pt x="104" y="61"/>
                      <a:pt x="103" y="58"/>
                    </a:cubicBezTo>
                    <a:cubicBezTo>
                      <a:pt x="103" y="59"/>
                      <a:pt x="103" y="59"/>
                      <a:pt x="103" y="59"/>
                    </a:cubicBezTo>
                    <a:cubicBezTo>
                      <a:pt x="104" y="58"/>
                      <a:pt x="103" y="56"/>
                      <a:pt x="104" y="56"/>
                    </a:cubicBezTo>
                    <a:cubicBezTo>
                      <a:pt x="104" y="58"/>
                      <a:pt x="104" y="58"/>
                      <a:pt x="104" y="58"/>
                    </a:cubicBezTo>
                    <a:cubicBezTo>
                      <a:pt x="105" y="61"/>
                      <a:pt x="105" y="58"/>
                      <a:pt x="105" y="59"/>
                    </a:cubicBezTo>
                    <a:cubicBezTo>
                      <a:pt x="105" y="58"/>
                      <a:pt x="106" y="59"/>
                      <a:pt x="106" y="58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7" y="55"/>
                      <a:pt x="107" y="58"/>
                      <a:pt x="107" y="58"/>
                    </a:cubicBezTo>
                    <a:cubicBezTo>
                      <a:pt x="107" y="59"/>
                      <a:pt x="108" y="58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8" y="57"/>
                    </a:cubicBezTo>
                    <a:cubicBezTo>
                      <a:pt x="108" y="57"/>
                      <a:pt x="108" y="57"/>
                      <a:pt x="109" y="57"/>
                    </a:cubicBezTo>
                    <a:cubicBezTo>
                      <a:pt x="109" y="57"/>
                      <a:pt x="109" y="57"/>
                      <a:pt x="109" y="57"/>
                    </a:cubicBezTo>
                    <a:cubicBezTo>
                      <a:pt x="109" y="57"/>
                      <a:pt x="109" y="57"/>
                      <a:pt x="109" y="58"/>
                    </a:cubicBezTo>
                    <a:cubicBezTo>
                      <a:pt x="109" y="59"/>
                      <a:pt x="109" y="59"/>
                      <a:pt x="109" y="59"/>
                    </a:cubicBezTo>
                    <a:cubicBezTo>
                      <a:pt x="110" y="59"/>
                      <a:pt x="110" y="57"/>
                      <a:pt x="110" y="57"/>
                    </a:cubicBezTo>
                    <a:cubicBezTo>
                      <a:pt x="111" y="58"/>
                      <a:pt x="113" y="56"/>
                      <a:pt x="113" y="55"/>
                    </a:cubicBezTo>
                    <a:cubicBezTo>
                      <a:pt x="113" y="55"/>
                      <a:pt x="113" y="56"/>
                      <a:pt x="113" y="55"/>
                    </a:cubicBezTo>
                    <a:cubicBezTo>
                      <a:pt x="114" y="55"/>
                      <a:pt x="114" y="53"/>
                      <a:pt x="114" y="54"/>
                    </a:cubicBezTo>
                    <a:cubicBezTo>
                      <a:pt x="114" y="54"/>
                      <a:pt x="115" y="55"/>
                      <a:pt x="115" y="55"/>
                    </a:cubicBezTo>
                    <a:cubicBezTo>
                      <a:pt x="115" y="56"/>
                      <a:pt x="115" y="54"/>
                      <a:pt x="115" y="54"/>
                    </a:cubicBezTo>
                    <a:cubicBezTo>
                      <a:pt x="116" y="56"/>
                      <a:pt x="116" y="52"/>
                      <a:pt x="118" y="53"/>
                    </a:cubicBezTo>
                    <a:cubicBezTo>
                      <a:pt x="118" y="53"/>
                      <a:pt x="118" y="54"/>
                      <a:pt x="118" y="55"/>
                    </a:cubicBezTo>
                    <a:cubicBezTo>
                      <a:pt x="119" y="54"/>
                      <a:pt x="119" y="53"/>
                      <a:pt x="120" y="51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0" y="52"/>
                      <a:pt x="121" y="52"/>
                      <a:pt x="121" y="51"/>
                    </a:cubicBezTo>
                    <a:cubicBezTo>
                      <a:pt x="120" y="50"/>
                      <a:pt x="120" y="48"/>
                      <a:pt x="121" y="49"/>
                    </a:cubicBezTo>
                    <a:cubicBezTo>
                      <a:pt x="121" y="49"/>
                      <a:pt x="121" y="49"/>
                      <a:pt x="121" y="49"/>
                    </a:cubicBezTo>
                    <a:cubicBezTo>
                      <a:pt x="122" y="48"/>
                      <a:pt x="122" y="48"/>
                      <a:pt x="122" y="48"/>
                    </a:cubicBezTo>
                    <a:cubicBezTo>
                      <a:pt x="122" y="48"/>
                      <a:pt x="122" y="48"/>
                      <a:pt x="122" y="49"/>
                    </a:cubicBezTo>
                    <a:cubicBezTo>
                      <a:pt x="123" y="51"/>
                      <a:pt x="124" y="50"/>
                      <a:pt x="124" y="50"/>
                    </a:cubicBezTo>
                    <a:cubicBezTo>
                      <a:pt x="124" y="49"/>
                      <a:pt x="124" y="49"/>
                      <a:pt x="124" y="49"/>
                    </a:cubicBezTo>
                    <a:cubicBezTo>
                      <a:pt x="124" y="48"/>
                      <a:pt x="125" y="50"/>
                      <a:pt x="125" y="50"/>
                    </a:cubicBezTo>
                    <a:cubicBezTo>
                      <a:pt x="125" y="45"/>
                      <a:pt x="125" y="45"/>
                      <a:pt x="125" y="45"/>
                    </a:cubicBezTo>
                    <a:cubicBezTo>
                      <a:pt x="125" y="45"/>
                      <a:pt x="126" y="47"/>
                      <a:pt x="126" y="48"/>
                    </a:cubicBezTo>
                    <a:cubicBezTo>
                      <a:pt x="127" y="47"/>
                      <a:pt x="126" y="44"/>
                      <a:pt x="126" y="42"/>
                    </a:cubicBezTo>
                    <a:cubicBezTo>
                      <a:pt x="127" y="43"/>
                      <a:pt x="127" y="41"/>
                      <a:pt x="127" y="41"/>
                    </a:cubicBezTo>
                    <a:cubicBezTo>
                      <a:pt x="128" y="42"/>
                      <a:pt x="127" y="41"/>
                      <a:pt x="127" y="42"/>
                    </a:cubicBezTo>
                    <a:cubicBezTo>
                      <a:pt x="128" y="43"/>
                      <a:pt x="128" y="43"/>
                      <a:pt x="128" y="43"/>
                    </a:cubicBezTo>
                    <a:cubicBezTo>
                      <a:pt x="128" y="44"/>
                      <a:pt x="129" y="46"/>
                      <a:pt x="129" y="47"/>
                    </a:cubicBezTo>
                    <a:cubicBezTo>
                      <a:pt x="129" y="46"/>
                      <a:pt x="131" y="46"/>
                      <a:pt x="132" y="46"/>
                    </a:cubicBezTo>
                    <a:cubicBezTo>
                      <a:pt x="130" y="44"/>
                      <a:pt x="132" y="45"/>
                      <a:pt x="132" y="42"/>
                    </a:cubicBezTo>
                    <a:cubicBezTo>
                      <a:pt x="132" y="41"/>
                      <a:pt x="133" y="44"/>
                      <a:pt x="133" y="44"/>
                    </a:cubicBezTo>
                    <a:cubicBezTo>
                      <a:pt x="134" y="43"/>
                      <a:pt x="135" y="44"/>
                      <a:pt x="136" y="43"/>
                    </a:cubicBezTo>
                    <a:cubicBezTo>
                      <a:pt x="136" y="43"/>
                      <a:pt x="136" y="43"/>
                      <a:pt x="136" y="43"/>
                    </a:cubicBezTo>
                    <a:cubicBezTo>
                      <a:pt x="136" y="42"/>
                      <a:pt x="138" y="43"/>
                      <a:pt x="138" y="40"/>
                    </a:cubicBezTo>
                    <a:cubicBezTo>
                      <a:pt x="138" y="42"/>
                      <a:pt x="138" y="42"/>
                      <a:pt x="138" y="42"/>
                    </a:cubicBezTo>
                    <a:cubicBezTo>
                      <a:pt x="139" y="42"/>
                      <a:pt x="137" y="39"/>
                      <a:pt x="139" y="40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39" y="40"/>
                      <a:pt x="140" y="42"/>
                      <a:pt x="140" y="39"/>
                    </a:cubicBezTo>
                    <a:cubicBezTo>
                      <a:pt x="141" y="41"/>
                      <a:pt x="141" y="41"/>
                      <a:pt x="141" y="41"/>
                    </a:cubicBezTo>
                    <a:cubicBezTo>
                      <a:pt x="141" y="40"/>
                      <a:pt x="142" y="40"/>
                      <a:pt x="142" y="38"/>
                    </a:cubicBezTo>
                    <a:cubicBezTo>
                      <a:pt x="142" y="40"/>
                      <a:pt x="142" y="40"/>
                      <a:pt x="142" y="40"/>
                    </a:cubicBezTo>
                    <a:cubicBezTo>
                      <a:pt x="143" y="41"/>
                      <a:pt x="142" y="38"/>
                      <a:pt x="143" y="38"/>
                    </a:cubicBezTo>
                    <a:cubicBezTo>
                      <a:pt x="143" y="38"/>
                      <a:pt x="144" y="39"/>
                      <a:pt x="144" y="39"/>
                    </a:cubicBezTo>
                    <a:cubicBezTo>
                      <a:pt x="143" y="38"/>
                      <a:pt x="144" y="38"/>
                      <a:pt x="144" y="37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9" y="37"/>
                      <a:pt x="152" y="36"/>
                      <a:pt x="154" y="33"/>
                    </a:cubicBezTo>
                    <a:cubicBezTo>
                      <a:pt x="156" y="35"/>
                      <a:pt x="154" y="35"/>
                      <a:pt x="155" y="36"/>
                    </a:cubicBezTo>
                    <a:cubicBezTo>
                      <a:pt x="154" y="34"/>
                      <a:pt x="155" y="35"/>
                      <a:pt x="156" y="34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6" y="34"/>
                      <a:pt x="157" y="35"/>
                      <a:pt x="157" y="34"/>
                    </a:cubicBezTo>
                    <a:cubicBezTo>
                      <a:pt x="157" y="34"/>
                      <a:pt x="157" y="34"/>
                      <a:pt x="157" y="34"/>
                    </a:cubicBezTo>
                    <a:cubicBezTo>
                      <a:pt x="157" y="32"/>
                      <a:pt x="159" y="36"/>
                      <a:pt x="158" y="33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58" y="32"/>
                      <a:pt x="160" y="35"/>
                      <a:pt x="160" y="33"/>
                    </a:cubicBezTo>
                    <a:cubicBezTo>
                      <a:pt x="160" y="33"/>
                      <a:pt x="160" y="33"/>
                      <a:pt x="160" y="33"/>
                    </a:cubicBezTo>
                    <a:cubicBezTo>
                      <a:pt x="161" y="34"/>
                      <a:pt x="160" y="30"/>
                      <a:pt x="161" y="32"/>
                    </a:cubicBezTo>
                    <a:cubicBezTo>
                      <a:pt x="162" y="31"/>
                      <a:pt x="162" y="30"/>
                      <a:pt x="161" y="28"/>
                    </a:cubicBezTo>
                    <a:cubicBezTo>
                      <a:pt x="162" y="30"/>
                      <a:pt x="162" y="30"/>
                      <a:pt x="162" y="30"/>
                    </a:cubicBezTo>
                    <a:cubicBezTo>
                      <a:pt x="164" y="28"/>
                      <a:pt x="167" y="27"/>
                      <a:pt x="167" y="24"/>
                    </a:cubicBezTo>
                    <a:cubicBezTo>
                      <a:pt x="168" y="25"/>
                      <a:pt x="168" y="25"/>
                      <a:pt x="168" y="25"/>
                    </a:cubicBezTo>
                    <a:cubicBezTo>
                      <a:pt x="167" y="22"/>
                      <a:pt x="171" y="25"/>
                      <a:pt x="170" y="21"/>
                    </a:cubicBezTo>
                    <a:cubicBezTo>
                      <a:pt x="169" y="19"/>
                      <a:pt x="169" y="19"/>
                      <a:pt x="169" y="19"/>
                    </a:cubicBezTo>
                    <a:cubicBezTo>
                      <a:pt x="171" y="21"/>
                      <a:pt x="171" y="21"/>
                      <a:pt x="171" y="21"/>
                    </a:cubicBezTo>
                    <a:cubicBezTo>
                      <a:pt x="170" y="20"/>
                      <a:pt x="172" y="20"/>
                      <a:pt x="171" y="19"/>
                    </a:cubicBezTo>
                    <a:cubicBezTo>
                      <a:pt x="171" y="19"/>
                      <a:pt x="171" y="19"/>
                      <a:pt x="172" y="20"/>
                    </a:cubicBezTo>
                    <a:cubicBezTo>
                      <a:pt x="172" y="20"/>
                      <a:pt x="171" y="17"/>
                      <a:pt x="172" y="17"/>
                    </a:cubicBezTo>
                    <a:cubicBezTo>
                      <a:pt x="173" y="18"/>
                      <a:pt x="173" y="18"/>
                      <a:pt x="173" y="18"/>
                    </a:cubicBezTo>
                    <a:cubicBezTo>
                      <a:pt x="177" y="19"/>
                      <a:pt x="182" y="18"/>
                      <a:pt x="181" y="13"/>
                    </a:cubicBezTo>
                    <a:cubicBezTo>
                      <a:pt x="181" y="12"/>
                      <a:pt x="183" y="14"/>
                      <a:pt x="183" y="14"/>
                    </a:cubicBezTo>
                    <a:cubicBezTo>
                      <a:pt x="182" y="10"/>
                      <a:pt x="188" y="11"/>
                      <a:pt x="186" y="6"/>
                    </a:cubicBezTo>
                    <a:cubicBezTo>
                      <a:pt x="186" y="4"/>
                      <a:pt x="182" y="0"/>
                      <a:pt x="182" y="0"/>
                    </a:cubicBezTo>
                    <a:cubicBezTo>
                      <a:pt x="180" y="4"/>
                      <a:pt x="176" y="5"/>
                      <a:pt x="171" y="6"/>
                    </a:cubicBezTo>
                    <a:cubicBezTo>
                      <a:pt x="171" y="7"/>
                      <a:pt x="170" y="9"/>
                      <a:pt x="169" y="9"/>
                    </a:cubicBezTo>
                    <a:cubicBezTo>
                      <a:pt x="165" y="12"/>
                      <a:pt x="158" y="11"/>
                      <a:pt x="154" y="16"/>
                    </a:cubicBezTo>
                    <a:cubicBezTo>
                      <a:pt x="155" y="16"/>
                      <a:pt x="155" y="18"/>
                      <a:pt x="155" y="18"/>
                    </a:cubicBezTo>
                    <a:cubicBezTo>
                      <a:pt x="155" y="18"/>
                      <a:pt x="155" y="18"/>
                      <a:pt x="155" y="18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5" y="19"/>
                      <a:pt x="154" y="18"/>
                      <a:pt x="154" y="17"/>
                    </a:cubicBezTo>
                    <a:cubicBezTo>
                      <a:pt x="153" y="19"/>
                      <a:pt x="151" y="20"/>
                      <a:pt x="149" y="20"/>
                    </a:cubicBezTo>
                    <a:cubicBezTo>
                      <a:pt x="150" y="22"/>
                      <a:pt x="148" y="21"/>
                      <a:pt x="149" y="23"/>
                    </a:cubicBezTo>
                    <a:cubicBezTo>
                      <a:pt x="148" y="22"/>
                      <a:pt x="148" y="22"/>
                      <a:pt x="148" y="22"/>
                    </a:cubicBezTo>
                    <a:cubicBezTo>
                      <a:pt x="147" y="24"/>
                      <a:pt x="147" y="24"/>
                      <a:pt x="145" y="22"/>
                    </a:cubicBezTo>
                    <a:cubicBezTo>
                      <a:pt x="139" y="23"/>
                      <a:pt x="134" y="27"/>
                      <a:pt x="128" y="28"/>
                    </a:cubicBezTo>
                    <a:cubicBezTo>
                      <a:pt x="123" y="30"/>
                      <a:pt x="118" y="35"/>
                      <a:pt x="112" y="37"/>
                    </a:cubicBezTo>
                    <a:cubicBezTo>
                      <a:pt x="112" y="40"/>
                      <a:pt x="110" y="39"/>
                      <a:pt x="110" y="42"/>
                    </a:cubicBezTo>
                    <a:cubicBezTo>
                      <a:pt x="110" y="41"/>
                      <a:pt x="110" y="41"/>
                      <a:pt x="110" y="41"/>
                    </a:cubicBezTo>
                    <a:cubicBezTo>
                      <a:pt x="109" y="43"/>
                      <a:pt x="109" y="41"/>
                      <a:pt x="107" y="40"/>
                    </a:cubicBezTo>
                    <a:cubicBezTo>
                      <a:pt x="107" y="42"/>
                      <a:pt x="107" y="41"/>
                      <a:pt x="107" y="43"/>
                    </a:cubicBezTo>
                    <a:cubicBezTo>
                      <a:pt x="107" y="45"/>
                      <a:pt x="106" y="40"/>
                      <a:pt x="106" y="41"/>
                    </a:cubicBezTo>
                    <a:cubicBezTo>
                      <a:pt x="105" y="41"/>
                      <a:pt x="106" y="42"/>
                      <a:pt x="106" y="42"/>
                    </a:cubicBezTo>
                    <a:cubicBezTo>
                      <a:pt x="105" y="45"/>
                      <a:pt x="106" y="41"/>
                      <a:pt x="103" y="39"/>
                    </a:cubicBezTo>
                    <a:cubicBezTo>
                      <a:pt x="101" y="41"/>
                      <a:pt x="98" y="44"/>
                      <a:pt x="95" y="43"/>
                    </a:cubicBezTo>
                    <a:cubicBezTo>
                      <a:pt x="95" y="43"/>
                      <a:pt x="96" y="44"/>
                      <a:pt x="96" y="44"/>
                    </a:cubicBezTo>
                    <a:cubicBezTo>
                      <a:pt x="95" y="41"/>
                      <a:pt x="95" y="46"/>
                      <a:pt x="94" y="44"/>
                    </a:cubicBezTo>
                    <a:cubicBezTo>
                      <a:pt x="94" y="44"/>
                      <a:pt x="94" y="43"/>
                      <a:pt x="94" y="43"/>
                    </a:cubicBezTo>
                    <a:cubicBezTo>
                      <a:pt x="93" y="42"/>
                      <a:pt x="92" y="44"/>
                      <a:pt x="91" y="43"/>
                    </a:cubicBezTo>
                    <a:cubicBezTo>
                      <a:pt x="90" y="45"/>
                      <a:pt x="88" y="42"/>
                      <a:pt x="88" y="44"/>
                    </a:cubicBezTo>
                    <a:cubicBezTo>
                      <a:pt x="88" y="43"/>
                      <a:pt x="87" y="43"/>
                      <a:pt x="87" y="43"/>
                    </a:cubicBezTo>
                    <a:cubicBezTo>
                      <a:pt x="87" y="47"/>
                      <a:pt x="84" y="42"/>
                      <a:pt x="84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1" y="45"/>
                      <a:pt x="77" y="45"/>
                      <a:pt x="75" y="47"/>
                    </a:cubicBezTo>
                    <a:cubicBezTo>
                      <a:pt x="73" y="47"/>
                      <a:pt x="70" y="44"/>
                      <a:pt x="69" y="46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8" y="48"/>
                      <a:pt x="69" y="47"/>
                      <a:pt x="68" y="46"/>
                    </a:cubicBezTo>
                    <a:cubicBezTo>
                      <a:pt x="68" y="48"/>
                      <a:pt x="66" y="47"/>
                      <a:pt x="65" y="47"/>
                    </a:cubicBezTo>
                    <a:cubicBezTo>
                      <a:pt x="65" y="47"/>
                      <a:pt x="65" y="48"/>
                      <a:pt x="65" y="49"/>
                    </a:cubicBezTo>
                    <a:cubicBezTo>
                      <a:pt x="63" y="46"/>
                      <a:pt x="62" y="50"/>
                      <a:pt x="60" y="48"/>
                    </a:cubicBezTo>
                    <a:cubicBezTo>
                      <a:pt x="61" y="51"/>
                      <a:pt x="60" y="50"/>
                      <a:pt x="59" y="51"/>
                    </a:cubicBezTo>
                    <a:cubicBezTo>
                      <a:pt x="59" y="51"/>
                      <a:pt x="59" y="50"/>
                      <a:pt x="59" y="49"/>
                    </a:cubicBezTo>
                    <a:cubicBezTo>
                      <a:pt x="58" y="50"/>
                      <a:pt x="57" y="50"/>
                      <a:pt x="56" y="49"/>
                    </a:cubicBezTo>
                    <a:cubicBezTo>
                      <a:pt x="56" y="49"/>
                      <a:pt x="56" y="51"/>
                      <a:pt x="55" y="51"/>
                    </a:cubicBezTo>
                    <a:cubicBezTo>
                      <a:pt x="54" y="49"/>
                      <a:pt x="54" y="51"/>
                      <a:pt x="53" y="50"/>
                    </a:cubicBezTo>
                    <a:cubicBezTo>
                      <a:pt x="54" y="52"/>
                      <a:pt x="52" y="54"/>
                      <a:pt x="52" y="53"/>
                    </a:cubicBezTo>
                    <a:cubicBezTo>
                      <a:pt x="52" y="50"/>
                      <a:pt x="52" y="50"/>
                      <a:pt x="52" y="50"/>
                    </a:cubicBezTo>
                    <a:cubicBezTo>
                      <a:pt x="50" y="52"/>
                      <a:pt x="47" y="49"/>
                      <a:pt x="44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2" y="53"/>
                      <a:pt x="39" y="51"/>
                      <a:pt x="37" y="54"/>
                    </a:cubicBezTo>
                    <a:cubicBezTo>
                      <a:pt x="36" y="53"/>
                      <a:pt x="35" y="52"/>
                      <a:pt x="35" y="52"/>
                    </a:cubicBezTo>
                    <a:cubicBezTo>
                      <a:pt x="34" y="53"/>
                      <a:pt x="33" y="53"/>
                      <a:pt x="32" y="55"/>
                    </a:cubicBezTo>
                    <a:cubicBezTo>
                      <a:pt x="32" y="56"/>
                      <a:pt x="32" y="54"/>
                      <a:pt x="32" y="54"/>
                    </a:cubicBezTo>
                    <a:cubicBezTo>
                      <a:pt x="31" y="53"/>
                      <a:pt x="30" y="51"/>
                      <a:pt x="29" y="53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3"/>
                      <a:pt x="27" y="55"/>
                      <a:pt x="26" y="53"/>
                    </a:cubicBezTo>
                    <a:cubicBezTo>
                      <a:pt x="25" y="54"/>
                      <a:pt x="24" y="55"/>
                      <a:pt x="25" y="56"/>
                    </a:cubicBezTo>
                    <a:cubicBezTo>
                      <a:pt x="24" y="56"/>
                      <a:pt x="25" y="54"/>
                      <a:pt x="24" y="55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3" y="52"/>
                      <a:pt x="21" y="53"/>
                      <a:pt x="19" y="53"/>
                    </a:cubicBezTo>
                    <a:cubicBezTo>
                      <a:pt x="19" y="51"/>
                      <a:pt x="17" y="53"/>
                      <a:pt x="16" y="51"/>
                    </a:cubicBezTo>
                    <a:cubicBezTo>
                      <a:pt x="15" y="52"/>
                      <a:pt x="15" y="50"/>
                      <a:pt x="13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3" y="51"/>
                      <a:pt x="12" y="51"/>
                      <a:pt x="11" y="49"/>
                    </a:cubicBezTo>
                    <a:cubicBezTo>
                      <a:pt x="11" y="49"/>
                      <a:pt x="10" y="50"/>
                      <a:pt x="9" y="51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9" y="50"/>
                      <a:pt x="7" y="51"/>
                      <a:pt x="6" y="52"/>
                    </a:cubicBezTo>
                    <a:cubicBezTo>
                      <a:pt x="6" y="51"/>
                      <a:pt x="6" y="52"/>
                      <a:pt x="6" y="51"/>
                    </a:cubicBezTo>
                    <a:cubicBezTo>
                      <a:pt x="7" y="51"/>
                      <a:pt x="8" y="50"/>
                      <a:pt x="9" y="48"/>
                    </a:cubicBezTo>
                    <a:cubicBezTo>
                      <a:pt x="9" y="48"/>
                      <a:pt x="6" y="50"/>
                      <a:pt x="7" y="48"/>
                    </a:cubicBezTo>
                    <a:cubicBezTo>
                      <a:pt x="7" y="47"/>
                      <a:pt x="7" y="47"/>
                      <a:pt x="5" y="49"/>
                    </a:cubicBezTo>
                    <a:cubicBezTo>
                      <a:pt x="6" y="48"/>
                      <a:pt x="6" y="48"/>
                      <a:pt x="7" y="47"/>
                    </a:cubicBezTo>
                    <a:cubicBezTo>
                      <a:pt x="6" y="47"/>
                      <a:pt x="6" y="47"/>
                      <a:pt x="5" y="47"/>
                    </a:cubicBezTo>
                    <a:cubicBezTo>
                      <a:pt x="6" y="47"/>
                      <a:pt x="5" y="47"/>
                      <a:pt x="5" y="48"/>
                    </a:cubicBezTo>
                    <a:cubicBezTo>
                      <a:pt x="4" y="48"/>
                      <a:pt x="4" y="48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2" y="50"/>
                      <a:pt x="1" y="50"/>
                      <a:pt x="2" y="49"/>
                    </a:cubicBezTo>
                    <a:cubicBezTo>
                      <a:pt x="3" y="48"/>
                      <a:pt x="4" y="48"/>
                      <a:pt x="5" y="4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48"/>
                      <a:pt x="2" y="49"/>
                      <a:pt x="1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1" y="51"/>
                      <a:pt x="1" y="52"/>
                      <a:pt x="2" y="52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4" y="51"/>
                      <a:pt x="5" y="50"/>
                      <a:pt x="5" y="52"/>
                    </a:cubicBezTo>
                    <a:cubicBezTo>
                      <a:pt x="4" y="52"/>
                      <a:pt x="4" y="53"/>
                      <a:pt x="3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5" y="52"/>
                      <a:pt x="4" y="55"/>
                      <a:pt x="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chenying0907 243"/>
              <p:cNvSpPr/>
              <p:nvPr/>
            </p:nvSpPr>
            <p:spPr bwMode="auto">
              <a:xfrm>
                <a:off x="4005" y="2851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chenying0907 244"/>
              <p:cNvSpPr/>
              <p:nvPr/>
            </p:nvSpPr>
            <p:spPr bwMode="auto">
              <a:xfrm>
                <a:off x="3980" y="286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chenying0907 245"/>
              <p:cNvSpPr/>
              <p:nvPr/>
            </p:nvSpPr>
            <p:spPr bwMode="auto">
              <a:xfrm>
                <a:off x="3982" y="28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chenying0907 246"/>
              <p:cNvSpPr/>
              <p:nvPr/>
            </p:nvSpPr>
            <p:spPr bwMode="auto">
              <a:xfrm>
                <a:off x="3748" y="2898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chenying0907 247"/>
              <p:cNvSpPr/>
              <p:nvPr/>
            </p:nvSpPr>
            <p:spPr bwMode="auto">
              <a:xfrm>
                <a:off x="3980" y="2875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0"/>
                      <a:pt x="0" y="2"/>
                      <a:pt x="1" y="2"/>
                    </a:cubicBezTo>
                    <a:cubicBezTo>
                      <a:pt x="1" y="2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chenying0907 248"/>
              <p:cNvSpPr/>
              <p:nvPr/>
            </p:nvSpPr>
            <p:spPr bwMode="auto">
              <a:xfrm>
                <a:off x="3757" y="2909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chenying0907 249"/>
              <p:cNvSpPr/>
              <p:nvPr/>
            </p:nvSpPr>
            <p:spPr bwMode="auto">
              <a:xfrm>
                <a:off x="3776" y="2913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chenying0907 250"/>
              <p:cNvSpPr/>
              <p:nvPr/>
            </p:nvSpPr>
            <p:spPr bwMode="auto">
              <a:xfrm>
                <a:off x="3759" y="2904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chenying0907 251"/>
              <p:cNvSpPr/>
              <p:nvPr/>
            </p:nvSpPr>
            <p:spPr bwMode="auto">
              <a:xfrm>
                <a:off x="3893" y="3080"/>
                <a:ext cx="4" cy="9"/>
              </a:xfrm>
              <a:custGeom>
                <a:avLst/>
                <a:gdLst>
                  <a:gd name="T0" fmla="*/ 2 w 2"/>
                  <a:gd name="T1" fmla="*/ 0 h 4"/>
                  <a:gd name="T2" fmla="*/ 1 w 2"/>
                  <a:gd name="T3" fmla="*/ 1 h 4"/>
                  <a:gd name="T4" fmla="*/ 1 w 2"/>
                  <a:gd name="T5" fmla="*/ 2 h 4"/>
                  <a:gd name="T6" fmla="*/ 0 w 2"/>
                  <a:gd name="T7" fmla="*/ 4 h 4"/>
                  <a:gd name="T8" fmla="*/ 2 w 2"/>
                  <a:gd name="T9" fmla="*/ 1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0" y="3"/>
                      <a:pt x="1" y="2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1" y="3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chenying0907 252"/>
              <p:cNvSpPr/>
              <p:nvPr/>
            </p:nvSpPr>
            <p:spPr bwMode="auto">
              <a:xfrm>
                <a:off x="3786" y="291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chenying0907 253"/>
              <p:cNvSpPr/>
              <p:nvPr/>
            </p:nvSpPr>
            <p:spPr bwMode="auto">
              <a:xfrm>
                <a:off x="3952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chenying0907 254"/>
              <p:cNvSpPr>
                <a:spLocks noEditPoints="1"/>
              </p:cNvSpPr>
              <p:nvPr/>
            </p:nvSpPr>
            <p:spPr bwMode="auto">
              <a:xfrm>
                <a:off x="3895" y="3015"/>
                <a:ext cx="152" cy="95"/>
              </a:xfrm>
              <a:custGeom>
                <a:avLst/>
                <a:gdLst>
                  <a:gd name="T0" fmla="*/ 54 w 72"/>
                  <a:gd name="T1" fmla="*/ 4 h 45"/>
                  <a:gd name="T2" fmla="*/ 55 w 72"/>
                  <a:gd name="T3" fmla="*/ 8 h 45"/>
                  <a:gd name="T4" fmla="*/ 44 w 72"/>
                  <a:gd name="T5" fmla="*/ 20 h 45"/>
                  <a:gd name="T6" fmla="*/ 38 w 72"/>
                  <a:gd name="T7" fmla="*/ 21 h 45"/>
                  <a:gd name="T8" fmla="*/ 35 w 72"/>
                  <a:gd name="T9" fmla="*/ 21 h 45"/>
                  <a:gd name="T10" fmla="*/ 30 w 72"/>
                  <a:gd name="T11" fmla="*/ 22 h 45"/>
                  <a:gd name="T12" fmla="*/ 27 w 72"/>
                  <a:gd name="T13" fmla="*/ 22 h 45"/>
                  <a:gd name="T14" fmla="*/ 21 w 72"/>
                  <a:gd name="T15" fmla="*/ 23 h 45"/>
                  <a:gd name="T16" fmla="*/ 16 w 72"/>
                  <a:gd name="T17" fmla="*/ 23 h 45"/>
                  <a:gd name="T18" fmla="*/ 11 w 72"/>
                  <a:gd name="T19" fmla="*/ 23 h 45"/>
                  <a:gd name="T20" fmla="*/ 9 w 72"/>
                  <a:gd name="T21" fmla="*/ 21 h 45"/>
                  <a:gd name="T22" fmla="*/ 8 w 72"/>
                  <a:gd name="T23" fmla="*/ 20 h 45"/>
                  <a:gd name="T24" fmla="*/ 7 w 72"/>
                  <a:gd name="T25" fmla="*/ 20 h 45"/>
                  <a:gd name="T26" fmla="*/ 4 w 72"/>
                  <a:gd name="T27" fmla="*/ 22 h 45"/>
                  <a:gd name="T28" fmla="*/ 2 w 72"/>
                  <a:gd name="T29" fmla="*/ 25 h 45"/>
                  <a:gd name="T30" fmla="*/ 2 w 72"/>
                  <a:gd name="T31" fmla="*/ 31 h 45"/>
                  <a:gd name="T32" fmla="*/ 8 w 72"/>
                  <a:gd name="T33" fmla="*/ 29 h 45"/>
                  <a:gd name="T34" fmla="*/ 4 w 72"/>
                  <a:gd name="T35" fmla="*/ 34 h 45"/>
                  <a:gd name="T36" fmla="*/ 3 w 72"/>
                  <a:gd name="T37" fmla="*/ 39 h 45"/>
                  <a:gd name="T38" fmla="*/ 8 w 72"/>
                  <a:gd name="T39" fmla="*/ 33 h 45"/>
                  <a:gd name="T40" fmla="*/ 6 w 72"/>
                  <a:gd name="T41" fmla="*/ 39 h 45"/>
                  <a:gd name="T42" fmla="*/ 7 w 72"/>
                  <a:gd name="T43" fmla="*/ 41 h 45"/>
                  <a:gd name="T44" fmla="*/ 8 w 72"/>
                  <a:gd name="T45" fmla="*/ 42 h 45"/>
                  <a:gd name="T46" fmla="*/ 9 w 72"/>
                  <a:gd name="T47" fmla="*/ 43 h 45"/>
                  <a:gd name="T48" fmla="*/ 12 w 72"/>
                  <a:gd name="T49" fmla="*/ 40 h 45"/>
                  <a:gd name="T50" fmla="*/ 13 w 72"/>
                  <a:gd name="T51" fmla="*/ 44 h 45"/>
                  <a:gd name="T52" fmla="*/ 15 w 72"/>
                  <a:gd name="T53" fmla="*/ 40 h 45"/>
                  <a:gd name="T54" fmla="*/ 16 w 72"/>
                  <a:gd name="T55" fmla="*/ 40 h 45"/>
                  <a:gd name="T56" fmla="*/ 17 w 72"/>
                  <a:gd name="T57" fmla="*/ 42 h 45"/>
                  <a:gd name="T58" fmla="*/ 23 w 72"/>
                  <a:gd name="T59" fmla="*/ 41 h 45"/>
                  <a:gd name="T60" fmla="*/ 24 w 72"/>
                  <a:gd name="T61" fmla="*/ 41 h 45"/>
                  <a:gd name="T62" fmla="*/ 28 w 72"/>
                  <a:gd name="T63" fmla="*/ 41 h 45"/>
                  <a:gd name="T64" fmla="*/ 31 w 72"/>
                  <a:gd name="T65" fmla="*/ 40 h 45"/>
                  <a:gd name="T66" fmla="*/ 33 w 72"/>
                  <a:gd name="T67" fmla="*/ 39 h 45"/>
                  <a:gd name="T68" fmla="*/ 34 w 72"/>
                  <a:gd name="T69" fmla="*/ 40 h 45"/>
                  <a:gd name="T70" fmla="*/ 34 w 72"/>
                  <a:gd name="T71" fmla="*/ 37 h 45"/>
                  <a:gd name="T72" fmla="*/ 37 w 72"/>
                  <a:gd name="T73" fmla="*/ 38 h 45"/>
                  <a:gd name="T74" fmla="*/ 41 w 72"/>
                  <a:gd name="T75" fmla="*/ 39 h 45"/>
                  <a:gd name="T76" fmla="*/ 43 w 72"/>
                  <a:gd name="T77" fmla="*/ 35 h 45"/>
                  <a:gd name="T78" fmla="*/ 46 w 72"/>
                  <a:gd name="T79" fmla="*/ 35 h 45"/>
                  <a:gd name="T80" fmla="*/ 47 w 72"/>
                  <a:gd name="T81" fmla="*/ 34 h 45"/>
                  <a:gd name="T82" fmla="*/ 49 w 72"/>
                  <a:gd name="T83" fmla="*/ 34 h 45"/>
                  <a:gd name="T84" fmla="*/ 50 w 72"/>
                  <a:gd name="T85" fmla="*/ 36 h 45"/>
                  <a:gd name="T86" fmla="*/ 51 w 72"/>
                  <a:gd name="T87" fmla="*/ 32 h 45"/>
                  <a:gd name="T88" fmla="*/ 52 w 72"/>
                  <a:gd name="T89" fmla="*/ 27 h 45"/>
                  <a:gd name="T90" fmla="*/ 54 w 72"/>
                  <a:gd name="T91" fmla="*/ 28 h 45"/>
                  <a:gd name="T92" fmla="*/ 54 w 72"/>
                  <a:gd name="T93" fmla="*/ 23 h 45"/>
                  <a:gd name="T94" fmla="*/ 58 w 72"/>
                  <a:gd name="T95" fmla="*/ 23 h 45"/>
                  <a:gd name="T96" fmla="*/ 59 w 72"/>
                  <a:gd name="T97" fmla="*/ 21 h 45"/>
                  <a:gd name="T98" fmla="*/ 61 w 72"/>
                  <a:gd name="T99" fmla="*/ 20 h 45"/>
                  <a:gd name="T100" fmla="*/ 65 w 72"/>
                  <a:gd name="T101" fmla="*/ 17 h 45"/>
                  <a:gd name="T102" fmla="*/ 65 w 72"/>
                  <a:gd name="T103" fmla="*/ 13 h 45"/>
                  <a:gd name="T104" fmla="*/ 67 w 72"/>
                  <a:gd name="T105" fmla="*/ 8 h 45"/>
                  <a:gd name="T106" fmla="*/ 61 w 72"/>
                  <a:gd name="T107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2" h="45">
                    <a:moveTo>
                      <a:pt x="68" y="4"/>
                    </a:moveTo>
                    <a:cubicBezTo>
                      <a:pt x="67" y="4"/>
                      <a:pt x="70" y="3"/>
                      <a:pt x="70" y="3"/>
                    </a:cubicBezTo>
                    <a:cubicBezTo>
                      <a:pt x="66" y="4"/>
                      <a:pt x="69" y="0"/>
                      <a:pt x="65" y="3"/>
                    </a:cubicBezTo>
                    <a:cubicBezTo>
                      <a:pt x="64" y="3"/>
                      <a:pt x="63" y="5"/>
                      <a:pt x="63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59" y="4"/>
                      <a:pt x="51" y="2"/>
                      <a:pt x="54" y="4"/>
                    </a:cubicBezTo>
                    <a:cubicBezTo>
                      <a:pt x="55" y="4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7" y="6"/>
                      <a:pt x="55" y="5"/>
                      <a:pt x="55" y="4"/>
                    </a:cubicBezTo>
                    <a:cubicBezTo>
                      <a:pt x="55" y="5"/>
                      <a:pt x="55" y="6"/>
                      <a:pt x="54" y="6"/>
                    </a:cubicBezTo>
                    <a:cubicBezTo>
                      <a:pt x="55" y="7"/>
                      <a:pt x="54" y="6"/>
                      <a:pt x="55" y="8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8"/>
                      <a:pt x="55" y="8"/>
                      <a:pt x="53" y="7"/>
                    </a:cubicBezTo>
                    <a:cubicBezTo>
                      <a:pt x="50" y="7"/>
                      <a:pt x="49" y="9"/>
                      <a:pt x="47" y="10"/>
                    </a:cubicBezTo>
                    <a:cubicBezTo>
                      <a:pt x="46" y="12"/>
                      <a:pt x="45" y="14"/>
                      <a:pt x="43" y="16"/>
                    </a:cubicBezTo>
                    <a:cubicBezTo>
                      <a:pt x="44" y="19"/>
                      <a:pt x="43" y="18"/>
                      <a:pt x="44" y="21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4" y="22"/>
                      <a:pt x="43" y="20"/>
                      <a:pt x="42" y="19"/>
                    </a:cubicBezTo>
                    <a:cubicBezTo>
                      <a:pt x="43" y="21"/>
                      <a:pt x="42" y="20"/>
                      <a:pt x="43" y="22"/>
                    </a:cubicBezTo>
                    <a:cubicBezTo>
                      <a:pt x="44" y="23"/>
                      <a:pt x="41" y="19"/>
                      <a:pt x="42" y="20"/>
                    </a:cubicBezTo>
                    <a:cubicBezTo>
                      <a:pt x="41" y="20"/>
                      <a:pt x="42" y="21"/>
                      <a:pt x="42" y="21"/>
                    </a:cubicBezTo>
                    <a:cubicBezTo>
                      <a:pt x="42" y="23"/>
                      <a:pt x="41" y="20"/>
                      <a:pt x="40" y="18"/>
                    </a:cubicBezTo>
                    <a:cubicBezTo>
                      <a:pt x="39" y="19"/>
                      <a:pt x="39" y="22"/>
                      <a:pt x="38" y="21"/>
                    </a:cubicBezTo>
                    <a:cubicBezTo>
                      <a:pt x="38" y="21"/>
                      <a:pt x="38" y="22"/>
                      <a:pt x="38" y="22"/>
                    </a:cubicBezTo>
                    <a:cubicBezTo>
                      <a:pt x="37" y="19"/>
                      <a:pt x="38" y="23"/>
                      <a:pt x="38" y="22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6" y="20"/>
                      <a:pt x="37" y="22"/>
                      <a:pt x="36" y="21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36" y="23"/>
                      <a:pt x="35" y="20"/>
                      <a:pt x="35" y="21"/>
                    </a:cubicBezTo>
                    <a:cubicBezTo>
                      <a:pt x="35" y="20"/>
                      <a:pt x="35" y="21"/>
                      <a:pt x="35" y="20"/>
                    </a:cubicBezTo>
                    <a:cubicBezTo>
                      <a:pt x="36" y="24"/>
                      <a:pt x="34" y="19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2" y="22"/>
                    </a:cubicBezTo>
                    <a:cubicBezTo>
                      <a:pt x="32" y="22"/>
                      <a:pt x="31" y="19"/>
                      <a:pt x="30" y="21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0" y="21"/>
                      <a:pt x="30" y="21"/>
                    </a:cubicBezTo>
                    <a:cubicBezTo>
                      <a:pt x="30" y="22"/>
                      <a:pt x="30" y="20"/>
                      <a:pt x="29" y="20"/>
                    </a:cubicBezTo>
                    <a:cubicBezTo>
                      <a:pt x="29" y="21"/>
                      <a:pt x="29" y="21"/>
                      <a:pt x="29" y="22"/>
                    </a:cubicBezTo>
                    <a:cubicBezTo>
                      <a:pt x="29" y="20"/>
                      <a:pt x="28" y="23"/>
                      <a:pt x="27" y="21"/>
                    </a:cubicBezTo>
                    <a:cubicBezTo>
                      <a:pt x="27" y="25"/>
                      <a:pt x="27" y="23"/>
                      <a:pt x="27" y="24"/>
                    </a:cubicBezTo>
                    <a:cubicBezTo>
                      <a:pt x="27" y="24"/>
                      <a:pt x="27" y="23"/>
                      <a:pt x="27" y="22"/>
                    </a:cubicBezTo>
                    <a:cubicBezTo>
                      <a:pt x="26" y="22"/>
                      <a:pt x="26" y="22"/>
                      <a:pt x="26" y="21"/>
                    </a:cubicBezTo>
                    <a:cubicBezTo>
                      <a:pt x="26" y="22"/>
                      <a:pt x="25" y="24"/>
                      <a:pt x="25" y="23"/>
                    </a:cubicBezTo>
                    <a:cubicBezTo>
                      <a:pt x="25" y="21"/>
                      <a:pt x="25" y="23"/>
                      <a:pt x="25" y="22"/>
                    </a:cubicBezTo>
                    <a:cubicBezTo>
                      <a:pt x="24" y="24"/>
                      <a:pt x="24" y="25"/>
                      <a:pt x="24" y="2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3"/>
                      <a:pt x="23" y="20"/>
                      <a:pt x="21" y="23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0" y="23"/>
                      <a:pt x="20" y="21"/>
                      <a:pt x="18" y="24"/>
                    </a:cubicBezTo>
                    <a:cubicBezTo>
                      <a:pt x="18" y="23"/>
                      <a:pt x="18" y="22"/>
                      <a:pt x="18" y="22"/>
                    </a:cubicBezTo>
                    <a:cubicBezTo>
                      <a:pt x="17" y="24"/>
                      <a:pt x="17" y="23"/>
                      <a:pt x="16" y="25"/>
                    </a:cubicBezTo>
                    <a:cubicBezTo>
                      <a:pt x="16" y="25"/>
                      <a:pt x="16" y="24"/>
                      <a:pt x="16" y="24"/>
                    </a:cubicBezTo>
                    <a:cubicBezTo>
                      <a:pt x="16" y="23"/>
                      <a:pt x="17" y="21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5" y="23"/>
                      <a:pt x="14" y="24"/>
                      <a:pt x="15" y="23"/>
                    </a:cubicBezTo>
                    <a:cubicBezTo>
                      <a:pt x="14" y="24"/>
                      <a:pt x="13" y="24"/>
                      <a:pt x="13" y="26"/>
                    </a:cubicBezTo>
                    <a:cubicBezTo>
                      <a:pt x="12" y="26"/>
                      <a:pt x="14" y="23"/>
                      <a:pt x="13" y="25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4" y="22"/>
                      <a:pt x="12" y="23"/>
                      <a:pt x="11" y="23"/>
                    </a:cubicBezTo>
                    <a:cubicBezTo>
                      <a:pt x="12" y="21"/>
                      <a:pt x="10" y="23"/>
                      <a:pt x="11" y="22"/>
                    </a:cubicBezTo>
                    <a:cubicBezTo>
                      <a:pt x="10" y="23"/>
                      <a:pt x="11" y="21"/>
                      <a:pt x="9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1"/>
                      <a:pt x="10" y="21"/>
                    </a:cubicBezTo>
                    <a:cubicBezTo>
                      <a:pt x="10" y="20"/>
                      <a:pt x="8" y="21"/>
                      <a:pt x="8" y="22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8" y="21"/>
                      <a:pt x="6" y="22"/>
                      <a:pt x="5" y="23"/>
                    </a:cubicBezTo>
                    <a:cubicBezTo>
                      <a:pt x="6" y="22"/>
                      <a:pt x="5" y="23"/>
                      <a:pt x="5" y="22"/>
                    </a:cubicBezTo>
                    <a:cubicBezTo>
                      <a:pt x="6" y="22"/>
                      <a:pt x="8" y="21"/>
                      <a:pt x="9" y="20"/>
                    </a:cubicBezTo>
                    <a:cubicBezTo>
                      <a:pt x="10" y="20"/>
                      <a:pt x="6" y="21"/>
                      <a:pt x="8" y="20"/>
                    </a:cubicBezTo>
                    <a:cubicBezTo>
                      <a:pt x="9" y="20"/>
                      <a:pt x="8" y="20"/>
                      <a:pt x="6" y="21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5" y="21"/>
                      <a:pt x="5" y="20"/>
                      <a:pt x="3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3" y="22"/>
                      <a:pt x="2" y="22"/>
                      <a:pt x="3" y="21"/>
                    </a:cubicBezTo>
                    <a:cubicBezTo>
                      <a:pt x="5" y="20"/>
                      <a:pt x="6" y="20"/>
                      <a:pt x="7" y="20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0"/>
                      <a:pt x="3" y="21"/>
                      <a:pt x="2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3"/>
                      <a:pt x="2" y="2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6" y="21"/>
                      <a:pt x="4" y="2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4" y="23"/>
                      <a:pt x="2" y="25"/>
                      <a:pt x="3" y="24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4" y="24"/>
                      <a:pt x="4" y="24"/>
                    </a:cubicBezTo>
                    <a:cubicBezTo>
                      <a:pt x="4" y="24"/>
                      <a:pt x="1" y="26"/>
                      <a:pt x="1" y="27"/>
                    </a:cubicBezTo>
                    <a:cubicBezTo>
                      <a:pt x="1" y="27"/>
                      <a:pt x="3" y="26"/>
                      <a:pt x="2" y="28"/>
                    </a:cubicBezTo>
                    <a:cubicBezTo>
                      <a:pt x="2" y="28"/>
                      <a:pt x="4" y="28"/>
                      <a:pt x="5" y="27"/>
                    </a:cubicBezTo>
                    <a:cubicBezTo>
                      <a:pt x="5" y="28"/>
                      <a:pt x="3" y="29"/>
                      <a:pt x="4" y="29"/>
                    </a:cubicBezTo>
                    <a:cubicBezTo>
                      <a:pt x="3" y="29"/>
                      <a:pt x="2" y="30"/>
                      <a:pt x="2" y="31"/>
                    </a:cubicBezTo>
                    <a:cubicBezTo>
                      <a:pt x="3" y="30"/>
                      <a:pt x="2" y="32"/>
                      <a:pt x="4" y="30"/>
                    </a:cubicBezTo>
                    <a:cubicBezTo>
                      <a:pt x="4" y="30"/>
                      <a:pt x="4" y="31"/>
                      <a:pt x="5" y="31"/>
                    </a:cubicBezTo>
                    <a:cubicBezTo>
                      <a:pt x="4" y="31"/>
                      <a:pt x="3" y="33"/>
                      <a:pt x="3" y="33"/>
                    </a:cubicBezTo>
                    <a:cubicBezTo>
                      <a:pt x="4" y="32"/>
                      <a:pt x="5" y="32"/>
                      <a:pt x="5" y="32"/>
                    </a:cubicBezTo>
                    <a:cubicBezTo>
                      <a:pt x="6" y="31"/>
                      <a:pt x="6" y="31"/>
                      <a:pt x="7" y="29"/>
                    </a:cubicBezTo>
                    <a:cubicBezTo>
                      <a:pt x="7" y="29"/>
                      <a:pt x="8" y="28"/>
                      <a:pt x="8" y="29"/>
                    </a:cubicBezTo>
                    <a:cubicBezTo>
                      <a:pt x="7" y="30"/>
                      <a:pt x="5" y="32"/>
                      <a:pt x="6" y="33"/>
                    </a:cubicBezTo>
                    <a:cubicBezTo>
                      <a:pt x="4" y="35"/>
                      <a:pt x="5" y="32"/>
                      <a:pt x="4" y="34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0" y="36"/>
                      <a:pt x="2" y="35"/>
                      <a:pt x="1" y="37"/>
                    </a:cubicBezTo>
                    <a:cubicBezTo>
                      <a:pt x="1" y="37"/>
                      <a:pt x="2" y="36"/>
                      <a:pt x="3" y="36"/>
                    </a:cubicBezTo>
                    <a:cubicBezTo>
                      <a:pt x="4" y="35"/>
                      <a:pt x="4" y="35"/>
                      <a:pt x="4" y="34"/>
                    </a:cubicBezTo>
                    <a:cubicBezTo>
                      <a:pt x="6" y="32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7"/>
                      <a:pt x="4" y="36"/>
                      <a:pt x="4" y="36"/>
                    </a:cubicBezTo>
                    <a:cubicBezTo>
                      <a:pt x="3" y="39"/>
                      <a:pt x="4" y="36"/>
                      <a:pt x="3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2" y="41"/>
                      <a:pt x="3" y="38"/>
                      <a:pt x="3" y="39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4" y="38"/>
                      <a:pt x="5" y="37"/>
                      <a:pt x="4" y="37"/>
                    </a:cubicBezTo>
                    <a:cubicBezTo>
                      <a:pt x="6" y="34"/>
                      <a:pt x="5" y="37"/>
                      <a:pt x="6" y="36"/>
                    </a:cubicBezTo>
                    <a:cubicBezTo>
                      <a:pt x="7" y="35"/>
                      <a:pt x="5" y="36"/>
                      <a:pt x="6" y="35"/>
                    </a:cubicBezTo>
                    <a:cubicBezTo>
                      <a:pt x="7" y="33"/>
                      <a:pt x="7" y="34"/>
                      <a:pt x="8" y="33"/>
                    </a:cubicBezTo>
                    <a:cubicBezTo>
                      <a:pt x="8" y="34"/>
                      <a:pt x="7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5" y="37"/>
                      <a:pt x="5" y="39"/>
                      <a:pt x="4" y="40"/>
                    </a:cubicBezTo>
                    <a:cubicBezTo>
                      <a:pt x="4" y="41"/>
                      <a:pt x="5" y="38"/>
                      <a:pt x="5" y="39"/>
                    </a:cubicBezTo>
                    <a:cubicBezTo>
                      <a:pt x="5" y="39"/>
                      <a:pt x="6" y="37"/>
                      <a:pt x="6" y="37"/>
                    </a:cubicBezTo>
                    <a:cubicBezTo>
                      <a:pt x="9" y="33"/>
                      <a:pt x="5" y="40"/>
                      <a:pt x="6" y="39"/>
                    </a:cubicBezTo>
                    <a:cubicBezTo>
                      <a:pt x="7" y="37"/>
                      <a:pt x="9" y="36"/>
                      <a:pt x="10" y="33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0" y="34"/>
                      <a:pt x="10" y="34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8" y="41"/>
                      <a:pt x="8" y="40"/>
                      <a:pt x="8" y="39"/>
                    </a:cubicBezTo>
                    <a:cubicBezTo>
                      <a:pt x="8" y="40"/>
                      <a:pt x="7" y="41"/>
                      <a:pt x="8" y="41"/>
                    </a:cubicBezTo>
                    <a:cubicBezTo>
                      <a:pt x="8" y="40"/>
                      <a:pt x="9" y="38"/>
                      <a:pt x="9" y="38"/>
                    </a:cubicBezTo>
                    <a:cubicBezTo>
                      <a:pt x="10" y="38"/>
                      <a:pt x="9" y="40"/>
                      <a:pt x="9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1"/>
                      <a:pt x="8" y="43"/>
                      <a:pt x="8" y="42"/>
                    </a:cubicBezTo>
                    <a:cubicBezTo>
                      <a:pt x="9" y="41"/>
                      <a:pt x="9" y="40"/>
                      <a:pt x="10" y="38"/>
                    </a:cubicBezTo>
                    <a:cubicBezTo>
                      <a:pt x="11" y="38"/>
                      <a:pt x="10" y="40"/>
                      <a:pt x="10" y="39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0"/>
                      <a:pt x="8" y="43"/>
                      <a:pt x="9" y="43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2"/>
                      <a:pt x="11" y="40"/>
                      <a:pt x="11" y="42"/>
                    </a:cubicBezTo>
                    <a:cubicBezTo>
                      <a:pt x="12" y="40"/>
                      <a:pt x="11" y="42"/>
                      <a:pt x="11" y="41"/>
                    </a:cubicBezTo>
                    <a:cubicBezTo>
                      <a:pt x="11" y="39"/>
                      <a:pt x="12" y="39"/>
                      <a:pt x="12" y="39"/>
                    </a:cubicBezTo>
                    <a:cubicBezTo>
                      <a:pt x="11" y="42"/>
                      <a:pt x="12" y="39"/>
                      <a:pt x="12" y="40"/>
                    </a:cubicBezTo>
                    <a:cubicBezTo>
                      <a:pt x="12" y="41"/>
                      <a:pt x="12" y="41"/>
                      <a:pt x="12" y="42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3"/>
                      <a:pt x="13" y="39"/>
                      <a:pt x="13" y="41"/>
                    </a:cubicBezTo>
                    <a:cubicBezTo>
                      <a:pt x="13" y="42"/>
                      <a:pt x="12" y="43"/>
                      <a:pt x="12" y="43"/>
                    </a:cubicBezTo>
                    <a:cubicBezTo>
                      <a:pt x="13" y="41"/>
                      <a:pt x="14" y="40"/>
                      <a:pt x="14" y="39"/>
                    </a:cubicBezTo>
                    <a:cubicBezTo>
                      <a:pt x="14" y="40"/>
                      <a:pt x="13" y="42"/>
                      <a:pt x="13" y="44"/>
                    </a:cubicBezTo>
                    <a:cubicBezTo>
                      <a:pt x="14" y="42"/>
                      <a:pt x="13" y="45"/>
                      <a:pt x="14" y="43"/>
                    </a:cubicBezTo>
                    <a:cubicBezTo>
                      <a:pt x="14" y="42"/>
                      <a:pt x="14" y="41"/>
                      <a:pt x="15" y="40"/>
                    </a:cubicBezTo>
                    <a:cubicBezTo>
                      <a:pt x="15" y="40"/>
                      <a:pt x="14" y="41"/>
                      <a:pt x="14" y="42"/>
                    </a:cubicBezTo>
                    <a:cubicBezTo>
                      <a:pt x="14" y="42"/>
                      <a:pt x="15" y="40"/>
                      <a:pt x="15" y="39"/>
                    </a:cubicBezTo>
                    <a:cubicBezTo>
                      <a:pt x="15" y="39"/>
                      <a:pt x="16" y="37"/>
                      <a:pt x="16" y="39"/>
                    </a:cubicBezTo>
                    <a:cubicBezTo>
                      <a:pt x="16" y="40"/>
                      <a:pt x="15" y="39"/>
                      <a:pt x="15" y="40"/>
                    </a:cubicBezTo>
                    <a:cubicBezTo>
                      <a:pt x="16" y="41"/>
                      <a:pt x="17" y="37"/>
                      <a:pt x="17" y="36"/>
                    </a:cubicBezTo>
                    <a:cubicBezTo>
                      <a:pt x="17" y="35"/>
                      <a:pt x="18" y="32"/>
                      <a:pt x="19" y="31"/>
                    </a:cubicBezTo>
                    <a:cubicBezTo>
                      <a:pt x="19" y="32"/>
                      <a:pt x="18" y="32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7"/>
                      <a:pt x="16" y="39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1"/>
                      <a:pt x="16" y="43"/>
                      <a:pt x="16" y="42"/>
                    </a:cubicBezTo>
                    <a:cubicBezTo>
                      <a:pt x="17" y="41"/>
                      <a:pt x="16" y="43"/>
                      <a:pt x="16" y="41"/>
                    </a:cubicBezTo>
                    <a:cubicBezTo>
                      <a:pt x="17" y="41"/>
                      <a:pt x="18" y="38"/>
                      <a:pt x="18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1"/>
                      <a:pt x="17" y="42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1" y="39"/>
                    </a:cubicBezTo>
                    <a:cubicBezTo>
                      <a:pt x="21" y="41"/>
                      <a:pt x="21" y="41"/>
                      <a:pt x="21" y="42"/>
                    </a:cubicBezTo>
                    <a:cubicBezTo>
                      <a:pt x="21" y="42"/>
                      <a:pt x="22" y="41"/>
                      <a:pt x="22" y="41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2" y="44"/>
                      <a:pt x="23" y="42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1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0"/>
                      <a:pt x="24" y="41"/>
                      <a:pt x="24" y="43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4" y="43"/>
                      <a:pt x="25" y="43"/>
                      <a:pt x="26" y="42"/>
                    </a:cubicBezTo>
                    <a:cubicBezTo>
                      <a:pt x="25" y="42"/>
                      <a:pt x="25" y="41"/>
                      <a:pt x="26" y="39"/>
                    </a:cubicBezTo>
                    <a:cubicBezTo>
                      <a:pt x="26" y="37"/>
                      <a:pt x="26" y="40"/>
                      <a:pt x="26" y="39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6" y="44"/>
                      <a:pt x="27" y="42"/>
                      <a:pt x="28" y="42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3"/>
                      <a:pt x="29" y="41"/>
                      <a:pt x="30" y="42"/>
                    </a:cubicBezTo>
                    <a:cubicBezTo>
                      <a:pt x="30" y="41"/>
                      <a:pt x="30" y="38"/>
                      <a:pt x="30" y="38"/>
                    </a:cubicBezTo>
                    <a:cubicBezTo>
                      <a:pt x="30" y="36"/>
                      <a:pt x="30" y="41"/>
                      <a:pt x="30" y="42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0"/>
                      <a:pt x="31" y="39"/>
                      <a:pt x="31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2"/>
                      <a:pt x="32" y="42"/>
                    </a:cubicBezTo>
                    <a:cubicBezTo>
                      <a:pt x="32" y="40"/>
                      <a:pt x="33" y="41"/>
                      <a:pt x="33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33" y="41"/>
                      <a:pt x="33" y="41"/>
                      <a:pt x="33" y="41"/>
                    </a:cubicBezTo>
                    <a:cubicBezTo>
                      <a:pt x="33" y="42"/>
                      <a:pt x="33" y="40"/>
                      <a:pt x="33" y="39"/>
                    </a:cubicBezTo>
                    <a:cubicBezTo>
                      <a:pt x="33" y="38"/>
                      <a:pt x="33" y="39"/>
                      <a:pt x="33" y="40"/>
                    </a:cubicBezTo>
                    <a:cubicBezTo>
                      <a:pt x="33" y="41"/>
                      <a:pt x="33" y="40"/>
                      <a:pt x="33" y="40"/>
                    </a:cubicBezTo>
                    <a:cubicBezTo>
                      <a:pt x="33" y="41"/>
                      <a:pt x="33" y="40"/>
                      <a:pt x="33" y="41"/>
                    </a:cubicBezTo>
                    <a:cubicBezTo>
                      <a:pt x="33" y="41"/>
                      <a:pt x="33" y="39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0"/>
                      <a:pt x="34" y="40"/>
                      <a:pt x="35" y="40"/>
                    </a:cubicBezTo>
                    <a:cubicBezTo>
                      <a:pt x="34" y="39"/>
                      <a:pt x="34" y="39"/>
                      <a:pt x="34" y="38"/>
                    </a:cubicBezTo>
                    <a:cubicBezTo>
                      <a:pt x="34" y="38"/>
                      <a:pt x="34" y="37"/>
                      <a:pt x="34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35" y="39"/>
                      <a:pt x="34" y="37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8"/>
                      <a:pt x="35" y="38"/>
                      <a:pt x="35" y="38"/>
                    </a:cubicBezTo>
                    <a:cubicBezTo>
                      <a:pt x="35" y="39"/>
                      <a:pt x="35" y="41"/>
                      <a:pt x="36" y="42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36" y="40"/>
                      <a:pt x="37" y="40"/>
                      <a:pt x="37" y="41"/>
                    </a:cubicBezTo>
                    <a:cubicBezTo>
                      <a:pt x="38" y="42"/>
                      <a:pt x="37" y="36"/>
                      <a:pt x="37" y="38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38" y="40"/>
                      <a:pt x="38" y="39"/>
                      <a:pt x="38" y="39"/>
                    </a:cubicBezTo>
                    <a:cubicBezTo>
                      <a:pt x="38" y="38"/>
                      <a:pt x="38" y="41"/>
                      <a:pt x="38" y="39"/>
                    </a:cubicBezTo>
                    <a:cubicBezTo>
                      <a:pt x="38" y="38"/>
                      <a:pt x="38" y="38"/>
                      <a:pt x="38" y="38"/>
                    </a:cubicBezTo>
                    <a:cubicBezTo>
                      <a:pt x="39" y="42"/>
                      <a:pt x="40" y="38"/>
                      <a:pt x="41" y="40"/>
                    </a:cubicBezTo>
                    <a:cubicBezTo>
                      <a:pt x="40" y="38"/>
                      <a:pt x="41" y="39"/>
                      <a:pt x="41" y="39"/>
                    </a:cubicBezTo>
                    <a:cubicBezTo>
                      <a:pt x="42" y="41"/>
                      <a:pt x="41" y="38"/>
                      <a:pt x="42" y="39"/>
                    </a:cubicBezTo>
                    <a:cubicBezTo>
                      <a:pt x="41" y="37"/>
                      <a:pt x="41" y="37"/>
                      <a:pt x="41" y="37"/>
                    </a:cubicBezTo>
                    <a:cubicBezTo>
                      <a:pt x="42" y="38"/>
                      <a:pt x="40" y="33"/>
                      <a:pt x="42" y="36"/>
                    </a:cubicBezTo>
                    <a:cubicBezTo>
                      <a:pt x="42" y="37"/>
                      <a:pt x="42" y="38"/>
                      <a:pt x="42" y="38"/>
                    </a:cubicBezTo>
                    <a:cubicBezTo>
                      <a:pt x="44" y="41"/>
                      <a:pt x="42" y="36"/>
                      <a:pt x="44" y="38"/>
                    </a:cubicBezTo>
                    <a:cubicBezTo>
                      <a:pt x="43" y="37"/>
                      <a:pt x="43" y="36"/>
                      <a:pt x="43" y="35"/>
                    </a:cubicBezTo>
                    <a:cubicBezTo>
                      <a:pt x="43" y="36"/>
                      <a:pt x="44" y="37"/>
                      <a:pt x="44" y="37"/>
                    </a:cubicBezTo>
                    <a:cubicBezTo>
                      <a:pt x="44" y="37"/>
                      <a:pt x="44" y="36"/>
                      <a:pt x="44" y="37"/>
                    </a:cubicBezTo>
                    <a:cubicBezTo>
                      <a:pt x="45" y="37"/>
                      <a:pt x="45" y="38"/>
                      <a:pt x="45" y="38"/>
                    </a:cubicBezTo>
                    <a:cubicBezTo>
                      <a:pt x="45" y="38"/>
                      <a:pt x="45" y="37"/>
                      <a:pt x="45" y="36"/>
                    </a:cubicBezTo>
                    <a:cubicBezTo>
                      <a:pt x="46" y="38"/>
                      <a:pt x="46" y="37"/>
                      <a:pt x="47" y="38"/>
                    </a:cubicBezTo>
                    <a:cubicBezTo>
                      <a:pt x="46" y="35"/>
                      <a:pt x="48" y="38"/>
                      <a:pt x="46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6" y="35"/>
                      <a:pt x="46" y="34"/>
                      <a:pt x="46" y="33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7"/>
                      <a:pt x="47" y="35"/>
                      <a:pt x="48" y="37"/>
                    </a:cubicBezTo>
                    <a:cubicBezTo>
                      <a:pt x="47" y="35"/>
                      <a:pt x="48" y="36"/>
                      <a:pt x="47" y="35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4"/>
                      <a:pt x="47" y="33"/>
                      <a:pt x="47" y="33"/>
                    </a:cubicBezTo>
                    <a:cubicBezTo>
                      <a:pt x="47" y="33"/>
                      <a:pt x="48" y="35"/>
                      <a:pt x="48" y="35"/>
                    </a:cubicBezTo>
                    <a:cubicBezTo>
                      <a:pt x="49" y="36"/>
                      <a:pt x="49" y="35"/>
                      <a:pt x="48" y="35"/>
                    </a:cubicBezTo>
                    <a:cubicBezTo>
                      <a:pt x="48" y="35"/>
                      <a:pt x="48" y="35"/>
                      <a:pt x="48" y="34"/>
                    </a:cubicBezTo>
                    <a:cubicBezTo>
                      <a:pt x="48" y="34"/>
                      <a:pt x="48" y="35"/>
                      <a:pt x="48" y="35"/>
                    </a:cubicBezTo>
                    <a:cubicBezTo>
                      <a:pt x="48" y="34"/>
                      <a:pt x="48" y="34"/>
                      <a:pt x="49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9" y="34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0" y="36"/>
                      <a:pt x="50" y="35"/>
                      <a:pt x="49" y="34"/>
                    </a:cubicBezTo>
                    <a:cubicBezTo>
                      <a:pt x="50" y="35"/>
                      <a:pt x="50" y="33"/>
                      <a:pt x="50" y="32"/>
                    </a:cubicBezTo>
                    <a:cubicBezTo>
                      <a:pt x="50" y="33"/>
                      <a:pt x="51" y="34"/>
                      <a:pt x="50" y="33"/>
                    </a:cubicBezTo>
                    <a:cubicBezTo>
                      <a:pt x="50" y="33"/>
                      <a:pt x="50" y="31"/>
                      <a:pt x="50" y="32"/>
                    </a:cubicBezTo>
                    <a:cubicBezTo>
                      <a:pt x="50" y="32"/>
                      <a:pt x="51" y="33"/>
                      <a:pt x="51" y="33"/>
                    </a:cubicBezTo>
                    <a:cubicBezTo>
                      <a:pt x="52" y="33"/>
                      <a:pt x="51" y="32"/>
                      <a:pt x="51" y="32"/>
                    </a:cubicBezTo>
                    <a:cubicBezTo>
                      <a:pt x="52" y="34"/>
                      <a:pt x="51" y="30"/>
                      <a:pt x="52" y="31"/>
                    </a:cubicBezTo>
                    <a:cubicBezTo>
                      <a:pt x="52" y="31"/>
                      <a:pt x="53" y="32"/>
                      <a:pt x="53" y="33"/>
                    </a:cubicBezTo>
                    <a:cubicBezTo>
                      <a:pt x="53" y="32"/>
                      <a:pt x="53" y="31"/>
                      <a:pt x="52" y="29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0"/>
                      <a:pt x="53" y="29"/>
                    </a:cubicBezTo>
                    <a:cubicBezTo>
                      <a:pt x="52" y="28"/>
                      <a:pt x="51" y="27"/>
                      <a:pt x="52" y="27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2" y="27"/>
                      <a:pt x="52" y="27"/>
                      <a:pt x="53" y="28"/>
                    </a:cubicBezTo>
                    <a:cubicBezTo>
                      <a:pt x="54" y="30"/>
                      <a:pt x="54" y="29"/>
                      <a:pt x="54" y="29"/>
                    </a:cubicBezTo>
                    <a:cubicBezTo>
                      <a:pt x="53" y="27"/>
                      <a:pt x="53" y="27"/>
                      <a:pt x="53" y="27"/>
                    </a:cubicBezTo>
                    <a:cubicBezTo>
                      <a:pt x="53" y="27"/>
                      <a:pt x="54" y="29"/>
                      <a:pt x="54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4" y="26"/>
                      <a:pt x="54" y="27"/>
                    </a:cubicBezTo>
                    <a:cubicBezTo>
                      <a:pt x="54" y="26"/>
                      <a:pt x="53" y="24"/>
                      <a:pt x="52" y="22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3" y="22"/>
                      <a:pt x="52" y="21"/>
                      <a:pt x="53" y="22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54" y="23"/>
                      <a:pt x="55" y="25"/>
                      <a:pt x="55" y="26"/>
                    </a:cubicBezTo>
                    <a:cubicBezTo>
                      <a:pt x="55" y="25"/>
                      <a:pt x="56" y="26"/>
                      <a:pt x="57" y="26"/>
                    </a:cubicBezTo>
                    <a:cubicBezTo>
                      <a:pt x="55" y="23"/>
                      <a:pt x="56" y="24"/>
                      <a:pt x="55" y="22"/>
                    </a:cubicBezTo>
                    <a:cubicBezTo>
                      <a:pt x="55" y="22"/>
                      <a:pt x="56" y="24"/>
                      <a:pt x="57" y="24"/>
                    </a:cubicBezTo>
                    <a:cubicBezTo>
                      <a:pt x="56" y="23"/>
                      <a:pt x="57" y="23"/>
                      <a:pt x="57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7" y="23"/>
                      <a:pt x="58" y="23"/>
                      <a:pt x="57" y="21"/>
                    </a:cubicBezTo>
                    <a:cubicBezTo>
                      <a:pt x="58" y="22"/>
                      <a:pt x="58" y="22"/>
                      <a:pt x="58" y="22"/>
                    </a:cubicBezTo>
                    <a:cubicBezTo>
                      <a:pt x="59" y="22"/>
                      <a:pt x="56" y="19"/>
                      <a:pt x="57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7" y="20"/>
                      <a:pt x="59" y="22"/>
                      <a:pt x="58" y="20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9" y="21"/>
                      <a:pt x="59" y="21"/>
                      <a:pt x="58" y="19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0" y="22"/>
                      <a:pt x="58" y="19"/>
                      <a:pt x="59" y="19"/>
                    </a:cubicBezTo>
                    <a:cubicBezTo>
                      <a:pt x="59" y="19"/>
                      <a:pt x="60" y="20"/>
                      <a:pt x="60" y="20"/>
                    </a:cubicBezTo>
                    <a:cubicBezTo>
                      <a:pt x="59" y="19"/>
                      <a:pt x="60" y="19"/>
                      <a:pt x="60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2" y="19"/>
                      <a:pt x="64" y="18"/>
                      <a:pt x="63" y="16"/>
                    </a:cubicBezTo>
                    <a:cubicBezTo>
                      <a:pt x="65" y="17"/>
                      <a:pt x="64" y="17"/>
                      <a:pt x="65" y="18"/>
                    </a:cubicBezTo>
                    <a:cubicBezTo>
                      <a:pt x="64" y="17"/>
                      <a:pt x="65" y="18"/>
                      <a:pt x="65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5" y="17"/>
                      <a:pt x="66" y="18"/>
                      <a:pt x="66" y="17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4" y="15"/>
                      <a:pt x="68" y="18"/>
                      <a:pt x="66" y="16"/>
                    </a:cubicBezTo>
                    <a:cubicBezTo>
                      <a:pt x="67" y="17"/>
                      <a:pt x="67" y="17"/>
                      <a:pt x="67" y="17"/>
                    </a:cubicBezTo>
                    <a:cubicBezTo>
                      <a:pt x="65" y="15"/>
                      <a:pt x="68" y="17"/>
                      <a:pt x="66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8" y="17"/>
                      <a:pt x="65" y="14"/>
                      <a:pt x="67" y="15"/>
                    </a:cubicBezTo>
                    <a:cubicBezTo>
                      <a:pt x="67" y="15"/>
                      <a:pt x="66" y="14"/>
                      <a:pt x="65" y="13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3"/>
                      <a:pt x="68" y="12"/>
                      <a:pt x="66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5" y="9"/>
                      <a:pt x="70" y="11"/>
                      <a:pt x="66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8"/>
                      <a:pt x="67" y="8"/>
                      <a:pt x="66" y="7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7" y="8"/>
                      <a:pt x="65" y="6"/>
                      <a:pt x="65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9" y="7"/>
                      <a:pt x="72" y="3"/>
                      <a:pt x="68" y="4"/>
                    </a:cubicBezTo>
                    <a:close/>
                    <a:moveTo>
                      <a:pt x="61" y="9"/>
                    </a:moveTo>
                    <a:cubicBezTo>
                      <a:pt x="60" y="9"/>
                      <a:pt x="61" y="7"/>
                      <a:pt x="62" y="6"/>
                    </a:cubicBezTo>
                    <a:cubicBezTo>
                      <a:pt x="62" y="8"/>
                      <a:pt x="61" y="9"/>
                      <a:pt x="6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chenying0907 255"/>
              <p:cNvSpPr/>
              <p:nvPr/>
            </p:nvSpPr>
            <p:spPr bwMode="auto">
              <a:xfrm>
                <a:off x="4011" y="3063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2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chenying0907 256"/>
              <p:cNvSpPr/>
              <p:nvPr/>
            </p:nvSpPr>
            <p:spPr bwMode="auto">
              <a:xfrm>
                <a:off x="3912" y="31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chenying0907 257"/>
              <p:cNvSpPr/>
              <p:nvPr/>
            </p:nvSpPr>
            <p:spPr bwMode="auto">
              <a:xfrm>
                <a:off x="3996" y="3089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Oval 258"/>
              <p:cNvSpPr>
                <a:spLocks noChangeArrowheads="1"/>
              </p:cNvSpPr>
              <p:nvPr/>
            </p:nvSpPr>
            <p:spPr bwMode="auto">
              <a:xfrm>
                <a:off x="3595" y="182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chenying0907 259"/>
              <p:cNvSpPr/>
              <p:nvPr/>
            </p:nvSpPr>
            <p:spPr bwMode="auto">
              <a:xfrm>
                <a:off x="3598" y="182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chenying0907 260"/>
              <p:cNvSpPr/>
              <p:nvPr/>
            </p:nvSpPr>
            <p:spPr bwMode="auto">
              <a:xfrm>
                <a:off x="3918" y="28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chenying0907 261"/>
              <p:cNvSpPr/>
              <p:nvPr/>
            </p:nvSpPr>
            <p:spPr bwMode="auto">
              <a:xfrm>
                <a:off x="3924" y="30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chenying0907 262"/>
              <p:cNvSpPr/>
              <p:nvPr/>
            </p:nvSpPr>
            <p:spPr bwMode="auto">
              <a:xfrm>
                <a:off x="3986" y="3027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chenying0907 263"/>
              <p:cNvSpPr/>
              <p:nvPr/>
            </p:nvSpPr>
            <p:spPr bwMode="auto">
              <a:xfrm>
                <a:off x="3899" y="3091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Rectangle 264"/>
              <p:cNvSpPr>
                <a:spLocks noChangeArrowheads="1"/>
              </p:cNvSpPr>
              <p:nvPr/>
            </p:nvSpPr>
            <p:spPr bwMode="auto">
              <a:xfrm>
                <a:off x="4013" y="3004"/>
                <a:ext cx="1" cy="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chenying0907 265"/>
              <p:cNvSpPr/>
              <p:nvPr/>
            </p:nvSpPr>
            <p:spPr bwMode="auto">
              <a:xfrm>
                <a:off x="3903" y="3055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chenying0907 266"/>
              <p:cNvSpPr/>
              <p:nvPr/>
            </p:nvSpPr>
            <p:spPr bwMode="auto">
              <a:xfrm>
                <a:off x="3905" y="3055"/>
                <a:ext cx="4" cy="0"/>
              </a:xfrm>
              <a:custGeom>
                <a:avLst/>
                <a:gdLst>
                  <a:gd name="T0" fmla="*/ 1 w 2"/>
                  <a:gd name="T1" fmla="*/ 2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chenying0907 267"/>
              <p:cNvSpPr/>
              <p:nvPr/>
            </p:nvSpPr>
            <p:spPr bwMode="auto">
              <a:xfrm>
                <a:off x="3897" y="3085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chenying0907 268"/>
              <p:cNvSpPr/>
              <p:nvPr/>
            </p:nvSpPr>
            <p:spPr bwMode="auto">
              <a:xfrm>
                <a:off x="3897" y="3095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chenying0907 269"/>
              <p:cNvSpPr/>
              <p:nvPr/>
            </p:nvSpPr>
            <p:spPr bwMode="auto">
              <a:xfrm>
                <a:off x="3984" y="3095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chenying0907 270"/>
              <p:cNvSpPr/>
              <p:nvPr/>
            </p:nvSpPr>
            <p:spPr bwMode="auto">
              <a:xfrm>
                <a:off x="3600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chenying0907 271"/>
              <p:cNvSpPr/>
              <p:nvPr/>
            </p:nvSpPr>
            <p:spPr bwMode="auto">
              <a:xfrm>
                <a:off x="3905" y="310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chenying0907 272"/>
              <p:cNvSpPr/>
              <p:nvPr/>
            </p:nvSpPr>
            <p:spPr bwMode="auto">
              <a:xfrm>
                <a:off x="4230" y="2480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1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chenying0907 273"/>
              <p:cNvSpPr/>
              <p:nvPr/>
            </p:nvSpPr>
            <p:spPr bwMode="auto">
              <a:xfrm>
                <a:off x="3895" y="3080"/>
                <a:ext cx="4" cy="3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chenying0907 274"/>
              <p:cNvSpPr/>
              <p:nvPr/>
            </p:nvSpPr>
            <p:spPr bwMode="auto">
              <a:xfrm>
                <a:off x="4007" y="30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chenying0907 275"/>
              <p:cNvSpPr/>
              <p:nvPr/>
            </p:nvSpPr>
            <p:spPr bwMode="auto">
              <a:xfrm>
                <a:off x="3598" y="182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chenying0907 276"/>
              <p:cNvSpPr/>
              <p:nvPr/>
            </p:nvSpPr>
            <p:spPr bwMode="auto">
              <a:xfrm>
                <a:off x="4005" y="30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chenying0907 277"/>
              <p:cNvSpPr/>
              <p:nvPr/>
            </p:nvSpPr>
            <p:spPr bwMode="auto">
              <a:xfrm>
                <a:off x="4007" y="308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chenying0907 278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chenying0907 279"/>
              <p:cNvSpPr/>
              <p:nvPr/>
            </p:nvSpPr>
            <p:spPr bwMode="auto">
              <a:xfrm>
                <a:off x="3598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0 w 1"/>
                  <a:gd name="T5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chenying0907 280"/>
              <p:cNvSpPr/>
              <p:nvPr/>
            </p:nvSpPr>
            <p:spPr bwMode="auto">
              <a:xfrm>
                <a:off x="4009" y="3083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chenying0907 281"/>
              <p:cNvSpPr/>
              <p:nvPr/>
            </p:nvSpPr>
            <p:spPr bwMode="auto">
              <a:xfrm>
                <a:off x="3602" y="18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chenying0907 282"/>
              <p:cNvSpPr/>
              <p:nvPr/>
            </p:nvSpPr>
            <p:spPr bwMode="auto">
              <a:xfrm>
                <a:off x="3929" y="1870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2 w 2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1"/>
                      <a:pt x="0" y="1"/>
                      <a:pt x="1" y="4"/>
                    </a:cubicBezTo>
                    <a:cubicBezTo>
                      <a:pt x="1" y="0"/>
                      <a:pt x="2" y="4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chenying0907 283"/>
              <p:cNvSpPr/>
              <p:nvPr/>
            </p:nvSpPr>
            <p:spPr bwMode="auto">
              <a:xfrm>
                <a:off x="3687" y="15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2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chenying0907 284"/>
              <p:cNvSpPr/>
              <p:nvPr/>
            </p:nvSpPr>
            <p:spPr bwMode="auto">
              <a:xfrm>
                <a:off x="4086" y="1583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1 w 4"/>
                  <a:gd name="T3" fmla="*/ 0 h 2"/>
                  <a:gd name="T4" fmla="*/ 2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2"/>
                      <a:pt x="3" y="1"/>
                      <a:pt x="1" y="0"/>
                    </a:cubicBezTo>
                    <a:cubicBezTo>
                      <a:pt x="4" y="2"/>
                      <a:pt x="0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chenying0907 285"/>
              <p:cNvSpPr/>
              <p:nvPr/>
            </p:nvSpPr>
            <p:spPr bwMode="auto">
              <a:xfrm>
                <a:off x="3574" y="1912"/>
                <a:ext cx="2" cy="21"/>
              </a:xfrm>
              <a:custGeom>
                <a:avLst/>
                <a:gdLst>
                  <a:gd name="T0" fmla="*/ 0 w 1"/>
                  <a:gd name="T1" fmla="*/ 0 h 10"/>
                  <a:gd name="T2" fmla="*/ 1 w 1"/>
                  <a:gd name="T3" fmla="*/ 10 h 10"/>
                  <a:gd name="T4" fmla="*/ 0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4"/>
                      <a:pt x="0" y="10"/>
                      <a:pt x="1" y="1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chenying0907 286"/>
              <p:cNvSpPr>
                <a:spLocks noEditPoints="1"/>
              </p:cNvSpPr>
              <p:nvPr/>
            </p:nvSpPr>
            <p:spPr bwMode="auto">
              <a:xfrm>
                <a:off x="3559" y="1774"/>
                <a:ext cx="77" cy="91"/>
              </a:xfrm>
              <a:custGeom>
                <a:avLst/>
                <a:gdLst>
                  <a:gd name="T0" fmla="*/ 32 w 36"/>
                  <a:gd name="T1" fmla="*/ 19 h 43"/>
                  <a:gd name="T2" fmla="*/ 27 w 36"/>
                  <a:gd name="T3" fmla="*/ 2 h 43"/>
                  <a:gd name="T4" fmla="*/ 8 w 36"/>
                  <a:gd name="T5" fmla="*/ 14 h 43"/>
                  <a:gd name="T6" fmla="*/ 16 w 36"/>
                  <a:gd name="T7" fmla="*/ 25 h 43"/>
                  <a:gd name="T8" fmla="*/ 16 w 36"/>
                  <a:gd name="T9" fmla="*/ 24 h 43"/>
                  <a:gd name="T10" fmla="*/ 17 w 36"/>
                  <a:gd name="T11" fmla="*/ 24 h 43"/>
                  <a:gd name="T12" fmla="*/ 17 w 36"/>
                  <a:gd name="T13" fmla="*/ 23 h 43"/>
                  <a:gd name="T14" fmla="*/ 17 w 36"/>
                  <a:gd name="T15" fmla="*/ 24 h 43"/>
                  <a:gd name="T16" fmla="*/ 19 w 36"/>
                  <a:gd name="T17" fmla="*/ 23 h 43"/>
                  <a:gd name="T18" fmla="*/ 18 w 36"/>
                  <a:gd name="T19" fmla="*/ 24 h 43"/>
                  <a:gd name="T20" fmla="*/ 17 w 36"/>
                  <a:gd name="T21" fmla="*/ 24 h 43"/>
                  <a:gd name="T22" fmla="*/ 19 w 36"/>
                  <a:gd name="T23" fmla="*/ 23 h 43"/>
                  <a:gd name="T24" fmla="*/ 20 w 36"/>
                  <a:gd name="T25" fmla="*/ 23 h 43"/>
                  <a:gd name="T26" fmla="*/ 21 w 36"/>
                  <a:gd name="T27" fmla="*/ 24 h 43"/>
                  <a:gd name="T28" fmla="*/ 21 w 36"/>
                  <a:gd name="T29" fmla="*/ 23 h 43"/>
                  <a:gd name="T30" fmla="*/ 21 w 36"/>
                  <a:gd name="T31" fmla="*/ 23 h 43"/>
                  <a:gd name="T32" fmla="*/ 21 w 36"/>
                  <a:gd name="T33" fmla="*/ 23 h 43"/>
                  <a:gd name="T34" fmla="*/ 21 w 36"/>
                  <a:gd name="T35" fmla="*/ 24 h 43"/>
                  <a:gd name="T36" fmla="*/ 22 w 36"/>
                  <a:gd name="T37" fmla="*/ 24 h 43"/>
                  <a:gd name="T38" fmla="*/ 22 w 36"/>
                  <a:gd name="T39" fmla="*/ 24 h 43"/>
                  <a:gd name="T40" fmla="*/ 22 w 36"/>
                  <a:gd name="T41" fmla="*/ 19 h 43"/>
                  <a:gd name="T42" fmla="*/ 22 w 36"/>
                  <a:gd name="T43" fmla="*/ 19 h 43"/>
                  <a:gd name="T44" fmla="*/ 23 w 36"/>
                  <a:gd name="T45" fmla="*/ 23 h 43"/>
                  <a:gd name="T46" fmla="*/ 27 w 36"/>
                  <a:gd name="T47" fmla="*/ 24 h 43"/>
                  <a:gd name="T48" fmla="*/ 25 w 36"/>
                  <a:gd name="T49" fmla="*/ 24 h 43"/>
                  <a:gd name="T50" fmla="*/ 25 w 36"/>
                  <a:gd name="T51" fmla="*/ 24 h 43"/>
                  <a:gd name="T52" fmla="*/ 26 w 36"/>
                  <a:gd name="T53" fmla="*/ 23 h 43"/>
                  <a:gd name="T54" fmla="*/ 25 w 36"/>
                  <a:gd name="T55" fmla="*/ 24 h 43"/>
                  <a:gd name="T56" fmla="*/ 24 w 36"/>
                  <a:gd name="T57" fmla="*/ 24 h 43"/>
                  <a:gd name="T58" fmla="*/ 24 w 36"/>
                  <a:gd name="T59" fmla="*/ 22 h 43"/>
                  <a:gd name="T60" fmla="*/ 24 w 36"/>
                  <a:gd name="T61" fmla="*/ 24 h 43"/>
                  <a:gd name="T62" fmla="*/ 23 w 36"/>
                  <a:gd name="T63" fmla="*/ 24 h 43"/>
                  <a:gd name="T64" fmla="*/ 23 w 36"/>
                  <a:gd name="T65" fmla="*/ 24 h 43"/>
                  <a:gd name="T66" fmla="*/ 24 w 36"/>
                  <a:gd name="T67" fmla="*/ 24 h 43"/>
                  <a:gd name="T68" fmla="*/ 24 w 36"/>
                  <a:gd name="T69" fmla="*/ 24 h 43"/>
                  <a:gd name="T70" fmla="*/ 25 w 36"/>
                  <a:gd name="T71" fmla="*/ 24 h 43"/>
                  <a:gd name="T72" fmla="*/ 29 w 36"/>
                  <a:gd name="T73" fmla="*/ 24 h 43"/>
                  <a:gd name="T74" fmla="*/ 26 w 36"/>
                  <a:gd name="T75" fmla="*/ 24 h 43"/>
                  <a:gd name="T76" fmla="*/ 24 w 36"/>
                  <a:gd name="T77" fmla="*/ 22 h 43"/>
                  <a:gd name="T78" fmla="*/ 23 w 36"/>
                  <a:gd name="T79" fmla="*/ 21 h 43"/>
                  <a:gd name="T80" fmla="*/ 24 w 36"/>
                  <a:gd name="T81" fmla="*/ 21 h 43"/>
                  <a:gd name="T82" fmla="*/ 24 w 36"/>
                  <a:gd name="T83" fmla="*/ 21 h 43"/>
                  <a:gd name="T84" fmla="*/ 23 w 36"/>
                  <a:gd name="T85" fmla="*/ 20 h 43"/>
                  <a:gd name="T86" fmla="*/ 22 w 36"/>
                  <a:gd name="T87" fmla="*/ 19 h 43"/>
                  <a:gd name="T88" fmla="*/ 22 w 36"/>
                  <a:gd name="T89" fmla="*/ 20 h 43"/>
                  <a:gd name="T90" fmla="*/ 21 w 36"/>
                  <a:gd name="T91" fmla="*/ 19 h 43"/>
                  <a:gd name="T92" fmla="*/ 22 w 36"/>
                  <a:gd name="T93" fmla="*/ 21 h 43"/>
                  <a:gd name="T94" fmla="*/ 20 w 36"/>
                  <a:gd name="T95" fmla="*/ 21 h 43"/>
                  <a:gd name="T96" fmla="*/ 17 w 36"/>
                  <a:gd name="T97" fmla="*/ 20 h 43"/>
                  <a:gd name="T98" fmla="*/ 20 w 36"/>
                  <a:gd name="T99" fmla="*/ 19 h 43"/>
                  <a:gd name="T100" fmla="*/ 18 w 36"/>
                  <a:gd name="T101" fmla="*/ 18 h 43"/>
                  <a:gd name="T102" fmla="*/ 19 w 36"/>
                  <a:gd name="T103" fmla="*/ 18 h 43"/>
                  <a:gd name="T104" fmla="*/ 20 w 36"/>
                  <a:gd name="T105" fmla="*/ 18 h 43"/>
                  <a:gd name="T106" fmla="*/ 21 w 36"/>
                  <a:gd name="T107" fmla="*/ 19 h 43"/>
                  <a:gd name="T108" fmla="*/ 20 w 36"/>
                  <a:gd name="T109" fmla="*/ 18 h 43"/>
                  <a:gd name="T110" fmla="*/ 18 w 36"/>
                  <a:gd name="T111" fmla="*/ 18 h 43"/>
                  <a:gd name="T112" fmla="*/ 18 w 36"/>
                  <a:gd name="T113" fmla="*/ 18 h 43"/>
                  <a:gd name="T114" fmla="*/ 15 w 36"/>
                  <a:gd name="T115" fmla="*/ 18 h 43"/>
                  <a:gd name="T116" fmla="*/ 18 w 36"/>
                  <a:gd name="T117" fmla="*/ 18 h 43"/>
                  <a:gd name="T118" fmla="*/ 18 w 36"/>
                  <a:gd name="T119" fmla="*/ 18 h 43"/>
                  <a:gd name="T120" fmla="*/ 17 w 36"/>
                  <a:gd name="T121" fmla="*/ 19 h 43"/>
                  <a:gd name="T122" fmla="*/ 16 w 36"/>
                  <a:gd name="T123" fmla="*/ 25 h 43"/>
                  <a:gd name="T124" fmla="*/ 14 w 36"/>
                  <a:gd name="T125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6" h="43">
                    <a:moveTo>
                      <a:pt x="5" y="16"/>
                    </a:moveTo>
                    <a:cubicBezTo>
                      <a:pt x="6" y="19"/>
                      <a:pt x="3" y="20"/>
                      <a:pt x="0" y="23"/>
                    </a:cubicBezTo>
                    <a:cubicBezTo>
                      <a:pt x="0" y="23"/>
                      <a:pt x="1" y="25"/>
                      <a:pt x="1" y="28"/>
                    </a:cubicBezTo>
                    <a:cubicBezTo>
                      <a:pt x="5" y="39"/>
                      <a:pt x="13" y="43"/>
                      <a:pt x="19" y="41"/>
                    </a:cubicBezTo>
                    <a:cubicBezTo>
                      <a:pt x="18" y="40"/>
                      <a:pt x="18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9"/>
                      <a:pt x="19" y="40"/>
                    </a:cubicBezTo>
                    <a:cubicBezTo>
                      <a:pt x="20" y="39"/>
                      <a:pt x="21" y="39"/>
                      <a:pt x="23" y="39"/>
                    </a:cubicBezTo>
                    <a:cubicBezTo>
                      <a:pt x="22" y="36"/>
                      <a:pt x="23" y="38"/>
                      <a:pt x="23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3" y="36"/>
                      <a:pt x="25" y="38"/>
                    </a:cubicBezTo>
                    <a:cubicBezTo>
                      <a:pt x="29" y="38"/>
                      <a:pt x="31" y="35"/>
                      <a:pt x="33" y="33"/>
                    </a:cubicBezTo>
                    <a:cubicBezTo>
                      <a:pt x="36" y="30"/>
                      <a:pt x="36" y="26"/>
                      <a:pt x="36" y="21"/>
                    </a:cubicBezTo>
                    <a:cubicBezTo>
                      <a:pt x="33" y="20"/>
                      <a:pt x="35" y="19"/>
                      <a:pt x="32" y="19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1" y="18"/>
                      <a:pt x="33" y="18"/>
                      <a:pt x="34" y="17"/>
                    </a:cubicBezTo>
                    <a:cubicBezTo>
                      <a:pt x="33" y="17"/>
                      <a:pt x="34" y="17"/>
                      <a:pt x="32" y="17"/>
                    </a:cubicBezTo>
                    <a:cubicBezTo>
                      <a:pt x="30" y="17"/>
                      <a:pt x="35" y="17"/>
                      <a:pt x="34" y="16"/>
                    </a:cubicBezTo>
                    <a:cubicBezTo>
                      <a:pt x="34" y="16"/>
                      <a:pt x="33" y="17"/>
                      <a:pt x="33" y="16"/>
                    </a:cubicBezTo>
                    <a:cubicBezTo>
                      <a:pt x="31" y="16"/>
                      <a:pt x="34" y="17"/>
                      <a:pt x="36" y="15"/>
                    </a:cubicBezTo>
                    <a:cubicBezTo>
                      <a:pt x="35" y="13"/>
                      <a:pt x="32" y="12"/>
                      <a:pt x="33" y="10"/>
                    </a:cubicBezTo>
                    <a:cubicBezTo>
                      <a:pt x="33" y="11"/>
                      <a:pt x="32" y="11"/>
                      <a:pt x="32" y="11"/>
                    </a:cubicBezTo>
                    <a:cubicBezTo>
                      <a:pt x="35" y="9"/>
                      <a:pt x="31" y="11"/>
                      <a:pt x="32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2" y="9"/>
                      <a:pt x="32" y="7"/>
                    </a:cubicBezTo>
                    <a:cubicBezTo>
                      <a:pt x="30" y="7"/>
                      <a:pt x="32" y="5"/>
                      <a:pt x="30" y="5"/>
                    </a:cubicBezTo>
                    <a:cubicBezTo>
                      <a:pt x="31" y="5"/>
                      <a:pt x="30" y="4"/>
                      <a:pt x="30" y="4"/>
                    </a:cubicBezTo>
                    <a:cubicBezTo>
                      <a:pt x="27" y="6"/>
                      <a:pt x="29" y="1"/>
                      <a:pt x="27" y="3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5" y="1"/>
                      <a:pt x="21" y="0"/>
                      <a:pt x="18" y="3"/>
                    </a:cubicBezTo>
                    <a:cubicBezTo>
                      <a:pt x="16" y="3"/>
                      <a:pt x="12" y="1"/>
                      <a:pt x="13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4"/>
                      <a:pt x="12" y="3"/>
                    </a:cubicBezTo>
                    <a:cubicBezTo>
                      <a:pt x="13" y="5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6"/>
                    </a:cubicBezTo>
                    <a:cubicBezTo>
                      <a:pt x="9" y="4"/>
                      <a:pt x="11" y="8"/>
                      <a:pt x="9" y="7"/>
                    </a:cubicBezTo>
                    <a:cubicBezTo>
                      <a:pt x="12" y="9"/>
                      <a:pt x="10" y="8"/>
                      <a:pt x="10" y="9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8" y="9"/>
                      <a:pt x="10" y="10"/>
                      <a:pt x="9" y="10"/>
                    </a:cubicBezTo>
                    <a:cubicBezTo>
                      <a:pt x="7" y="9"/>
                      <a:pt x="9" y="11"/>
                      <a:pt x="8" y="10"/>
                    </a:cubicBezTo>
                    <a:cubicBezTo>
                      <a:pt x="10" y="11"/>
                      <a:pt x="11" y="13"/>
                      <a:pt x="10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2"/>
                      <a:pt x="5" y="12"/>
                      <a:pt x="8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8" y="15"/>
                      <a:pt x="6" y="15"/>
                      <a:pt x="8" y="17"/>
                    </a:cubicBezTo>
                    <a:cubicBezTo>
                      <a:pt x="8" y="17"/>
                      <a:pt x="7" y="17"/>
                      <a:pt x="7" y="17"/>
                    </a:cubicBezTo>
                    <a:cubicBezTo>
                      <a:pt x="6" y="17"/>
                      <a:pt x="5" y="16"/>
                      <a:pt x="5" y="16"/>
                    </a:cubicBezTo>
                    <a:close/>
                    <a:moveTo>
                      <a:pt x="16" y="26"/>
                    </a:move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7"/>
                      <a:pt x="16" y="27"/>
                      <a:pt x="16" y="26"/>
                    </a:cubicBezTo>
                    <a:close/>
                    <a:moveTo>
                      <a:pt x="17" y="24"/>
                    </a:moveTo>
                    <a:cubicBezTo>
                      <a:pt x="17" y="25"/>
                      <a:pt x="16" y="25"/>
                      <a:pt x="17" y="27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7" y="24"/>
                    </a:cubicBezTo>
                    <a:cubicBezTo>
                      <a:pt x="17" y="25"/>
                      <a:pt x="17" y="25"/>
                      <a:pt x="17" y="24"/>
                    </a:cubicBezTo>
                    <a:close/>
                    <a:moveTo>
                      <a:pt x="16" y="25"/>
                    </a:move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5"/>
                      <a:pt x="17" y="23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6" y="25"/>
                      <a:pt x="17" y="24"/>
                      <a:pt x="16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23"/>
                      <a:pt x="17" y="23"/>
                      <a:pt x="17" y="23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8" y="25"/>
                      <a:pt x="17" y="24"/>
                      <a:pt x="17" y="24"/>
                    </a:cubicBezTo>
                    <a:close/>
                    <a:moveTo>
                      <a:pt x="18" y="24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lose/>
                    <a:moveTo>
                      <a:pt x="20" y="23"/>
                    </a:move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19" y="23"/>
                      <a:pt x="19" y="23"/>
                    </a:cubicBezTo>
                    <a:cubicBezTo>
                      <a:pt x="19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3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8" y="25"/>
                      <a:pt x="19" y="26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8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7" y="23"/>
                      <a:pt x="17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2"/>
                      <a:pt x="17" y="22"/>
                      <a:pt x="17" y="22"/>
                    </a:cubicBezTo>
                    <a:cubicBezTo>
                      <a:pt x="18" y="22"/>
                      <a:pt x="18" y="23"/>
                      <a:pt x="18" y="23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3"/>
                      <a:pt x="19" y="23"/>
                    </a:cubicBezTo>
                    <a:cubicBezTo>
                      <a:pt x="19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23"/>
                      <a:pt x="21" y="23"/>
                      <a:pt x="21" y="23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lose/>
                    <a:moveTo>
                      <a:pt x="20" y="24"/>
                    </a:moveTo>
                    <a:cubicBezTo>
                      <a:pt x="20" y="24"/>
                      <a:pt x="20" y="24"/>
                      <a:pt x="20" y="24"/>
                    </a:cubicBezTo>
                    <a:cubicBezTo>
                      <a:pt x="21" y="24"/>
                      <a:pt x="21" y="24"/>
                      <a:pt x="21" y="25"/>
                    </a:cubicBezTo>
                    <a:lnTo>
                      <a:pt x="20" y="24"/>
                    </a:ln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lose/>
                    <a:moveTo>
                      <a:pt x="21" y="24"/>
                    </a:move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2" y="25"/>
                    </a:cubicBezTo>
                    <a:lnTo>
                      <a:pt x="21" y="24"/>
                    </a:lnTo>
                    <a:close/>
                    <a:moveTo>
                      <a:pt x="22" y="23"/>
                    </a:moveTo>
                    <a:cubicBezTo>
                      <a:pt x="21" y="23"/>
                      <a:pt x="21" y="23"/>
                      <a:pt x="21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lnTo>
                      <a:pt x="22" y="23"/>
                    </a:lnTo>
                    <a:close/>
                    <a:moveTo>
                      <a:pt x="22" y="23"/>
                    </a:move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lose/>
                    <a:moveTo>
                      <a:pt x="22" y="24"/>
                    </a:move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3" y="24"/>
                      <a:pt x="22" y="24"/>
                    </a:cubicBezTo>
                    <a:close/>
                    <a:moveTo>
                      <a:pt x="22" y="22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2" y="22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2" y="20"/>
                      <a:pt x="22" y="20"/>
                    </a:cubicBezTo>
                    <a:cubicBezTo>
                      <a:pt x="22" y="20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3" y="23"/>
                    </a:moveTo>
                    <a:cubicBezTo>
                      <a:pt x="23" y="23"/>
                      <a:pt x="23" y="22"/>
                      <a:pt x="22" y="22"/>
                    </a:cubicBezTo>
                    <a:cubicBezTo>
                      <a:pt x="22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2"/>
                      <a:pt x="23" y="22"/>
                    </a:cubicBezTo>
                    <a:close/>
                    <a:moveTo>
                      <a:pt x="27" y="24"/>
                    </a:move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5" y="24"/>
                    </a:cubicBezTo>
                    <a:cubicBezTo>
                      <a:pt x="26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3"/>
                    </a:move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6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6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lose/>
                    <a:moveTo>
                      <a:pt x="25" y="23"/>
                    </a:move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5" y="23"/>
                      <a:pt x="25" y="23"/>
                      <a:pt x="25" y="23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lnTo>
                      <a:pt x="24" y="22"/>
                    </a:lnTo>
                    <a:close/>
                    <a:moveTo>
                      <a:pt x="24" y="22"/>
                    </a:moveTo>
                    <a:cubicBezTo>
                      <a:pt x="24" y="22"/>
                      <a:pt x="24" y="22"/>
                      <a:pt x="24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4" y="22"/>
                      <a:pt x="24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2"/>
                    </a:moveTo>
                    <a:cubicBezTo>
                      <a:pt x="23" y="22"/>
                      <a:pt x="23" y="23"/>
                      <a:pt x="23" y="23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ubicBezTo>
                      <a:pt x="23" y="22"/>
                      <a:pt x="23" y="22"/>
                      <a:pt x="23" y="22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3" y="24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3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4" y="24"/>
                      <a:pt x="24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4" y="24"/>
                      <a:pt x="24" y="24"/>
                      <a:pt x="24" y="24"/>
                    </a:cubicBezTo>
                    <a:cubicBezTo>
                      <a:pt x="24" y="24"/>
                      <a:pt x="24" y="24"/>
                      <a:pt x="24" y="24"/>
                    </a:cubicBezTo>
                    <a:close/>
                    <a:moveTo>
                      <a:pt x="24" y="24"/>
                    </a:moveTo>
                    <a:cubicBezTo>
                      <a:pt x="25" y="24"/>
                      <a:pt x="25" y="24"/>
                      <a:pt x="26" y="24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5"/>
                      <a:pt x="27" y="25"/>
                    </a:cubicBezTo>
                    <a:cubicBezTo>
                      <a:pt x="26" y="24"/>
                      <a:pt x="25" y="24"/>
                      <a:pt x="24" y="24"/>
                    </a:cubicBezTo>
                    <a:close/>
                    <a:moveTo>
                      <a:pt x="27" y="25"/>
                    </a:move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5"/>
                      <a:pt x="27" y="25"/>
                      <a:pt x="27" y="25"/>
                    </a:cubicBezTo>
                    <a:close/>
                    <a:moveTo>
                      <a:pt x="27" y="24"/>
                    </a:move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7" y="24"/>
                    </a:cubicBezTo>
                    <a:close/>
                    <a:moveTo>
                      <a:pt x="29" y="24"/>
                    </a:moveTo>
                    <a:cubicBezTo>
                      <a:pt x="29" y="24"/>
                      <a:pt x="26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6" y="24"/>
                    </a:cubicBezTo>
                    <a:lnTo>
                      <a:pt x="29" y="24"/>
                    </a:lnTo>
                    <a:close/>
                    <a:moveTo>
                      <a:pt x="27" y="24"/>
                    </a:moveTo>
                    <a:cubicBezTo>
                      <a:pt x="27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7" y="24"/>
                    </a:cubicBezTo>
                    <a:close/>
                    <a:moveTo>
                      <a:pt x="26" y="24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4"/>
                      <a:pt x="26" y="24"/>
                      <a:pt x="26" y="24"/>
                    </a:cubicBezTo>
                    <a:close/>
                    <a:moveTo>
                      <a:pt x="26" y="22"/>
                    </a:moveTo>
                    <a:cubicBezTo>
                      <a:pt x="26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6" y="22"/>
                      <a:pt x="26" y="22"/>
                    </a:cubicBezTo>
                    <a:close/>
                    <a:moveTo>
                      <a:pt x="25" y="22"/>
                    </a:move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3"/>
                      <a:pt x="25" y="22"/>
                      <a:pt x="25" y="22"/>
                    </a:cubicBezTo>
                    <a:cubicBezTo>
                      <a:pt x="25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4" y="22"/>
                      <a:pt x="24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2" y="21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4" y="21"/>
                    </a:cubicBezTo>
                    <a:cubicBezTo>
                      <a:pt x="24" y="22"/>
                      <a:pt x="24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lose/>
                    <a:moveTo>
                      <a:pt x="23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3" y="21"/>
                      <a:pt x="23" y="21"/>
                      <a:pt x="23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5" y="21"/>
                    </a:cubicBezTo>
                    <a:cubicBezTo>
                      <a:pt x="25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5" y="21"/>
                      <a:pt x="25" y="21"/>
                      <a:pt x="25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4" y="21"/>
                    </a:moveTo>
                    <a:cubicBezTo>
                      <a:pt x="23" y="21"/>
                      <a:pt x="23" y="21"/>
                      <a:pt x="23" y="21"/>
                    </a:cubicBezTo>
                    <a:cubicBezTo>
                      <a:pt x="23" y="21"/>
                      <a:pt x="23" y="21"/>
                      <a:pt x="23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24" y="21"/>
                      <a:pt x="24" y="21"/>
                      <a:pt x="24" y="21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3" y="19"/>
                      <a:pt x="23" y="19"/>
                      <a:pt x="23" y="20"/>
                    </a:cubicBezTo>
                    <a:close/>
                    <a:moveTo>
                      <a:pt x="23" y="20"/>
                    </a:moveTo>
                    <a:cubicBezTo>
                      <a:pt x="23" y="20"/>
                      <a:pt x="23" y="20"/>
                      <a:pt x="23" y="20"/>
                    </a:cubicBezTo>
                    <a:cubicBezTo>
                      <a:pt x="22" y="19"/>
                      <a:pt x="22" y="18"/>
                      <a:pt x="22" y="18"/>
                    </a:cubicBezTo>
                    <a:cubicBezTo>
                      <a:pt x="21" y="17"/>
                      <a:pt x="22" y="18"/>
                      <a:pt x="23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19"/>
                    </a:move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lose/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20"/>
                      <a:pt x="21" y="20"/>
                      <a:pt x="21" y="19"/>
                    </a:cubicBezTo>
                    <a:close/>
                    <a:moveTo>
                      <a:pt x="22" y="21"/>
                    </a:move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2" y="21"/>
                    </a:cubicBezTo>
                    <a:close/>
                    <a:moveTo>
                      <a:pt x="22" y="21"/>
                    </a:move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1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2" y="21"/>
                      <a:pt x="21" y="21"/>
                      <a:pt x="21" y="21"/>
                    </a:cubicBezTo>
                    <a:cubicBezTo>
                      <a:pt x="21" y="21"/>
                      <a:pt x="22" y="21"/>
                      <a:pt x="22" y="21"/>
                    </a:cubicBezTo>
                    <a:close/>
                    <a:moveTo>
                      <a:pt x="20" y="21"/>
                    </a:moveTo>
                    <a:cubicBezTo>
                      <a:pt x="20" y="21"/>
                      <a:pt x="20" y="22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8" y="21"/>
                      <a:pt x="18" y="20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8" y="20"/>
                      <a:pt x="17" y="20"/>
                      <a:pt x="17" y="20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7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20" y="18"/>
                    </a:cubicBezTo>
                    <a:cubicBezTo>
                      <a:pt x="19" y="19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20" y="18"/>
                      <a:pt x="19" y="21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0"/>
                      <a:pt x="19" y="20"/>
                      <a:pt x="19" y="20"/>
                    </a:cubicBezTo>
                    <a:cubicBezTo>
                      <a:pt x="19" y="20"/>
                      <a:pt x="19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20"/>
                      <a:pt x="20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1" y="21"/>
                      <a:pt x="21" y="21"/>
                      <a:pt x="20" y="21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8" y="18"/>
                    </a:cubicBezTo>
                    <a:cubicBezTo>
                      <a:pt x="19" y="18"/>
                      <a:pt x="19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20" y="18"/>
                      <a:pt x="19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8"/>
                    </a:cubicBezTo>
                    <a:cubicBezTo>
                      <a:pt x="20" y="19"/>
                      <a:pt x="20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9"/>
                      <a:pt x="20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19"/>
                      <a:pt x="20" y="18"/>
                      <a:pt x="20" y="18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1" y="19"/>
                    </a:move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lose/>
                    <a:moveTo>
                      <a:pt x="20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1" y="19"/>
                    </a:cubicBezTo>
                    <a:lnTo>
                      <a:pt x="20" y="18"/>
                    </a:lnTo>
                    <a:close/>
                    <a:moveTo>
                      <a:pt x="19" y="18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9" y="18"/>
                    </a:moveTo>
                    <a:cubicBezTo>
                      <a:pt x="20" y="18"/>
                      <a:pt x="20" y="18"/>
                      <a:pt x="20" y="18"/>
                    </a:cubicBezTo>
                    <a:cubicBezTo>
                      <a:pt x="20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lose/>
                    <a:moveTo>
                      <a:pt x="18" y="18"/>
                    </a:move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lose/>
                    <a:moveTo>
                      <a:pt x="18" y="18"/>
                    </a:move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8" y="18"/>
                      <a:pt x="16" y="18"/>
                    </a:cubicBezTo>
                    <a:cubicBezTo>
                      <a:pt x="18" y="18"/>
                      <a:pt x="16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8" y="18"/>
                      <a:pt x="17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5" y="18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8"/>
                      <a:pt x="17" y="18"/>
                      <a:pt x="17" y="19"/>
                    </a:cubicBezTo>
                    <a:cubicBezTo>
                      <a:pt x="16" y="19"/>
                      <a:pt x="17" y="18"/>
                      <a:pt x="18" y="18"/>
                    </a:cubicBezTo>
                    <a:cubicBezTo>
                      <a:pt x="16" y="19"/>
                      <a:pt x="17" y="18"/>
                      <a:pt x="16" y="19"/>
                    </a:cubicBezTo>
                    <a:cubicBezTo>
                      <a:pt x="16" y="19"/>
                      <a:pt x="17" y="19"/>
                      <a:pt x="17" y="19"/>
                    </a:cubicBezTo>
                    <a:cubicBezTo>
                      <a:pt x="17" y="19"/>
                      <a:pt x="19" y="18"/>
                      <a:pt x="17" y="19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" y="18"/>
                      <a:pt x="18" y="18"/>
                      <a:pt x="19" y="18"/>
                    </a:cubicBezTo>
                    <a:cubicBezTo>
                      <a:pt x="18" y="18"/>
                      <a:pt x="18" y="19"/>
                      <a:pt x="18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6" y="19"/>
                    </a:cubicBezTo>
                    <a:cubicBezTo>
                      <a:pt x="18" y="18"/>
                      <a:pt x="15" y="19"/>
                      <a:pt x="18" y="18"/>
                    </a:cubicBezTo>
                    <a:close/>
                    <a:moveTo>
                      <a:pt x="17" y="2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4"/>
                      <a:pt x="16" y="24"/>
                      <a:pt x="16" y="24"/>
                    </a:cubicBezTo>
                    <a:cubicBezTo>
                      <a:pt x="16" y="24"/>
                      <a:pt x="15" y="24"/>
                      <a:pt x="15" y="23"/>
                    </a:cubicBezTo>
                    <a:cubicBezTo>
                      <a:pt x="16" y="23"/>
                      <a:pt x="16" y="24"/>
                      <a:pt x="17" y="24"/>
                    </a:cubicBezTo>
                    <a:close/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6"/>
                      <a:pt x="15" y="26"/>
                      <a:pt x="15" y="2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lose/>
                    <a:moveTo>
                      <a:pt x="15" y="26"/>
                    </a:moveTo>
                    <a:cubicBezTo>
                      <a:pt x="14" y="27"/>
                      <a:pt x="15" y="26"/>
                      <a:pt x="14" y="27"/>
                    </a:cubicBezTo>
                    <a:cubicBezTo>
                      <a:pt x="14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lose/>
                    <a:moveTo>
                      <a:pt x="15" y="29"/>
                    </a:moveTo>
                    <a:cubicBezTo>
                      <a:pt x="14" y="30"/>
                      <a:pt x="14" y="30"/>
                      <a:pt x="14" y="29"/>
                    </a:cubicBezTo>
                    <a:cubicBezTo>
                      <a:pt x="14" y="29"/>
                      <a:pt x="14" y="29"/>
                      <a:pt x="15" y="29"/>
                    </a:cubicBezTo>
                    <a:close/>
                    <a:moveTo>
                      <a:pt x="13" y="28"/>
                    </a:moveTo>
                    <a:cubicBezTo>
                      <a:pt x="13" y="28"/>
                      <a:pt x="13" y="27"/>
                      <a:pt x="13" y="27"/>
                    </a:cubicBezTo>
                    <a:cubicBezTo>
                      <a:pt x="13" y="27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2" y="28"/>
                      <a:pt x="12" y="29"/>
                    </a:cubicBezTo>
                    <a:lnTo>
                      <a:pt x="13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chenying0907 287"/>
              <p:cNvSpPr/>
              <p:nvPr/>
            </p:nvSpPr>
            <p:spPr bwMode="auto">
              <a:xfrm>
                <a:off x="3608" y="1908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chenying0907 288"/>
              <p:cNvSpPr/>
              <p:nvPr/>
            </p:nvSpPr>
            <p:spPr bwMode="auto">
              <a:xfrm>
                <a:off x="4113" y="1587"/>
                <a:ext cx="4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1" y="2"/>
                      <a:pt x="2" y="2"/>
                    </a:cubicBezTo>
                    <a:cubicBezTo>
                      <a:pt x="0" y="0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chenying0907 289"/>
              <p:cNvSpPr/>
              <p:nvPr/>
            </p:nvSpPr>
            <p:spPr bwMode="auto">
              <a:xfrm>
                <a:off x="3593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chenying0907 290"/>
              <p:cNvSpPr/>
              <p:nvPr/>
            </p:nvSpPr>
            <p:spPr bwMode="auto">
              <a:xfrm>
                <a:off x="4251" y="1730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4 h 4"/>
                  <a:gd name="T4" fmla="*/ 4 w 4"/>
                  <a:gd name="T5" fmla="*/ 0 h 4"/>
                  <a:gd name="T6" fmla="*/ 0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2" y="4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chenying0907 291"/>
              <p:cNvSpPr/>
              <p:nvPr/>
            </p:nvSpPr>
            <p:spPr bwMode="auto">
              <a:xfrm>
                <a:off x="3980" y="24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chenying0907 292"/>
              <p:cNvSpPr/>
              <p:nvPr/>
            </p:nvSpPr>
            <p:spPr bwMode="auto">
              <a:xfrm>
                <a:off x="3980" y="2446"/>
                <a:ext cx="4" cy="5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2"/>
                      <a:pt x="0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chenying0907 293"/>
              <p:cNvSpPr/>
              <p:nvPr/>
            </p:nvSpPr>
            <p:spPr bwMode="auto">
              <a:xfrm>
                <a:off x="4062" y="2253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chenying0907 294"/>
              <p:cNvSpPr/>
              <p:nvPr/>
            </p:nvSpPr>
            <p:spPr bwMode="auto">
              <a:xfrm>
                <a:off x="4162" y="220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0"/>
                      <a:pt x="1" y="2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chenying0907 295"/>
              <p:cNvSpPr/>
              <p:nvPr/>
            </p:nvSpPr>
            <p:spPr bwMode="auto">
              <a:xfrm>
                <a:off x="4164" y="2139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4 w 4"/>
                  <a:gd name="T3" fmla="*/ 0 h 2"/>
                  <a:gd name="T4" fmla="*/ 0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chenying0907 296"/>
              <p:cNvSpPr/>
              <p:nvPr/>
            </p:nvSpPr>
            <p:spPr bwMode="auto">
              <a:xfrm>
                <a:off x="3606" y="1819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Oval 297"/>
              <p:cNvSpPr>
                <a:spLocks noChangeArrowheads="1"/>
              </p:cNvSpPr>
              <p:nvPr/>
            </p:nvSpPr>
            <p:spPr bwMode="auto">
              <a:xfrm>
                <a:off x="3598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Oval 298"/>
              <p:cNvSpPr>
                <a:spLocks noChangeArrowheads="1"/>
              </p:cNvSpPr>
              <p:nvPr/>
            </p:nvSpPr>
            <p:spPr bwMode="auto">
              <a:xfrm>
                <a:off x="3600" y="1817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chenying0907 299"/>
              <p:cNvSpPr/>
              <p:nvPr/>
            </p:nvSpPr>
            <p:spPr bwMode="auto">
              <a:xfrm>
                <a:off x="3598" y="1817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  <a:gd name="T4" fmla="*/ 0 w 1"/>
                  <a:gd name="T5" fmla="*/ 1 w 1"/>
                  <a:gd name="T6" fmla="*/ 1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Oval 300"/>
              <p:cNvSpPr>
                <a:spLocks noChangeArrowheads="1"/>
              </p:cNvSpPr>
              <p:nvPr/>
            </p:nvSpPr>
            <p:spPr bwMode="auto">
              <a:xfrm>
                <a:off x="3602" y="1819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chenying0907 301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chenying0907 302"/>
              <p:cNvSpPr/>
              <p:nvPr/>
            </p:nvSpPr>
            <p:spPr bwMode="auto">
              <a:xfrm>
                <a:off x="3602" y="181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Oval 303"/>
              <p:cNvSpPr>
                <a:spLocks noChangeArrowheads="1"/>
              </p:cNvSpPr>
              <p:nvPr/>
            </p:nvSpPr>
            <p:spPr bwMode="auto">
              <a:xfrm>
                <a:off x="3593" y="1814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chenying0907 304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chenying0907 305"/>
              <p:cNvSpPr/>
              <p:nvPr/>
            </p:nvSpPr>
            <p:spPr bwMode="auto">
              <a:xfrm>
                <a:off x="3598" y="18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Oval 306"/>
              <p:cNvSpPr>
                <a:spLocks noChangeArrowheads="1"/>
              </p:cNvSpPr>
              <p:nvPr/>
            </p:nvSpPr>
            <p:spPr bwMode="auto">
              <a:xfrm>
                <a:off x="3612" y="1821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chenying0907 307"/>
              <p:cNvSpPr/>
              <p:nvPr/>
            </p:nvSpPr>
            <p:spPr bwMode="auto">
              <a:xfrm>
                <a:off x="3977" y="2478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chenying0907 308"/>
              <p:cNvSpPr/>
              <p:nvPr/>
            </p:nvSpPr>
            <p:spPr bwMode="auto">
              <a:xfrm>
                <a:off x="3595" y="1812"/>
                <a:ext cx="3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chenying0907 309"/>
              <p:cNvSpPr/>
              <p:nvPr/>
            </p:nvSpPr>
            <p:spPr bwMode="auto">
              <a:xfrm>
                <a:off x="3598" y="1814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chenying0907 310"/>
              <p:cNvSpPr/>
              <p:nvPr/>
            </p:nvSpPr>
            <p:spPr bwMode="auto">
              <a:xfrm>
                <a:off x="3967" y="2491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chenying0907 311"/>
              <p:cNvSpPr/>
              <p:nvPr/>
            </p:nvSpPr>
            <p:spPr bwMode="auto">
              <a:xfrm>
                <a:off x="3825" y="22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chenying0907 312"/>
              <p:cNvSpPr/>
              <p:nvPr/>
            </p:nvSpPr>
            <p:spPr bwMode="auto">
              <a:xfrm>
                <a:off x="3810" y="2268"/>
                <a:ext cx="8" cy="2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2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chenying0907 313"/>
              <p:cNvSpPr/>
              <p:nvPr/>
            </p:nvSpPr>
            <p:spPr bwMode="auto">
              <a:xfrm>
                <a:off x="3835" y="2275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chenying0907 314"/>
              <p:cNvSpPr/>
              <p:nvPr/>
            </p:nvSpPr>
            <p:spPr bwMode="auto">
              <a:xfrm>
                <a:off x="3833" y="2268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1" y="2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chenying0907 315"/>
              <p:cNvSpPr/>
              <p:nvPr/>
            </p:nvSpPr>
            <p:spPr bwMode="auto">
              <a:xfrm>
                <a:off x="3833" y="2328"/>
                <a:ext cx="9" cy="2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4 w 4"/>
                  <a:gd name="T5" fmla="*/ 0 h 1"/>
                  <a:gd name="T6" fmla="*/ 3 w 4"/>
                  <a:gd name="T7" fmla="*/ 0 h 1"/>
                  <a:gd name="T8" fmla="*/ 2 w 4"/>
                  <a:gd name="T9" fmla="*/ 0 h 1"/>
                  <a:gd name="T10" fmla="*/ 0 w 4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chenying0907 316"/>
              <p:cNvSpPr/>
              <p:nvPr/>
            </p:nvSpPr>
            <p:spPr bwMode="auto">
              <a:xfrm>
                <a:off x="3837" y="233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chenying0907 317"/>
              <p:cNvSpPr/>
              <p:nvPr/>
            </p:nvSpPr>
            <p:spPr bwMode="auto">
              <a:xfrm>
                <a:off x="3839" y="2328"/>
                <a:ext cx="5" cy="0"/>
              </a:xfrm>
              <a:custGeom>
                <a:avLst/>
                <a:gdLst>
                  <a:gd name="T0" fmla="*/ 1 w 2"/>
                  <a:gd name="T1" fmla="*/ 0 w 2"/>
                  <a:gd name="T2" fmla="*/ 1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chenying0907 318"/>
              <p:cNvSpPr/>
              <p:nvPr/>
            </p:nvSpPr>
            <p:spPr bwMode="auto">
              <a:xfrm>
                <a:off x="3827" y="226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chenying0907 319"/>
              <p:cNvSpPr/>
              <p:nvPr/>
            </p:nvSpPr>
            <p:spPr bwMode="auto">
              <a:xfrm>
                <a:off x="3729" y="2856"/>
                <a:ext cx="6" cy="4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chenying0907 320"/>
              <p:cNvSpPr/>
              <p:nvPr/>
            </p:nvSpPr>
            <p:spPr bwMode="auto">
              <a:xfrm>
                <a:off x="3731" y="285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chenying0907 321"/>
              <p:cNvSpPr/>
              <p:nvPr/>
            </p:nvSpPr>
            <p:spPr bwMode="auto">
              <a:xfrm>
                <a:off x="3897" y="2822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chenying0907 322"/>
              <p:cNvSpPr/>
              <p:nvPr/>
            </p:nvSpPr>
            <p:spPr bwMode="auto">
              <a:xfrm>
                <a:off x="4007" y="279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chenying0907 323"/>
              <p:cNvSpPr/>
              <p:nvPr/>
            </p:nvSpPr>
            <p:spPr bwMode="auto">
              <a:xfrm>
                <a:off x="3971" y="2813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1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0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chenying0907 324"/>
              <p:cNvSpPr/>
              <p:nvPr/>
            </p:nvSpPr>
            <p:spPr bwMode="auto">
              <a:xfrm>
                <a:off x="3969" y="2501"/>
                <a:ext cx="2" cy="3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chenying0907 325"/>
              <p:cNvSpPr/>
              <p:nvPr/>
            </p:nvSpPr>
            <p:spPr bwMode="auto">
              <a:xfrm>
                <a:off x="3850" y="28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chenying0907 326"/>
              <p:cNvSpPr/>
              <p:nvPr/>
            </p:nvSpPr>
            <p:spPr bwMode="auto">
              <a:xfrm>
                <a:off x="3668" y="2060"/>
                <a:ext cx="8" cy="17"/>
              </a:xfrm>
              <a:custGeom>
                <a:avLst/>
                <a:gdLst>
                  <a:gd name="T0" fmla="*/ 4 w 4"/>
                  <a:gd name="T1" fmla="*/ 0 h 8"/>
                  <a:gd name="T2" fmla="*/ 0 w 4"/>
                  <a:gd name="T3" fmla="*/ 6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1"/>
                      <a:pt x="1" y="5"/>
                      <a:pt x="0" y="6"/>
                    </a:cubicBezTo>
                    <a:cubicBezTo>
                      <a:pt x="1" y="8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chenying0907 327"/>
              <p:cNvSpPr/>
              <p:nvPr/>
            </p:nvSpPr>
            <p:spPr bwMode="auto">
              <a:xfrm>
                <a:off x="3837" y="23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chenying0907 328"/>
              <p:cNvSpPr/>
              <p:nvPr/>
            </p:nvSpPr>
            <p:spPr bwMode="auto">
              <a:xfrm>
                <a:off x="3965" y="2504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chenying0907 329"/>
              <p:cNvSpPr/>
              <p:nvPr/>
            </p:nvSpPr>
            <p:spPr bwMode="auto">
              <a:xfrm>
                <a:off x="3973" y="247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chenying0907 330"/>
              <p:cNvSpPr/>
              <p:nvPr/>
            </p:nvSpPr>
            <p:spPr bwMode="auto">
              <a:xfrm>
                <a:off x="3965" y="2497"/>
                <a:ext cx="10" cy="4"/>
              </a:xfrm>
              <a:custGeom>
                <a:avLst/>
                <a:gdLst>
                  <a:gd name="T0" fmla="*/ 5 w 5"/>
                  <a:gd name="T1" fmla="*/ 1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3 w 5"/>
                  <a:gd name="T9" fmla="*/ 1 h 2"/>
                  <a:gd name="T10" fmla="*/ 5 w 5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5" y="1"/>
                    </a:moveTo>
                    <a:cubicBezTo>
                      <a:pt x="4" y="0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4" y="2"/>
                      <a:pt x="3" y="1"/>
                    </a:cubicBezTo>
                    <a:cubicBezTo>
                      <a:pt x="4" y="1"/>
                      <a:pt x="5" y="1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chenying0907 331"/>
              <p:cNvSpPr/>
              <p:nvPr/>
            </p:nvSpPr>
            <p:spPr bwMode="auto">
              <a:xfrm>
                <a:off x="3835" y="2474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chenying0907 332"/>
              <p:cNvSpPr/>
              <p:nvPr/>
            </p:nvSpPr>
            <p:spPr bwMode="auto">
              <a:xfrm>
                <a:off x="3829" y="2345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chenying0907 333"/>
              <p:cNvSpPr/>
              <p:nvPr/>
            </p:nvSpPr>
            <p:spPr bwMode="auto">
              <a:xfrm>
                <a:off x="3831" y="23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chenying0907 334"/>
              <p:cNvSpPr/>
              <p:nvPr/>
            </p:nvSpPr>
            <p:spPr bwMode="auto">
              <a:xfrm>
                <a:off x="3850" y="2491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4 w 4"/>
                  <a:gd name="T5" fmla="*/ 0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chenying0907 335"/>
              <p:cNvSpPr/>
              <p:nvPr/>
            </p:nvSpPr>
            <p:spPr bwMode="auto">
              <a:xfrm>
                <a:off x="3835" y="233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Rectangle 336"/>
              <p:cNvSpPr>
                <a:spLocks noChangeArrowheads="1"/>
              </p:cNvSpPr>
              <p:nvPr/>
            </p:nvSpPr>
            <p:spPr bwMode="auto">
              <a:xfrm>
                <a:off x="3835" y="2434"/>
                <a:ext cx="2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chenying0907 337"/>
              <p:cNvSpPr/>
              <p:nvPr/>
            </p:nvSpPr>
            <p:spPr bwMode="auto">
              <a:xfrm>
                <a:off x="3831" y="2349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chenying0907 338"/>
              <p:cNvSpPr/>
              <p:nvPr/>
            </p:nvSpPr>
            <p:spPr bwMode="auto">
              <a:xfrm>
                <a:off x="3602" y="1823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0 w 1"/>
                  <a:gd name="T4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chenying0907 339"/>
              <p:cNvSpPr/>
              <p:nvPr/>
            </p:nvSpPr>
            <p:spPr bwMode="auto">
              <a:xfrm>
                <a:off x="3905" y="22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chenying0907 340"/>
              <p:cNvSpPr/>
              <p:nvPr/>
            </p:nvSpPr>
            <p:spPr bwMode="auto">
              <a:xfrm>
                <a:off x="3778" y="2979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chenying0907 341"/>
              <p:cNvSpPr/>
              <p:nvPr/>
            </p:nvSpPr>
            <p:spPr bwMode="auto">
              <a:xfrm>
                <a:off x="3746" y="2826"/>
                <a:ext cx="399" cy="167"/>
              </a:xfrm>
              <a:custGeom>
                <a:avLst/>
                <a:gdLst>
                  <a:gd name="T0" fmla="*/ 154 w 188"/>
                  <a:gd name="T1" fmla="*/ 20 h 79"/>
                  <a:gd name="T2" fmla="*/ 145 w 188"/>
                  <a:gd name="T3" fmla="*/ 25 h 79"/>
                  <a:gd name="T4" fmla="*/ 108 w 188"/>
                  <a:gd name="T5" fmla="*/ 47 h 79"/>
                  <a:gd name="T6" fmla="*/ 94 w 188"/>
                  <a:gd name="T7" fmla="*/ 49 h 79"/>
                  <a:gd name="T8" fmla="*/ 84 w 188"/>
                  <a:gd name="T9" fmla="*/ 48 h 79"/>
                  <a:gd name="T10" fmla="*/ 64 w 188"/>
                  <a:gd name="T11" fmla="*/ 52 h 79"/>
                  <a:gd name="T12" fmla="*/ 52 w 188"/>
                  <a:gd name="T13" fmla="*/ 54 h 79"/>
                  <a:gd name="T14" fmla="*/ 33 w 188"/>
                  <a:gd name="T15" fmla="*/ 56 h 79"/>
                  <a:gd name="T16" fmla="*/ 23 w 188"/>
                  <a:gd name="T17" fmla="*/ 60 h 79"/>
                  <a:gd name="T18" fmla="*/ 12 w 188"/>
                  <a:gd name="T19" fmla="*/ 55 h 79"/>
                  <a:gd name="T20" fmla="*/ 5 w 188"/>
                  <a:gd name="T21" fmla="*/ 55 h 79"/>
                  <a:gd name="T22" fmla="*/ 5 w 188"/>
                  <a:gd name="T23" fmla="*/ 53 h 79"/>
                  <a:gd name="T24" fmla="*/ 4 w 188"/>
                  <a:gd name="T25" fmla="*/ 51 h 79"/>
                  <a:gd name="T26" fmla="*/ 3 w 188"/>
                  <a:gd name="T27" fmla="*/ 53 h 79"/>
                  <a:gd name="T28" fmla="*/ 3 w 188"/>
                  <a:gd name="T29" fmla="*/ 56 h 79"/>
                  <a:gd name="T30" fmla="*/ 0 w 188"/>
                  <a:gd name="T31" fmla="*/ 58 h 79"/>
                  <a:gd name="T32" fmla="*/ 2 w 188"/>
                  <a:gd name="T33" fmla="*/ 61 h 79"/>
                  <a:gd name="T34" fmla="*/ 13 w 188"/>
                  <a:gd name="T35" fmla="*/ 66 h 79"/>
                  <a:gd name="T36" fmla="*/ 15 w 188"/>
                  <a:gd name="T37" fmla="*/ 70 h 79"/>
                  <a:gd name="T38" fmla="*/ 16 w 188"/>
                  <a:gd name="T39" fmla="*/ 72 h 79"/>
                  <a:gd name="T40" fmla="*/ 18 w 188"/>
                  <a:gd name="T41" fmla="*/ 76 h 79"/>
                  <a:gd name="T42" fmla="*/ 21 w 188"/>
                  <a:gd name="T43" fmla="*/ 71 h 79"/>
                  <a:gd name="T44" fmla="*/ 26 w 188"/>
                  <a:gd name="T45" fmla="*/ 67 h 79"/>
                  <a:gd name="T46" fmla="*/ 27 w 188"/>
                  <a:gd name="T47" fmla="*/ 76 h 79"/>
                  <a:gd name="T48" fmla="*/ 30 w 188"/>
                  <a:gd name="T49" fmla="*/ 74 h 79"/>
                  <a:gd name="T50" fmla="*/ 31 w 188"/>
                  <a:gd name="T51" fmla="*/ 78 h 79"/>
                  <a:gd name="T52" fmla="*/ 35 w 188"/>
                  <a:gd name="T53" fmla="*/ 74 h 79"/>
                  <a:gd name="T54" fmla="*/ 38 w 188"/>
                  <a:gd name="T55" fmla="*/ 73 h 79"/>
                  <a:gd name="T56" fmla="*/ 42 w 188"/>
                  <a:gd name="T57" fmla="*/ 64 h 79"/>
                  <a:gd name="T58" fmla="*/ 43 w 188"/>
                  <a:gd name="T59" fmla="*/ 76 h 79"/>
                  <a:gd name="T60" fmla="*/ 51 w 188"/>
                  <a:gd name="T61" fmla="*/ 72 h 79"/>
                  <a:gd name="T62" fmla="*/ 57 w 188"/>
                  <a:gd name="T63" fmla="*/ 72 h 79"/>
                  <a:gd name="T64" fmla="*/ 61 w 188"/>
                  <a:gd name="T65" fmla="*/ 70 h 79"/>
                  <a:gd name="T66" fmla="*/ 70 w 188"/>
                  <a:gd name="T67" fmla="*/ 68 h 79"/>
                  <a:gd name="T68" fmla="*/ 75 w 188"/>
                  <a:gd name="T69" fmla="*/ 71 h 79"/>
                  <a:gd name="T70" fmla="*/ 77 w 188"/>
                  <a:gd name="T71" fmla="*/ 68 h 79"/>
                  <a:gd name="T72" fmla="*/ 80 w 188"/>
                  <a:gd name="T73" fmla="*/ 68 h 79"/>
                  <a:gd name="T74" fmla="*/ 81 w 188"/>
                  <a:gd name="T75" fmla="*/ 66 h 79"/>
                  <a:gd name="T76" fmla="*/ 86 w 188"/>
                  <a:gd name="T77" fmla="*/ 67 h 79"/>
                  <a:gd name="T78" fmla="*/ 92 w 188"/>
                  <a:gd name="T79" fmla="*/ 65 h 79"/>
                  <a:gd name="T80" fmla="*/ 98 w 188"/>
                  <a:gd name="T81" fmla="*/ 64 h 79"/>
                  <a:gd name="T82" fmla="*/ 104 w 188"/>
                  <a:gd name="T83" fmla="*/ 60 h 79"/>
                  <a:gd name="T84" fmla="*/ 107 w 188"/>
                  <a:gd name="T85" fmla="*/ 62 h 79"/>
                  <a:gd name="T86" fmla="*/ 108 w 188"/>
                  <a:gd name="T87" fmla="*/ 62 h 79"/>
                  <a:gd name="T88" fmla="*/ 114 w 188"/>
                  <a:gd name="T89" fmla="*/ 59 h 79"/>
                  <a:gd name="T90" fmla="*/ 119 w 188"/>
                  <a:gd name="T91" fmla="*/ 59 h 79"/>
                  <a:gd name="T92" fmla="*/ 122 w 188"/>
                  <a:gd name="T93" fmla="*/ 52 h 79"/>
                  <a:gd name="T94" fmla="*/ 126 w 188"/>
                  <a:gd name="T95" fmla="*/ 52 h 79"/>
                  <a:gd name="T96" fmla="*/ 132 w 188"/>
                  <a:gd name="T97" fmla="*/ 50 h 79"/>
                  <a:gd name="T98" fmla="*/ 139 w 188"/>
                  <a:gd name="T99" fmla="*/ 45 h 79"/>
                  <a:gd name="T100" fmla="*/ 143 w 188"/>
                  <a:gd name="T101" fmla="*/ 43 h 79"/>
                  <a:gd name="T102" fmla="*/ 156 w 188"/>
                  <a:gd name="T103" fmla="*/ 39 h 79"/>
                  <a:gd name="T104" fmla="*/ 160 w 188"/>
                  <a:gd name="T105" fmla="*/ 37 h 79"/>
                  <a:gd name="T106" fmla="*/ 167 w 188"/>
                  <a:gd name="T107" fmla="*/ 26 h 79"/>
                  <a:gd name="T108" fmla="*/ 172 w 188"/>
                  <a:gd name="T109" fmla="*/ 21 h 79"/>
                  <a:gd name="T110" fmla="*/ 180 w 188"/>
                  <a:gd name="T1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88" h="79">
                    <a:moveTo>
                      <a:pt x="180" y="0"/>
                    </a:moveTo>
                    <a:cubicBezTo>
                      <a:pt x="179" y="5"/>
                      <a:pt x="175" y="6"/>
                      <a:pt x="171" y="7"/>
                    </a:cubicBezTo>
                    <a:cubicBezTo>
                      <a:pt x="170" y="8"/>
                      <a:pt x="169" y="10"/>
                      <a:pt x="168" y="10"/>
                    </a:cubicBezTo>
                    <a:cubicBezTo>
                      <a:pt x="164" y="15"/>
                      <a:pt x="157" y="14"/>
                      <a:pt x="154" y="19"/>
                    </a:cubicBezTo>
                    <a:cubicBezTo>
                      <a:pt x="155" y="19"/>
                      <a:pt x="155" y="20"/>
                      <a:pt x="155" y="21"/>
                    </a:cubicBezTo>
                    <a:cubicBezTo>
                      <a:pt x="154" y="20"/>
                      <a:pt x="154" y="20"/>
                      <a:pt x="154" y="20"/>
                    </a:cubicBezTo>
                    <a:cubicBezTo>
                      <a:pt x="155" y="22"/>
                      <a:pt x="155" y="22"/>
                      <a:pt x="155" y="22"/>
                    </a:cubicBezTo>
                    <a:cubicBezTo>
                      <a:pt x="155" y="22"/>
                      <a:pt x="154" y="20"/>
                      <a:pt x="154" y="20"/>
                    </a:cubicBezTo>
                    <a:cubicBezTo>
                      <a:pt x="152" y="21"/>
                      <a:pt x="151" y="23"/>
                      <a:pt x="149" y="23"/>
                    </a:cubicBezTo>
                    <a:cubicBezTo>
                      <a:pt x="149" y="25"/>
                      <a:pt x="148" y="24"/>
                      <a:pt x="149" y="26"/>
                    </a:cubicBezTo>
                    <a:cubicBezTo>
                      <a:pt x="148" y="25"/>
                      <a:pt x="148" y="25"/>
                      <a:pt x="148" y="25"/>
                    </a:cubicBezTo>
                    <a:cubicBezTo>
                      <a:pt x="147" y="27"/>
                      <a:pt x="147" y="27"/>
                      <a:pt x="145" y="25"/>
                    </a:cubicBezTo>
                    <a:cubicBezTo>
                      <a:pt x="139" y="27"/>
                      <a:pt x="134" y="30"/>
                      <a:pt x="128" y="32"/>
                    </a:cubicBezTo>
                    <a:cubicBezTo>
                      <a:pt x="123" y="34"/>
                      <a:pt x="118" y="39"/>
                      <a:pt x="112" y="41"/>
                    </a:cubicBezTo>
                    <a:cubicBezTo>
                      <a:pt x="112" y="45"/>
                      <a:pt x="111" y="43"/>
                      <a:pt x="110" y="47"/>
                    </a:cubicBezTo>
                    <a:cubicBezTo>
                      <a:pt x="110" y="46"/>
                      <a:pt x="110" y="46"/>
                      <a:pt x="110" y="46"/>
                    </a:cubicBezTo>
                    <a:cubicBezTo>
                      <a:pt x="110" y="47"/>
                      <a:pt x="109" y="46"/>
                      <a:pt x="107" y="45"/>
                    </a:cubicBezTo>
                    <a:cubicBezTo>
                      <a:pt x="108" y="46"/>
                      <a:pt x="107" y="45"/>
                      <a:pt x="108" y="47"/>
                    </a:cubicBezTo>
                    <a:cubicBezTo>
                      <a:pt x="108" y="49"/>
                      <a:pt x="106" y="45"/>
                      <a:pt x="106" y="46"/>
                    </a:cubicBezTo>
                    <a:cubicBezTo>
                      <a:pt x="105" y="45"/>
                      <a:pt x="106" y="47"/>
                      <a:pt x="106" y="46"/>
                    </a:cubicBezTo>
                    <a:cubicBezTo>
                      <a:pt x="105" y="49"/>
                      <a:pt x="106" y="45"/>
                      <a:pt x="103" y="44"/>
                    </a:cubicBezTo>
                    <a:cubicBezTo>
                      <a:pt x="101" y="45"/>
                      <a:pt x="98" y="48"/>
                      <a:pt x="95" y="47"/>
                    </a:cubicBezTo>
                    <a:cubicBezTo>
                      <a:pt x="95" y="47"/>
                      <a:pt x="96" y="49"/>
                      <a:pt x="96" y="49"/>
                    </a:cubicBezTo>
                    <a:cubicBezTo>
                      <a:pt x="95" y="46"/>
                      <a:pt x="95" y="50"/>
                      <a:pt x="94" y="49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3" y="47"/>
                      <a:pt x="92" y="49"/>
                      <a:pt x="91" y="48"/>
                    </a:cubicBezTo>
                    <a:cubicBezTo>
                      <a:pt x="90" y="49"/>
                      <a:pt x="88" y="47"/>
                      <a:pt x="88" y="49"/>
                    </a:cubicBezTo>
                    <a:cubicBezTo>
                      <a:pt x="88" y="47"/>
                      <a:pt x="87" y="48"/>
                      <a:pt x="87" y="47"/>
                    </a:cubicBezTo>
                    <a:cubicBezTo>
                      <a:pt x="87" y="51"/>
                      <a:pt x="84" y="46"/>
                      <a:pt x="84" y="49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1" y="49"/>
                      <a:pt x="77" y="49"/>
                      <a:pt x="74" y="51"/>
                    </a:cubicBezTo>
                    <a:cubicBezTo>
                      <a:pt x="73" y="52"/>
                      <a:pt x="70" y="48"/>
                      <a:pt x="69" y="50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52"/>
                      <a:pt x="68" y="51"/>
                      <a:pt x="68" y="51"/>
                    </a:cubicBezTo>
                    <a:cubicBezTo>
                      <a:pt x="67" y="52"/>
                      <a:pt x="66" y="51"/>
                      <a:pt x="65" y="51"/>
                    </a:cubicBezTo>
                    <a:cubicBezTo>
                      <a:pt x="65" y="51"/>
                      <a:pt x="64" y="52"/>
                      <a:pt x="64" y="52"/>
                    </a:cubicBezTo>
                    <a:cubicBezTo>
                      <a:pt x="63" y="50"/>
                      <a:pt x="61" y="54"/>
                      <a:pt x="60" y="52"/>
                    </a:cubicBezTo>
                    <a:cubicBezTo>
                      <a:pt x="61" y="55"/>
                      <a:pt x="59" y="54"/>
                      <a:pt x="59" y="55"/>
                    </a:cubicBezTo>
                    <a:cubicBezTo>
                      <a:pt x="58" y="55"/>
                      <a:pt x="58" y="54"/>
                      <a:pt x="58" y="53"/>
                    </a:cubicBezTo>
                    <a:cubicBezTo>
                      <a:pt x="57" y="53"/>
                      <a:pt x="57" y="54"/>
                      <a:pt x="56" y="53"/>
                    </a:cubicBezTo>
                    <a:cubicBezTo>
                      <a:pt x="55" y="53"/>
                      <a:pt x="55" y="55"/>
                      <a:pt x="54" y="55"/>
                    </a:cubicBezTo>
                    <a:cubicBezTo>
                      <a:pt x="54" y="52"/>
                      <a:pt x="53" y="54"/>
                      <a:pt x="52" y="54"/>
                    </a:cubicBezTo>
                    <a:cubicBezTo>
                      <a:pt x="52" y="56"/>
                      <a:pt x="52" y="57"/>
                      <a:pt x="51" y="56"/>
                    </a:cubicBezTo>
                    <a:cubicBezTo>
                      <a:pt x="51" y="54"/>
                      <a:pt x="51" y="54"/>
                      <a:pt x="51" y="54"/>
                    </a:cubicBezTo>
                    <a:cubicBezTo>
                      <a:pt x="49" y="56"/>
                      <a:pt x="46" y="53"/>
                      <a:pt x="43" y="56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1" y="56"/>
                      <a:pt x="38" y="54"/>
                      <a:pt x="36" y="57"/>
                    </a:cubicBezTo>
                    <a:cubicBezTo>
                      <a:pt x="35" y="56"/>
                      <a:pt x="34" y="56"/>
                      <a:pt x="33" y="56"/>
                    </a:cubicBezTo>
                    <a:cubicBezTo>
                      <a:pt x="32" y="57"/>
                      <a:pt x="32" y="57"/>
                      <a:pt x="31" y="59"/>
                    </a:cubicBezTo>
                    <a:cubicBezTo>
                      <a:pt x="31" y="59"/>
                      <a:pt x="31" y="58"/>
                      <a:pt x="31" y="57"/>
                    </a:cubicBezTo>
                    <a:cubicBezTo>
                      <a:pt x="30" y="57"/>
                      <a:pt x="29" y="54"/>
                      <a:pt x="28" y="5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7" y="57"/>
                      <a:pt x="25" y="58"/>
                      <a:pt x="25" y="57"/>
                    </a:cubicBezTo>
                    <a:cubicBezTo>
                      <a:pt x="24" y="58"/>
                      <a:pt x="23" y="58"/>
                      <a:pt x="23" y="60"/>
                    </a:cubicBezTo>
                    <a:cubicBezTo>
                      <a:pt x="23" y="60"/>
                      <a:pt x="23" y="57"/>
                      <a:pt x="23" y="59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21" y="56"/>
                      <a:pt x="19" y="56"/>
                      <a:pt x="17" y="57"/>
                    </a:cubicBezTo>
                    <a:cubicBezTo>
                      <a:pt x="17" y="55"/>
                      <a:pt x="15" y="57"/>
                      <a:pt x="14" y="55"/>
                    </a:cubicBezTo>
                    <a:cubicBezTo>
                      <a:pt x="13" y="56"/>
                      <a:pt x="13" y="54"/>
                      <a:pt x="11" y="56"/>
                    </a:cubicBezTo>
                    <a:cubicBezTo>
                      <a:pt x="12" y="55"/>
                      <a:pt x="12" y="55"/>
                      <a:pt x="12" y="55"/>
                    </a:cubicBezTo>
                    <a:cubicBezTo>
                      <a:pt x="11" y="54"/>
                      <a:pt x="10" y="54"/>
                      <a:pt x="9" y="53"/>
                    </a:cubicBezTo>
                    <a:cubicBezTo>
                      <a:pt x="9" y="52"/>
                      <a:pt x="8" y="54"/>
                      <a:pt x="7" y="54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4"/>
                      <a:pt x="6" y="55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5"/>
                      <a:pt x="5" y="56"/>
                      <a:pt x="5" y="56"/>
                    </a:cubicBezTo>
                    <a:cubicBezTo>
                      <a:pt x="5" y="55"/>
                      <a:pt x="4" y="56"/>
                      <a:pt x="4" y="54"/>
                    </a:cubicBezTo>
                    <a:cubicBezTo>
                      <a:pt x="5" y="54"/>
                      <a:pt x="7" y="53"/>
                      <a:pt x="8" y="52"/>
                    </a:cubicBezTo>
                    <a:cubicBezTo>
                      <a:pt x="8" y="51"/>
                      <a:pt x="5" y="53"/>
                      <a:pt x="6" y="52"/>
                    </a:cubicBezTo>
                    <a:cubicBezTo>
                      <a:pt x="6" y="51"/>
                      <a:pt x="6" y="51"/>
                      <a:pt x="5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3" y="51"/>
                      <a:pt x="3" y="51"/>
                      <a:pt x="2" y="50"/>
                    </a:cubicBezTo>
                    <a:cubicBezTo>
                      <a:pt x="1" y="52"/>
                      <a:pt x="4" y="46"/>
                      <a:pt x="0" y="55"/>
                    </a:cubicBezTo>
                    <a:cubicBezTo>
                      <a:pt x="1" y="55"/>
                      <a:pt x="1" y="55"/>
                      <a:pt x="1" y="55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4"/>
                      <a:pt x="3" y="54"/>
                      <a:pt x="3" y="54"/>
                    </a:cubicBezTo>
                    <a:cubicBezTo>
                      <a:pt x="3" y="54"/>
                      <a:pt x="3" y="53"/>
                      <a:pt x="3" y="53"/>
                    </a:cubicBezTo>
                    <a:cubicBezTo>
                      <a:pt x="3" y="53"/>
                      <a:pt x="3" y="54"/>
                      <a:pt x="3" y="53"/>
                    </a:cubicBezTo>
                    <a:cubicBezTo>
                      <a:pt x="3" y="52"/>
                      <a:pt x="4" y="51"/>
                      <a:pt x="4" y="53"/>
                    </a:cubicBezTo>
                    <a:cubicBezTo>
                      <a:pt x="4" y="54"/>
                      <a:pt x="4" y="54"/>
                      <a:pt x="4" y="55"/>
                    </a:cubicBezTo>
                    <a:cubicBezTo>
                      <a:pt x="4" y="55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6"/>
                      <a:pt x="3" y="56"/>
                    </a:cubicBezTo>
                    <a:cubicBezTo>
                      <a:pt x="3" y="56"/>
                      <a:pt x="3" y="55"/>
                      <a:pt x="3" y="55"/>
                    </a:cubicBezTo>
                    <a:cubicBezTo>
                      <a:pt x="2" y="55"/>
                      <a:pt x="2" y="56"/>
                      <a:pt x="1" y="56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2" y="57"/>
                      <a:pt x="2" y="57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3" y="60"/>
                      <a:pt x="4" y="57"/>
                      <a:pt x="4" y="58"/>
                    </a:cubicBezTo>
                    <a:cubicBezTo>
                      <a:pt x="4" y="58"/>
                      <a:pt x="2" y="60"/>
                      <a:pt x="2" y="61"/>
                    </a:cubicBezTo>
                    <a:cubicBezTo>
                      <a:pt x="3" y="62"/>
                      <a:pt x="6" y="61"/>
                      <a:pt x="6" y="63"/>
                    </a:cubicBezTo>
                    <a:cubicBezTo>
                      <a:pt x="7" y="63"/>
                      <a:pt x="8" y="63"/>
                      <a:pt x="9" y="62"/>
                    </a:cubicBezTo>
                    <a:cubicBezTo>
                      <a:pt x="10" y="62"/>
                      <a:pt x="8" y="65"/>
                      <a:pt x="9" y="64"/>
                    </a:cubicBezTo>
                    <a:cubicBezTo>
                      <a:pt x="9" y="65"/>
                      <a:pt x="9" y="66"/>
                      <a:pt x="8" y="66"/>
                    </a:cubicBezTo>
                    <a:cubicBezTo>
                      <a:pt x="9" y="66"/>
                      <a:pt x="10" y="67"/>
                      <a:pt x="10" y="65"/>
                    </a:cubicBezTo>
                    <a:cubicBezTo>
                      <a:pt x="11" y="66"/>
                      <a:pt x="12" y="67"/>
                      <a:pt x="13" y="66"/>
                    </a:cubicBezTo>
                    <a:cubicBezTo>
                      <a:pt x="13" y="66"/>
                      <a:pt x="12" y="68"/>
                      <a:pt x="12" y="69"/>
                    </a:cubicBezTo>
                    <a:cubicBezTo>
                      <a:pt x="13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6" y="64"/>
                    </a:cubicBezTo>
                    <a:cubicBezTo>
                      <a:pt x="16" y="64"/>
                      <a:pt x="17" y="63"/>
                      <a:pt x="17" y="63"/>
                    </a:cubicBezTo>
                    <a:cubicBezTo>
                      <a:pt x="17" y="65"/>
                      <a:pt x="16" y="68"/>
                      <a:pt x="17" y="68"/>
                    </a:cubicBezTo>
                    <a:cubicBezTo>
                      <a:pt x="16" y="71"/>
                      <a:pt x="15" y="67"/>
                      <a:pt x="15" y="70"/>
                    </a:cubicBezTo>
                    <a:cubicBezTo>
                      <a:pt x="14" y="72"/>
                      <a:pt x="12" y="72"/>
                      <a:pt x="12" y="70"/>
                    </a:cubicBezTo>
                    <a:cubicBezTo>
                      <a:pt x="11" y="73"/>
                      <a:pt x="13" y="71"/>
                      <a:pt x="12" y="73"/>
                    </a:cubicBezTo>
                    <a:cubicBezTo>
                      <a:pt x="13" y="73"/>
                      <a:pt x="14" y="72"/>
                      <a:pt x="15" y="72"/>
                    </a:cubicBezTo>
                    <a:cubicBezTo>
                      <a:pt x="15" y="71"/>
                      <a:pt x="15" y="70"/>
                      <a:pt x="16" y="70"/>
                    </a:cubicBezTo>
                    <a:cubicBezTo>
                      <a:pt x="17" y="67"/>
                      <a:pt x="16" y="72"/>
                      <a:pt x="17" y="72"/>
                    </a:cubicBezTo>
                    <a:cubicBezTo>
                      <a:pt x="16" y="72"/>
                      <a:pt x="16" y="72"/>
                      <a:pt x="16" y="72"/>
                    </a:cubicBezTo>
                    <a:cubicBezTo>
                      <a:pt x="16" y="73"/>
                      <a:pt x="17" y="72"/>
                      <a:pt x="18" y="72"/>
                    </a:cubicBezTo>
                    <a:cubicBezTo>
                      <a:pt x="17" y="75"/>
                      <a:pt x="17" y="72"/>
                      <a:pt x="16" y="74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7" y="77"/>
                      <a:pt x="17" y="74"/>
                      <a:pt x="18" y="75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8" y="76"/>
                      <a:pt x="18" y="76"/>
                      <a:pt x="18" y="76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9" y="70"/>
                      <a:pt x="19" y="72"/>
                      <a:pt x="20" y="72"/>
                    </a:cubicBezTo>
                    <a:cubicBezTo>
                      <a:pt x="20" y="70"/>
                      <a:pt x="19" y="72"/>
                      <a:pt x="20" y="70"/>
                    </a:cubicBezTo>
                    <a:cubicBezTo>
                      <a:pt x="20" y="69"/>
                      <a:pt x="20" y="69"/>
                      <a:pt x="21" y="69"/>
                    </a:cubicBezTo>
                    <a:cubicBezTo>
                      <a:pt x="22" y="69"/>
                      <a:pt x="21" y="71"/>
                      <a:pt x="21" y="72"/>
                    </a:cubicBezTo>
                    <a:cubicBezTo>
                      <a:pt x="21" y="72"/>
                      <a:pt x="20" y="72"/>
                      <a:pt x="21" y="71"/>
                    </a:cubicBezTo>
                    <a:cubicBezTo>
                      <a:pt x="19" y="73"/>
                      <a:pt x="20" y="75"/>
                      <a:pt x="19" y="76"/>
                    </a:cubicBezTo>
                    <a:cubicBezTo>
                      <a:pt x="20" y="77"/>
                      <a:pt x="20" y="75"/>
                      <a:pt x="21" y="75"/>
                    </a:cubicBezTo>
                    <a:cubicBezTo>
                      <a:pt x="21" y="74"/>
                      <a:pt x="21" y="73"/>
                      <a:pt x="21" y="72"/>
                    </a:cubicBezTo>
                    <a:cubicBezTo>
                      <a:pt x="23" y="68"/>
                      <a:pt x="21" y="76"/>
                      <a:pt x="23" y="75"/>
                    </a:cubicBezTo>
                    <a:cubicBezTo>
                      <a:pt x="23" y="72"/>
                      <a:pt x="25" y="71"/>
                      <a:pt x="25" y="68"/>
                    </a:cubicBezTo>
                    <a:cubicBezTo>
                      <a:pt x="25" y="67"/>
                      <a:pt x="25" y="66"/>
                      <a:pt x="26" y="67"/>
                    </a:cubicBezTo>
                    <a:cubicBezTo>
                      <a:pt x="25" y="69"/>
                      <a:pt x="26" y="68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5" y="74"/>
                      <a:pt x="25" y="76"/>
                      <a:pt x="26" y="77"/>
                    </a:cubicBezTo>
                    <a:cubicBezTo>
                      <a:pt x="26" y="76"/>
                      <a:pt x="26" y="75"/>
                      <a:pt x="26" y="74"/>
                    </a:cubicBezTo>
                    <a:cubicBezTo>
                      <a:pt x="26" y="75"/>
                      <a:pt x="26" y="76"/>
                      <a:pt x="27" y="76"/>
                    </a:cubicBezTo>
                    <a:cubicBezTo>
                      <a:pt x="26" y="76"/>
                      <a:pt x="27" y="74"/>
                      <a:pt x="27" y="73"/>
                    </a:cubicBezTo>
                    <a:cubicBezTo>
                      <a:pt x="28" y="73"/>
                      <a:pt x="28" y="75"/>
                      <a:pt x="28" y="76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8" y="76"/>
                      <a:pt x="28" y="78"/>
                      <a:pt x="28" y="78"/>
                    </a:cubicBezTo>
                    <a:cubicBezTo>
                      <a:pt x="28" y="76"/>
                      <a:pt x="29" y="75"/>
                      <a:pt x="29" y="73"/>
                    </a:cubicBezTo>
                    <a:cubicBezTo>
                      <a:pt x="30" y="73"/>
                      <a:pt x="30" y="74"/>
                      <a:pt x="30" y="74"/>
                    </a:cubicBezTo>
                    <a:cubicBezTo>
                      <a:pt x="29" y="75"/>
                      <a:pt x="29" y="75"/>
                      <a:pt x="29" y="75"/>
                    </a:cubicBezTo>
                    <a:cubicBezTo>
                      <a:pt x="30" y="75"/>
                      <a:pt x="29" y="78"/>
                      <a:pt x="30" y="78"/>
                    </a:cubicBezTo>
                    <a:cubicBezTo>
                      <a:pt x="30" y="76"/>
                      <a:pt x="30" y="76"/>
                      <a:pt x="30" y="76"/>
                    </a:cubicBezTo>
                    <a:cubicBezTo>
                      <a:pt x="30" y="78"/>
                      <a:pt x="30" y="78"/>
                      <a:pt x="30" y="78"/>
                    </a:cubicBezTo>
                    <a:cubicBezTo>
                      <a:pt x="31" y="77"/>
                      <a:pt x="31" y="77"/>
                      <a:pt x="31" y="76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2" y="77"/>
                      <a:pt x="32" y="75"/>
                      <a:pt x="33" y="77"/>
                    </a:cubicBezTo>
                    <a:cubicBezTo>
                      <a:pt x="32" y="74"/>
                      <a:pt x="32" y="77"/>
                      <a:pt x="32" y="75"/>
                    </a:cubicBezTo>
                    <a:cubicBezTo>
                      <a:pt x="31" y="73"/>
                      <a:pt x="32" y="74"/>
                      <a:pt x="33" y="73"/>
                    </a:cubicBezTo>
                    <a:cubicBezTo>
                      <a:pt x="32" y="76"/>
                      <a:pt x="33" y="74"/>
                      <a:pt x="34" y="74"/>
                    </a:cubicBezTo>
                    <a:cubicBezTo>
                      <a:pt x="34" y="75"/>
                      <a:pt x="34" y="75"/>
                      <a:pt x="34" y="76"/>
                    </a:cubicBezTo>
                    <a:cubicBezTo>
                      <a:pt x="35" y="74"/>
                      <a:pt x="35" y="74"/>
                      <a:pt x="35" y="74"/>
                    </a:cubicBezTo>
                    <a:cubicBezTo>
                      <a:pt x="35" y="78"/>
                      <a:pt x="36" y="73"/>
                      <a:pt x="36" y="74"/>
                    </a:cubicBezTo>
                    <a:cubicBezTo>
                      <a:pt x="36" y="75"/>
                      <a:pt x="36" y="77"/>
                      <a:pt x="36" y="77"/>
                    </a:cubicBezTo>
                    <a:cubicBezTo>
                      <a:pt x="36" y="75"/>
                      <a:pt x="37" y="74"/>
                      <a:pt x="37" y="72"/>
                    </a:cubicBezTo>
                    <a:cubicBezTo>
                      <a:pt x="38" y="73"/>
                      <a:pt x="36" y="76"/>
                      <a:pt x="37" y="78"/>
                    </a:cubicBezTo>
                    <a:cubicBezTo>
                      <a:pt x="37" y="75"/>
                      <a:pt x="38" y="79"/>
                      <a:pt x="38" y="76"/>
                    </a:cubicBezTo>
                    <a:cubicBezTo>
                      <a:pt x="37" y="75"/>
                      <a:pt x="38" y="75"/>
                      <a:pt x="38" y="73"/>
                    </a:cubicBezTo>
                    <a:cubicBezTo>
                      <a:pt x="39" y="74"/>
                      <a:pt x="38" y="75"/>
                      <a:pt x="39" y="75"/>
                    </a:cubicBezTo>
                    <a:cubicBezTo>
                      <a:pt x="39" y="75"/>
                      <a:pt x="39" y="73"/>
                      <a:pt x="39" y="72"/>
                    </a:cubicBezTo>
                    <a:cubicBezTo>
                      <a:pt x="39" y="73"/>
                      <a:pt x="40" y="70"/>
                      <a:pt x="40" y="72"/>
                    </a:cubicBezTo>
                    <a:cubicBezTo>
                      <a:pt x="41" y="74"/>
                      <a:pt x="39" y="73"/>
                      <a:pt x="40" y="74"/>
                    </a:cubicBezTo>
                    <a:cubicBezTo>
                      <a:pt x="41" y="74"/>
                      <a:pt x="40" y="70"/>
                      <a:pt x="41" y="69"/>
                    </a:cubicBezTo>
                    <a:cubicBezTo>
                      <a:pt x="41" y="68"/>
                      <a:pt x="41" y="65"/>
                      <a:pt x="42" y="64"/>
                    </a:cubicBezTo>
                    <a:cubicBezTo>
                      <a:pt x="43" y="65"/>
                      <a:pt x="41" y="65"/>
                      <a:pt x="42" y="68"/>
                    </a:cubicBezTo>
                    <a:cubicBezTo>
                      <a:pt x="42" y="67"/>
                      <a:pt x="42" y="67"/>
                      <a:pt x="42" y="67"/>
                    </a:cubicBezTo>
                    <a:cubicBezTo>
                      <a:pt x="43" y="70"/>
                      <a:pt x="41" y="72"/>
                      <a:pt x="41" y="74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2" y="75"/>
                      <a:pt x="43" y="76"/>
                      <a:pt x="43" y="76"/>
                    </a:cubicBezTo>
                    <a:cubicBezTo>
                      <a:pt x="43" y="74"/>
                      <a:pt x="43" y="76"/>
                      <a:pt x="43" y="75"/>
                    </a:cubicBezTo>
                    <a:cubicBezTo>
                      <a:pt x="43" y="74"/>
                      <a:pt x="43" y="71"/>
                      <a:pt x="44" y="73"/>
                    </a:cubicBezTo>
                    <a:cubicBezTo>
                      <a:pt x="44" y="74"/>
                      <a:pt x="44" y="75"/>
                      <a:pt x="44" y="76"/>
                    </a:cubicBezTo>
                    <a:cubicBezTo>
                      <a:pt x="45" y="77"/>
                      <a:pt x="44" y="74"/>
                      <a:pt x="45" y="75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7" y="76"/>
                      <a:pt x="50" y="76"/>
                      <a:pt x="51" y="72"/>
                    </a:cubicBezTo>
                    <a:cubicBezTo>
                      <a:pt x="52" y="73"/>
                      <a:pt x="52" y="73"/>
                      <a:pt x="53" y="74"/>
                    </a:cubicBezTo>
                    <a:cubicBezTo>
                      <a:pt x="53" y="74"/>
                      <a:pt x="53" y="73"/>
                      <a:pt x="53" y="72"/>
                    </a:cubicBezTo>
                    <a:cubicBezTo>
                      <a:pt x="54" y="74"/>
                      <a:pt x="54" y="74"/>
                      <a:pt x="54" y="74"/>
                    </a:cubicBezTo>
                    <a:cubicBezTo>
                      <a:pt x="55" y="76"/>
                      <a:pt x="55" y="74"/>
                      <a:pt x="56" y="72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7" y="75"/>
                      <a:pt x="56" y="73"/>
                      <a:pt x="57" y="72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7" y="72"/>
                      <a:pt x="57" y="72"/>
                      <a:pt x="57" y="72"/>
                    </a:cubicBezTo>
                    <a:cubicBezTo>
                      <a:pt x="58" y="72"/>
                      <a:pt x="58" y="72"/>
                      <a:pt x="58" y="74"/>
                    </a:cubicBezTo>
                    <a:cubicBezTo>
                      <a:pt x="59" y="74"/>
                      <a:pt x="59" y="73"/>
                      <a:pt x="58" y="73"/>
                    </a:cubicBezTo>
                    <a:cubicBezTo>
                      <a:pt x="59" y="74"/>
                      <a:pt x="60" y="74"/>
                      <a:pt x="61" y="73"/>
                    </a:cubicBezTo>
                    <a:cubicBezTo>
                      <a:pt x="61" y="72"/>
                      <a:pt x="61" y="72"/>
                      <a:pt x="61" y="70"/>
                    </a:cubicBezTo>
                    <a:cubicBezTo>
                      <a:pt x="61" y="68"/>
                      <a:pt x="61" y="71"/>
                      <a:pt x="61" y="69"/>
                    </a:cubicBezTo>
                    <a:cubicBezTo>
                      <a:pt x="61" y="70"/>
                      <a:pt x="62" y="71"/>
                      <a:pt x="61" y="72"/>
                    </a:cubicBezTo>
                    <a:cubicBezTo>
                      <a:pt x="63" y="75"/>
                      <a:pt x="64" y="72"/>
                      <a:pt x="66" y="72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8" y="73"/>
                      <a:pt x="68" y="71"/>
                      <a:pt x="70" y="72"/>
                    </a:cubicBezTo>
                    <a:cubicBezTo>
                      <a:pt x="69" y="71"/>
                      <a:pt x="69" y="68"/>
                      <a:pt x="70" y="68"/>
                    </a:cubicBezTo>
                    <a:cubicBezTo>
                      <a:pt x="70" y="66"/>
                      <a:pt x="70" y="70"/>
                      <a:pt x="71" y="71"/>
                    </a:cubicBezTo>
                    <a:cubicBezTo>
                      <a:pt x="71" y="71"/>
                      <a:pt x="72" y="70"/>
                      <a:pt x="72" y="70"/>
                    </a:cubicBezTo>
                    <a:cubicBezTo>
                      <a:pt x="72" y="71"/>
                      <a:pt x="72" y="71"/>
                      <a:pt x="72" y="71"/>
                    </a:cubicBezTo>
                    <a:cubicBezTo>
                      <a:pt x="72" y="70"/>
                      <a:pt x="73" y="69"/>
                      <a:pt x="73" y="70"/>
                    </a:cubicBezTo>
                    <a:cubicBezTo>
                      <a:pt x="73" y="70"/>
                      <a:pt x="73" y="70"/>
                      <a:pt x="73" y="70"/>
                    </a:cubicBezTo>
                    <a:cubicBezTo>
                      <a:pt x="74" y="70"/>
                      <a:pt x="74" y="71"/>
                      <a:pt x="75" y="71"/>
                    </a:cubicBezTo>
                    <a:cubicBezTo>
                      <a:pt x="75" y="69"/>
                      <a:pt x="76" y="70"/>
                      <a:pt x="76" y="69"/>
                    </a:cubicBezTo>
                    <a:cubicBezTo>
                      <a:pt x="76" y="69"/>
                      <a:pt x="76" y="69"/>
                      <a:pt x="76" y="69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68"/>
                      <a:pt x="76" y="68"/>
                      <a:pt x="76" y="68"/>
                    </a:cubicBezTo>
                    <a:cubicBezTo>
                      <a:pt x="76" y="70"/>
                      <a:pt x="76" y="70"/>
                      <a:pt x="76" y="70"/>
                    </a:cubicBezTo>
                    <a:cubicBezTo>
                      <a:pt x="77" y="71"/>
                      <a:pt x="76" y="69"/>
                      <a:pt x="77" y="68"/>
                    </a:cubicBezTo>
                    <a:cubicBezTo>
                      <a:pt x="77" y="67"/>
                      <a:pt x="77" y="68"/>
                      <a:pt x="77" y="69"/>
                    </a:cubicBezTo>
                    <a:cubicBezTo>
                      <a:pt x="77" y="70"/>
                      <a:pt x="77" y="68"/>
                      <a:pt x="77" y="69"/>
                    </a:cubicBezTo>
                    <a:cubicBezTo>
                      <a:pt x="77" y="70"/>
                      <a:pt x="77" y="69"/>
                      <a:pt x="77" y="70"/>
                    </a:cubicBezTo>
                    <a:cubicBezTo>
                      <a:pt x="78" y="70"/>
                      <a:pt x="77" y="68"/>
                      <a:pt x="78" y="69"/>
                    </a:cubicBezTo>
                    <a:cubicBezTo>
                      <a:pt x="78" y="69"/>
                      <a:pt x="79" y="68"/>
                      <a:pt x="79" y="70"/>
                    </a:cubicBezTo>
                    <a:cubicBezTo>
                      <a:pt x="79" y="69"/>
                      <a:pt x="80" y="69"/>
                      <a:pt x="80" y="68"/>
                    </a:cubicBezTo>
                    <a:cubicBezTo>
                      <a:pt x="79" y="68"/>
                      <a:pt x="79" y="68"/>
                      <a:pt x="79" y="66"/>
                    </a:cubicBezTo>
                    <a:cubicBezTo>
                      <a:pt x="79" y="66"/>
                      <a:pt x="79" y="66"/>
                      <a:pt x="79" y="6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66"/>
                      <a:pt x="80" y="67"/>
                      <a:pt x="80" y="65"/>
                    </a:cubicBezTo>
                    <a:cubicBezTo>
                      <a:pt x="80" y="67"/>
                      <a:pt x="80" y="67"/>
                      <a:pt x="80" y="67"/>
                    </a:cubicBezTo>
                    <a:cubicBezTo>
                      <a:pt x="80" y="66"/>
                      <a:pt x="81" y="66"/>
                      <a:pt x="81" y="66"/>
                    </a:cubicBezTo>
                    <a:cubicBezTo>
                      <a:pt x="82" y="67"/>
                      <a:pt x="82" y="69"/>
                      <a:pt x="82" y="70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9"/>
                    </a:cubicBezTo>
                    <a:cubicBezTo>
                      <a:pt x="85" y="70"/>
                      <a:pt x="84" y="64"/>
                      <a:pt x="85" y="65"/>
                    </a:cubicBezTo>
                    <a:cubicBezTo>
                      <a:pt x="85" y="67"/>
                      <a:pt x="85" y="68"/>
                      <a:pt x="86" y="68"/>
                    </a:cubicBezTo>
                    <a:cubicBezTo>
                      <a:pt x="86" y="68"/>
                      <a:pt x="86" y="67"/>
                      <a:pt x="86" y="67"/>
                    </a:cubicBezTo>
                    <a:cubicBezTo>
                      <a:pt x="86" y="66"/>
                      <a:pt x="86" y="68"/>
                      <a:pt x="85" y="67"/>
                    </a:cubicBezTo>
                    <a:cubicBezTo>
                      <a:pt x="85" y="66"/>
                      <a:pt x="86" y="66"/>
                      <a:pt x="86" y="66"/>
                    </a:cubicBezTo>
                    <a:cubicBezTo>
                      <a:pt x="87" y="70"/>
                      <a:pt x="89" y="66"/>
                      <a:pt x="91" y="68"/>
                    </a:cubicBezTo>
                    <a:cubicBezTo>
                      <a:pt x="90" y="66"/>
                      <a:pt x="91" y="67"/>
                      <a:pt x="91" y="66"/>
                    </a:cubicBezTo>
                    <a:cubicBezTo>
                      <a:pt x="92" y="69"/>
                      <a:pt x="92" y="66"/>
                      <a:pt x="93" y="67"/>
                    </a:cubicBezTo>
                    <a:cubicBezTo>
                      <a:pt x="92" y="65"/>
                      <a:pt x="92" y="65"/>
                      <a:pt x="92" y="65"/>
                    </a:cubicBezTo>
                    <a:cubicBezTo>
                      <a:pt x="93" y="66"/>
                      <a:pt x="92" y="61"/>
                      <a:pt x="94" y="63"/>
                    </a:cubicBezTo>
                    <a:cubicBezTo>
                      <a:pt x="94" y="64"/>
                      <a:pt x="94" y="65"/>
                      <a:pt x="94" y="66"/>
                    </a:cubicBezTo>
                    <a:cubicBezTo>
                      <a:pt x="95" y="68"/>
                      <a:pt x="95" y="63"/>
                      <a:pt x="96" y="66"/>
                    </a:cubicBezTo>
                    <a:cubicBezTo>
                      <a:pt x="96" y="65"/>
                      <a:pt x="95" y="63"/>
                      <a:pt x="96" y="62"/>
                    </a:cubicBezTo>
                    <a:cubicBezTo>
                      <a:pt x="96" y="63"/>
                      <a:pt x="98" y="64"/>
                      <a:pt x="98" y="65"/>
                    </a:cubicBezTo>
                    <a:cubicBezTo>
                      <a:pt x="98" y="64"/>
                      <a:pt x="98" y="64"/>
                      <a:pt x="98" y="64"/>
                    </a:cubicBezTo>
                    <a:cubicBezTo>
                      <a:pt x="99" y="65"/>
                      <a:pt x="98" y="65"/>
                      <a:pt x="98" y="65"/>
                    </a:cubicBezTo>
                    <a:cubicBezTo>
                      <a:pt x="99" y="66"/>
                      <a:pt x="99" y="65"/>
                      <a:pt x="100" y="64"/>
                    </a:cubicBezTo>
                    <a:cubicBezTo>
                      <a:pt x="101" y="65"/>
                      <a:pt x="101" y="64"/>
                      <a:pt x="102" y="65"/>
                    </a:cubicBezTo>
                    <a:cubicBezTo>
                      <a:pt x="102" y="63"/>
                      <a:pt x="104" y="66"/>
                      <a:pt x="103" y="63"/>
                    </a:cubicBezTo>
                    <a:cubicBezTo>
                      <a:pt x="104" y="64"/>
                      <a:pt x="104" y="64"/>
                      <a:pt x="104" y="64"/>
                    </a:cubicBezTo>
                    <a:cubicBezTo>
                      <a:pt x="104" y="63"/>
                      <a:pt x="103" y="61"/>
                      <a:pt x="104" y="60"/>
                    </a:cubicBezTo>
                    <a:cubicBezTo>
                      <a:pt x="104" y="62"/>
                      <a:pt x="104" y="62"/>
                      <a:pt x="104" y="62"/>
                    </a:cubicBezTo>
                    <a:cubicBezTo>
                      <a:pt x="105" y="65"/>
                      <a:pt x="105" y="63"/>
                      <a:pt x="106" y="64"/>
                    </a:cubicBezTo>
                    <a:cubicBezTo>
                      <a:pt x="105" y="62"/>
                      <a:pt x="106" y="64"/>
                      <a:pt x="106" y="62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6" y="61"/>
                      <a:pt x="106" y="61"/>
                      <a:pt x="106" y="60"/>
                    </a:cubicBezTo>
                    <a:cubicBezTo>
                      <a:pt x="107" y="60"/>
                      <a:pt x="107" y="62"/>
                      <a:pt x="107" y="62"/>
                    </a:cubicBezTo>
                    <a:cubicBezTo>
                      <a:pt x="108" y="63"/>
                      <a:pt x="108" y="62"/>
                      <a:pt x="108" y="62"/>
                    </a:cubicBezTo>
                    <a:cubicBezTo>
                      <a:pt x="108" y="62"/>
                      <a:pt x="108" y="62"/>
                      <a:pt x="108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8" y="61"/>
                      <a:pt x="109" y="61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08" y="62"/>
                      <a:pt x="108" y="62"/>
                      <a:pt x="108" y="62"/>
                    </a:cubicBezTo>
                    <a:cubicBezTo>
                      <a:pt x="108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09" y="62"/>
                      <a:pt x="109" y="62"/>
                      <a:pt x="109" y="62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0" y="64"/>
                      <a:pt x="110" y="62"/>
                      <a:pt x="110" y="61"/>
                    </a:cubicBezTo>
                    <a:cubicBezTo>
                      <a:pt x="112" y="62"/>
                      <a:pt x="113" y="60"/>
                      <a:pt x="114" y="59"/>
                    </a:cubicBezTo>
                    <a:cubicBezTo>
                      <a:pt x="113" y="59"/>
                      <a:pt x="114" y="60"/>
                      <a:pt x="114" y="60"/>
                    </a:cubicBezTo>
                    <a:cubicBezTo>
                      <a:pt x="114" y="59"/>
                      <a:pt x="114" y="58"/>
                      <a:pt x="114" y="59"/>
                    </a:cubicBezTo>
                    <a:cubicBezTo>
                      <a:pt x="114" y="58"/>
                      <a:pt x="115" y="60"/>
                      <a:pt x="116" y="60"/>
                    </a:cubicBezTo>
                    <a:cubicBezTo>
                      <a:pt x="116" y="60"/>
                      <a:pt x="115" y="58"/>
                      <a:pt x="115" y="58"/>
                    </a:cubicBezTo>
                    <a:cubicBezTo>
                      <a:pt x="117" y="60"/>
                      <a:pt x="117" y="56"/>
                      <a:pt x="118" y="57"/>
                    </a:cubicBezTo>
                    <a:cubicBezTo>
                      <a:pt x="118" y="58"/>
                      <a:pt x="118" y="58"/>
                      <a:pt x="119" y="59"/>
                    </a:cubicBezTo>
                    <a:cubicBezTo>
                      <a:pt x="119" y="58"/>
                      <a:pt x="120" y="57"/>
                      <a:pt x="120" y="55"/>
                    </a:cubicBezTo>
                    <a:cubicBezTo>
                      <a:pt x="120" y="57"/>
                      <a:pt x="120" y="57"/>
                      <a:pt x="120" y="57"/>
                    </a:cubicBezTo>
                    <a:cubicBezTo>
                      <a:pt x="121" y="57"/>
                      <a:pt x="121" y="56"/>
                      <a:pt x="121" y="55"/>
                    </a:cubicBezTo>
                    <a:cubicBezTo>
                      <a:pt x="120" y="54"/>
                      <a:pt x="121" y="52"/>
                      <a:pt x="121" y="53"/>
                    </a:cubicBezTo>
                    <a:cubicBezTo>
                      <a:pt x="121" y="53"/>
                      <a:pt x="121" y="53"/>
                      <a:pt x="121" y="53"/>
                    </a:cubicBezTo>
                    <a:cubicBezTo>
                      <a:pt x="122" y="52"/>
                      <a:pt x="122" y="52"/>
                      <a:pt x="122" y="52"/>
                    </a:cubicBezTo>
                    <a:cubicBezTo>
                      <a:pt x="123" y="52"/>
                      <a:pt x="122" y="52"/>
                      <a:pt x="122" y="53"/>
                    </a:cubicBezTo>
                    <a:cubicBezTo>
                      <a:pt x="123" y="55"/>
                      <a:pt x="124" y="54"/>
                      <a:pt x="125" y="54"/>
                    </a:cubicBezTo>
                    <a:cubicBezTo>
                      <a:pt x="124" y="53"/>
                      <a:pt x="124" y="53"/>
                      <a:pt x="124" y="53"/>
                    </a:cubicBezTo>
                    <a:cubicBezTo>
                      <a:pt x="125" y="52"/>
                      <a:pt x="125" y="54"/>
                      <a:pt x="125" y="54"/>
                    </a:cubicBezTo>
                    <a:cubicBezTo>
                      <a:pt x="125" y="49"/>
                      <a:pt x="125" y="49"/>
                      <a:pt x="125" y="49"/>
                    </a:cubicBezTo>
                    <a:cubicBezTo>
                      <a:pt x="125" y="49"/>
                      <a:pt x="126" y="51"/>
                      <a:pt x="126" y="52"/>
                    </a:cubicBezTo>
                    <a:cubicBezTo>
                      <a:pt x="127" y="51"/>
                      <a:pt x="126" y="48"/>
                      <a:pt x="126" y="46"/>
                    </a:cubicBezTo>
                    <a:cubicBezTo>
                      <a:pt x="127" y="47"/>
                      <a:pt x="127" y="45"/>
                      <a:pt x="128" y="45"/>
                    </a:cubicBezTo>
                    <a:cubicBezTo>
                      <a:pt x="128" y="46"/>
                      <a:pt x="127" y="45"/>
                      <a:pt x="128" y="46"/>
                    </a:cubicBezTo>
                    <a:cubicBezTo>
                      <a:pt x="129" y="47"/>
                      <a:pt x="129" y="47"/>
                      <a:pt x="129" y="47"/>
                    </a:cubicBezTo>
                    <a:cubicBezTo>
                      <a:pt x="128" y="48"/>
                      <a:pt x="130" y="50"/>
                      <a:pt x="130" y="51"/>
                    </a:cubicBezTo>
                    <a:cubicBezTo>
                      <a:pt x="130" y="50"/>
                      <a:pt x="132" y="50"/>
                      <a:pt x="132" y="50"/>
                    </a:cubicBezTo>
                    <a:cubicBezTo>
                      <a:pt x="131" y="48"/>
                      <a:pt x="133" y="49"/>
                      <a:pt x="132" y="46"/>
                    </a:cubicBezTo>
                    <a:cubicBezTo>
                      <a:pt x="133" y="45"/>
                      <a:pt x="133" y="48"/>
                      <a:pt x="134" y="48"/>
                    </a:cubicBezTo>
                    <a:cubicBezTo>
                      <a:pt x="134" y="47"/>
                      <a:pt x="135" y="47"/>
                      <a:pt x="136" y="47"/>
                    </a:cubicBezTo>
                    <a:cubicBezTo>
                      <a:pt x="136" y="47"/>
                      <a:pt x="136" y="47"/>
                      <a:pt x="136" y="47"/>
                    </a:cubicBezTo>
                    <a:cubicBezTo>
                      <a:pt x="137" y="46"/>
                      <a:pt x="138" y="46"/>
                      <a:pt x="138" y="44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40" y="46"/>
                      <a:pt x="137" y="42"/>
                      <a:pt x="139" y="43"/>
                    </a:cubicBezTo>
                    <a:cubicBezTo>
                      <a:pt x="139" y="44"/>
                      <a:pt x="139" y="44"/>
                      <a:pt x="139" y="44"/>
                    </a:cubicBezTo>
                    <a:cubicBezTo>
                      <a:pt x="139" y="43"/>
                      <a:pt x="141" y="45"/>
                      <a:pt x="141" y="43"/>
                    </a:cubicBezTo>
                    <a:cubicBezTo>
                      <a:pt x="141" y="44"/>
                      <a:pt x="141" y="44"/>
                      <a:pt x="141" y="44"/>
                    </a:cubicBezTo>
                    <a:cubicBezTo>
                      <a:pt x="141" y="43"/>
                      <a:pt x="142" y="43"/>
                      <a:pt x="142" y="41"/>
                    </a:cubicBezTo>
                    <a:cubicBezTo>
                      <a:pt x="143" y="43"/>
                      <a:pt x="143" y="43"/>
                      <a:pt x="143" y="43"/>
                    </a:cubicBezTo>
                    <a:cubicBezTo>
                      <a:pt x="144" y="44"/>
                      <a:pt x="142" y="41"/>
                      <a:pt x="143" y="42"/>
                    </a:cubicBezTo>
                    <a:cubicBezTo>
                      <a:pt x="143" y="42"/>
                      <a:pt x="144" y="42"/>
                      <a:pt x="144" y="43"/>
                    </a:cubicBezTo>
                    <a:cubicBezTo>
                      <a:pt x="144" y="41"/>
                      <a:pt x="145" y="41"/>
                      <a:pt x="145" y="40"/>
                    </a:cubicBezTo>
                    <a:cubicBezTo>
                      <a:pt x="146" y="42"/>
                      <a:pt x="146" y="42"/>
                      <a:pt x="146" y="42"/>
                    </a:cubicBezTo>
                    <a:cubicBezTo>
                      <a:pt x="149" y="41"/>
                      <a:pt x="153" y="39"/>
                      <a:pt x="154" y="36"/>
                    </a:cubicBezTo>
                    <a:cubicBezTo>
                      <a:pt x="156" y="38"/>
                      <a:pt x="154" y="37"/>
                      <a:pt x="156" y="39"/>
                    </a:cubicBezTo>
                    <a:cubicBezTo>
                      <a:pt x="154" y="37"/>
                      <a:pt x="156" y="38"/>
                      <a:pt x="156" y="37"/>
                    </a:cubicBezTo>
                    <a:cubicBezTo>
                      <a:pt x="156" y="37"/>
                      <a:pt x="156" y="37"/>
                      <a:pt x="156" y="37"/>
                    </a:cubicBezTo>
                    <a:cubicBezTo>
                      <a:pt x="157" y="36"/>
                      <a:pt x="158" y="38"/>
                      <a:pt x="158" y="37"/>
                    </a:cubicBezTo>
                    <a:cubicBezTo>
                      <a:pt x="157" y="36"/>
                      <a:pt x="157" y="36"/>
                      <a:pt x="157" y="36"/>
                    </a:cubicBezTo>
                    <a:cubicBezTo>
                      <a:pt x="157" y="35"/>
                      <a:pt x="160" y="38"/>
                      <a:pt x="158" y="36"/>
                    </a:cubicBezTo>
                    <a:cubicBezTo>
                      <a:pt x="160" y="37"/>
                      <a:pt x="160" y="37"/>
                      <a:pt x="160" y="37"/>
                    </a:cubicBezTo>
                    <a:cubicBezTo>
                      <a:pt x="159" y="34"/>
                      <a:pt x="161" y="37"/>
                      <a:pt x="160" y="35"/>
                    </a:cubicBezTo>
                    <a:cubicBezTo>
                      <a:pt x="160" y="35"/>
                      <a:pt x="160" y="35"/>
                      <a:pt x="160" y="35"/>
                    </a:cubicBezTo>
                    <a:cubicBezTo>
                      <a:pt x="162" y="36"/>
                      <a:pt x="160" y="32"/>
                      <a:pt x="162" y="34"/>
                    </a:cubicBezTo>
                    <a:cubicBezTo>
                      <a:pt x="162" y="33"/>
                      <a:pt x="162" y="32"/>
                      <a:pt x="161" y="30"/>
                    </a:cubicBezTo>
                    <a:cubicBezTo>
                      <a:pt x="163" y="33"/>
                      <a:pt x="163" y="33"/>
                      <a:pt x="163" y="33"/>
                    </a:cubicBezTo>
                    <a:cubicBezTo>
                      <a:pt x="164" y="30"/>
                      <a:pt x="167" y="29"/>
                      <a:pt x="167" y="26"/>
                    </a:cubicBezTo>
                    <a:cubicBezTo>
                      <a:pt x="168" y="27"/>
                      <a:pt x="168" y="27"/>
                      <a:pt x="168" y="27"/>
                    </a:cubicBezTo>
                    <a:cubicBezTo>
                      <a:pt x="168" y="24"/>
                      <a:pt x="172" y="27"/>
                      <a:pt x="170" y="23"/>
                    </a:cubicBezTo>
                    <a:cubicBezTo>
                      <a:pt x="169" y="21"/>
                      <a:pt x="169" y="21"/>
                      <a:pt x="169" y="21"/>
                    </a:cubicBezTo>
                    <a:cubicBezTo>
                      <a:pt x="171" y="23"/>
                      <a:pt x="171" y="23"/>
                      <a:pt x="171" y="23"/>
                    </a:cubicBezTo>
                    <a:cubicBezTo>
                      <a:pt x="170" y="22"/>
                      <a:pt x="172" y="22"/>
                      <a:pt x="171" y="20"/>
                    </a:cubicBezTo>
                    <a:cubicBezTo>
                      <a:pt x="171" y="21"/>
                      <a:pt x="171" y="21"/>
                      <a:pt x="172" y="21"/>
                    </a:cubicBezTo>
                    <a:cubicBezTo>
                      <a:pt x="172" y="21"/>
                      <a:pt x="171" y="19"/>
                      <a:pt x="172" y="19"/>
                    </a:cubicBezTo>
                    <a:cubicBezTo>
                      <a:pt x="172" y="20"/>
                      <a:pt x="172" y="20"/>
                      <a:pt x="172" y="20"/>
                    </a:cubicBezTo>
                    <a:cubicBezTo>
                      <a:pt x="177" y="20"/>
                      <a:pt x="182" y="19"/>
                      <a:pt x="180" y="14"/>
                    </a:cubicBezTo>
                    <a:cubicBezTo>
                      <a:pt x="180" y="13"/>
                      <a:pt x="182" y="15"/>
                      <a:pt x="182" y="15"/>
                    </a:cubicBezTo>
                    <a:cubicBezTo>
                      <a:pt x="181" y="11"/>
                      <a:pt x="188" y="11"/>
                      <a:pt x="185" y="6"/>
                    </a:cubicBezTo>
                    <a:cubicBezTo>
                      <a:pt x="185" y="4"/>
                      <a:pt x="180" y="0"/>
                      <a:pt x="18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chenying0907 342"/>
              <p:cNvSpPr/>
              <p:nvPr/>
            </p:nvSpPr>
            <p:spPr bwMode="auto">
              <a:xfrm>
                <a:off x="3757" y="29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chenying0907 343"/>
              <p:cNvSpPr/>
              <p:nvPr/>
            </p:nvSpPr>
            <p:spPr bwMode="auto">
              <a:xfrm>
                <a:off x="4226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chenying0907 344"/>
              <p:cNvSpPr/>
              <p:nvPr/>
            </p:nvSpPr>
            <p:spPr bwMode="auto">
              <a:xfrm>
                <a:off x="3752" y="2940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chenying0907 345"/>
              <p:cNvSpPr/>
              <p:nvPr/>
            </p:nvSpPr>
            <p:spPr bwMode="auto">
              <a:xfrm>
                <a:off x="3975" y="29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chenying0907 346"/>
              <p:cNvSpPr/>
              <p:nvPr/>
            </p:nvSpPr>
            <p:spPr bwMode="auto">
              <a:xfrm>
                <a:off x="3905" y="22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chenying0907 347"/>
              <p:cNvSpPr/>
              <p:nvPr/>
            </p:nvSpPr>
            <p:spPr bwMode="auto">
              <a:xfrm>
                <a:off x="4289" y="2557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chenying0907 348"/>
              <p:cNvSpPr/>
              <p:nvPr/>
            </p:nvSpPr>
            <p:spPr bwMode="auto">
              <a:xfrm>
                <a:off x="3899" y="226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chenying0907 349"/>
              <p:cNvSpPr/>
              <p:nvPr/>
            </p:nvSpPr>
            <p:spPr bwMode="auto">
              <a:xfrm>
                <a:off x="3939" y="2926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chenying0907 350"/>
              <p:cNvSpPr/>
              <p:nvPr/>
            </p:nvSpPr>
            <p:spPr bwMode="auto">
              <a:xfrm>
                <a:off x="3888" y="2281"/>
                <a:ext cx="2" cy="4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0 w 2"/>
                  <a:gd name="T5" fmla="*/ 4 h 4"/>
                  <a:gd name="T6" fmla="*/ 2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chenying0907 351"/>
              <p:cNvSpPr/>
              <p:nvPr/>
            </p:nvSpPr>
            <p:spPr bwMode="auto">
              <a:xfrm>
                <a:off x="3842" y="2270"/>
                <a:ext cx="2" cy="5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2"/>
                      <a:pt x="0" y="0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chenying0907 352"/>
              <p:cNvSpPr/>
              <p:nvPr/>
            </p:nvSpPr>
            <p:spPr bwMode="auto">
              <a:xfrm>
                <a:off x="3844" y="226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chenying0907 353"/>
              <p:cNvSpPr/>
              <p:nvPr/>
            </p:nvSpPr>
            <p:spPr bwMode="auto">
              <a:xfrm>
                <a:off x="3899" y="2272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chenying0907 354"/>
              <p:cNvSpPr/>
              <p:nvPr/>
            </p:nvSpPr>
            <p:spPr bwMode="auto">
              <a:xfrm>
                <a:off x="3776" y="2983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chenying0907 355"/>
              <p:cNvSpPr/>
              <p:nvPr/>
            </p:nvSpPr>
            <p:spPr bwMode="auto">
              <a:xfrm>
                <a:off x="3795" y="2985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1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3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chenying0907 356"/>
              <p:cNvSpPr/>
              <p:nvPr/>
            </p:nvSpPr>
            <p:spPr bwMode="auto">
              <a:xfrm>
                <a:off x="3765" y="2972"/>
                <a:ext cx="7" cy="2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2" y="1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chenying0907 357"/>
              <p:cNvSpPr/>
              <p:nvPr/>
            </p:nvSpPr>
            <p:spPr bwMode="auto">
              <a:xfrm>
                <a:off x="3803" y="2985"/>
                <a:ext cx="3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chenying0907 358"/>
              <p:cNvSpPr/>
              <p:nvPr/>
            </p:nvSpPr>
            <p:spPr bwMode="auto">
              <a:xfrm>
                <a:off x="3479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chenying0907 359"/>
              <p:cNvSpPr/>
              <p:nvPr/>
            </p:nvSpPr>
            <p:spPr bwMode="auto">
              <a:xfrm>
                <a:off x="3761" y="296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chenying0907 360"/>
              <p:cNvSpPr/>
              <p:nvPr/>
            </p:nvSpPr>
            <p:spPr bwMode="auto">
              <a:xfrm>
                <a:off x="3943" y="29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chenying0907 361"/>
              <p:cNvSpPr/>
              <p:nvPr/>
            </p:nvSpPr>
            <p:spPr bwMode="auto">
              <a:xfrm>
                <a:off x="4003" y="2940"/>
                <a:ext cx="0" cy="3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chenying0907 362"/>
              <p:cNvSpPr/>
              <p:nvPr/>
            </p:nvSpPr>
            <p:spPr bwMode="auto">
              <a:xfrm>
                <a:off x="4003" y="294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chenying0907 363"/>
              <p:cNvSpPr/>
              <p:nvPr/>
            </p:nvSpPr>
            <p:spPr bwMode="auto">
              <a:xfrm>
                <a:off x="3996" y="2951"/>
                <a:ext cx="3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chenying0907 364"/>
              <p:cNvSpPr/>
              <p:nvPr/>
            </p:nvSpPr>
            <p:spPr bwMode="auto">
              <a:xfrm>
                <a:off x="3757" y="3023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2"/>
                      <a:pt x="2" y="1"/>
                      <a:pt x="1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chenying0907 365"/>
              <p:cNvSpPr/>
              <p:nvPr/>
            </p:nvSpPr>
            <p:spPr bwMode="auto">
              <a:xfrm>
                <a:off x="4003" y="2949"/>
                <a:ext cx="0" cy="4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chenying0907 366"/>
              <p:cNvSpPr/>
              <p:nvPr/>
            </p:nvSpPr>
            <p:spPr bwMode="auto">
              <a:xfrm>
                <a:off x="3869" y="293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chenying0907 367"/>
              <p:cNvSpPr/>
              <p:nvPr/>
            </p:nvSpPr>
            <p:spPr bwMode="auto">
              <a:xfrm>
                <a:off x="4026" y="2926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Rectangle 368"/>
              <p:cNvSpPr>
                <a:spLocks noChangeArrowheads="1"/>
              </p:cNvSpPr>
              <p:nvPr/>
            </p:nvSpPr>
            <p:spPr bwMode="auto">
              <a:xfrm>
                <a:off x="4275" y="2542"/>
                <a:ext cx="1" cy="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Oval 369"/>
              <p:cNvSpPr>
                <a:spLocks noChangeArrowheads="1"/>
              </p:cNvSpPr>
              <p:nvPr/>
            </p:nvSpPr>
            <p:spPr bwMode="auto">
              <a:xfrm>
                <a:off x="3472" y="20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chenying0907 370"/>
              <p:cNvSpPr/>
              <p:nvPr/>
            </p:nvSpPr>
            <p:spPr bwMode="auto">
              <a:xfrm>
                <a:off x="4219" y="2518"/>
                <a:ext cx="2" cy="3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chenying0907 371"/>
              <p:cNvSpPr/>
              <p:nvPr/>
            </p:nvSpPr>
            <p:spPr bwMode="auto">
              <a:xfrm>
                <a:off x="4230" y="2525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chenying0907 372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chenying0907 373"/>
              <p:cNvSpPr/>
              <p:nvPr/>
            </p:nvSpPr>
            <p:spPr bwMode="auto">
              <a:xfrm>
                <a:off x="4217" y="2482"/>
                <a:ext cx="145" cy="117"/>
              </a:xfrm>
              <a:custGeom>
                <a:avLst/>
                <a:gdLst>
                  <a:gd name="T0" fmla="*/ 63 w 68"/>
                  <a:gd name="T1" fmla="*/ 35 h 55"/>
                  <a:gd name="T2" fmla="*/ 47 w 68"/>
                  <a:gd name="T3" fmla="*/ 21 h 55"/>
                  <a:gd name="T4" fmla="*/ 43 w 68"/>
                  <a:gd name="T5" fmla="*/ 21 h 55"/>
                  <a:gd name="T6" fmla="*/ 40 w 68"/>
                  <a:gd name="T7" fmla="*/ 15 h 55"/>
                  <a:gd name="T8" fmla="*/ 35 w 68"/>
                  <a:gd name="T9" fmla="*/ 11 h 55"/>
                  <a:gd name="T10" fmla="*/ 29 w 68"/>
                  <a:gd name="T11" fmla="*/ 6 h 55"/>
                  <a:gd name="T12" fmla="*/ 24 w 68"/>
                  <a:gd name="T13" fmla="*/ 7 h 55"/>
                  <a:gd name="T14" fmla="*/ 16 w 68"/>
                  <a:gd name="T15" fmla="*/ 6 h 55"/>
                  <a:gd name="T16" fmla="*/ 13 w 68"/>
                  <a:gd name="T17" fmla="*/ 5 h 55"/>
                  <a:gd name="T18" fmla="*/ 10 w 68"/>
                  <a:gd name="T19" fmla="*/ 1 h 55"/>
                  <a:gd name="T20" fmla="*/ 9 w 68"/>
                  <a:gd name="T21" fmla="*/ 1 h 55"/>
                  <a:gd name="T22" fmla="*/ 5 w 68"/>
                  <a:gd name="T23" fmla="*/ 2 h 55"/>
                  <a:gd name="T24" fmla="*/ 2 w 68"/>
                  <a:gd name="T25" fmla="*/ 3 h 55"/>
                  <a:gd name="T26" fmla="*/ 2 w 68"/>
                  <a:gd name="T27" fmla="*/ 6 h 55"/>
                  <a:gd name="T28" fmla="*/ 5 w 68"/>
                  <a:gd name="T29" fmla="*/ 8 h 55"/>
                  <a:gd name="T30" fmla="*/ 4 w 68"/>
                  <a:gd name="T31" fmla="*/ 10 h 55"/>
                  <a:gd name="T32" fmla="*/ 6 w 68"/>
                  <a:gd name="T33" fmla="*/ 13 h 55"/>
                  <a:gd name="T34" fmla="*/ 4 w 68"/>
                  <a:gd name="T35" fmla="*/ 16 h 55"/>
                  <a:gd name="T36" fmla="*/ 2 w 68"/>
                  <a:gd name="T37" fmla="*/ 19 h 55"/>
                  <a:gd name="T38" fmla="*/ 6 w 68"/>
                  <a:gd name="T39" fmla="*/ 16 h 55"/>
                  <a:gd name="T40" fmla="*/ 9 w 68"/>
                  <a:gd name="T41" fmla="*/ 13 h 55"/>
                  <a:gd name="T42" fmla="*/ 7 w 68"/>
                  <a:gd name="T43" fmla="*/ 19 h 55"/>
                  <a:gd name="T44" fmla="*/ 8 w 68"/>
                  <a:gd name="T45" fmla="*/ 18 h 55"/>
                  <a:gd name="T46" fmla="*/ 8 w 68"/>
                  <a:gd name="T47" fmla="*/ 21 h 55"/>
                  <a:gd name="T48" fmla="*/ 9 w 68"/>
                  <a:gd name="T49" fmla="*/ 21 h 55"/>
                  <a:gd name="T50" fmla="*/ 10 w 68"/>
                  <a:gd name="T51" fmla="*/ 22 h 55"/>
                  <a:gd name="T52" fmla="*/ 15 w 68"/>
                  <a:gd name="T53" fmla="*/ 17 h 55"/>
                  <a:gd name="T54" fmla="*/ 11 w 68"/>
                  <a:gd name="T55" fmla="*/ 23 h 55"/>
                  <a:gd name="T56" fmla="*/ 13 w 68"/>
                  <a:gd name="T57" fmla="*/ 23 h 55"/>
                  <a:gd name="T58" fmla="*/ 16 w 68"/>
                  <a:gd name="T59" fmla="*/ 23 h 55"/>
                  <a:gd name="T60" fmla="*/ 18 w 68"/>
                  <a:gd name="T61" fmla="*/ 24 h 55"/>
                  <a:gd name="T62" fmla="*/ 18 w 68"/>
                  <a:gd name="T63" fmla="*/ 24 h 55"/>
                  <a:gd name="T64" fmla="*/ 21 w 68"/>
                  <a:gd name="T65" fmla="*/ 24 h 55"/>
                  <a:gd name="T66" fmla="*/ 23 w 68"/>
                  <a:gd name="T67" fmla="*/ 23 h 55"/>
                  <a:gd name="T68" fmla="*/ 22 w 68"/>
                  <a:gd name="T69" fmla="*/ 26 h 55"/>
                  <a:gd name="T70" fmla="*/ 25 w 68"/>
                  <a:gd name="T71" fmla="*/ 24 h 55"/>
                  <a:gd name="T72" fmla="*/ 24 w 68"/>
                  <a:gd name="T73" fmla="*/ 27 h 55"/>
                  <a:gd name="T74" fmla="*/ 26 w 68"/>
                  <a:gd name="T75" fmla="*/ 29 h 55"/>
                  <a:gd name="T76" fmla="*/ 28 w 68"/>
                  <a:gd name="T77" fmla="*/ 30 h 55"/>
                  <a:gd name="T78" fmla="*/ 29 w 68"/>
                  <a:gd name="T79" fmla="*/ 32 h 55"/>
                  <a:gd name="T80" fmla="*/ 31 w 68"/>
                  <a:gd name="T81" fmla="*/ 31 h 55"/>
                  <a:gd name="T82" fmla="*/ 32 w 68"/>
                  <a:gd name="T83" fmla="*/ 32 h 55"/>
                  <a:gd name="T84" fmla="*/ 31 w 68"/>
                  <a:gd name="T85" fmla="*/ 33 h 55"/>
                  <a:gd name="T86" fmla="*/ 34 w 68"/>
                  <a:gd name="T87" fmla="*/ 34 h 55"/>
                  <a:gd name="T88" fmla="*/ 37 w 68"/>
                  <a:gd name="T89" fmla="*/ 34 h 55"/>
                  <a:gd name="T90" fmla="*/ 39 w 68"/>
                  <a:gd name="T91" fmla="*/ 34 h 55"/>
                  <a:gd name="T92" fmla="*/ 44 w 68"/>
                  <a:gd name="T93" fmla="*/ 32 h 55"/>
                  <a:gd name="T94" fmla="*/ 43 w 68"/>
                  <a:gd name="T95" fmla="*/ 36 h 55"/>
                  <a:gd name="T96" fmla="*/ 46 w 68"/>
                  <a:gd name="T97" fmla="*/ 36 h 55"/>
                  <a:gd name="T98" fmla="*/ 47 w 68"/>
                  <a:gd name="T99" fmla="*/ 38 h 55"/>
                  <a:gd name="T100" fmla="*/ 48 w 68"/>
                  <a:gd name="T101" fmla="*/ 43 h 55"/>
                  <a:gd name="T102" fmla="*/ 50 w 68"/>
                  <a:gd name="T103" fmla="*/ 44 h 55"/>
                  <a:gd name="T104" fmla="*/ 58 w 68"/>
                  <a:gd name="T105" fmla="*/ 45 h 55"/>
                  <a:gd name="T106" fmla="*/ 58 w 68"/>
                  <a:gd name="T107" fmla="*/ 5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55">
                    <a:moveTo>
                      <a:pt x="66" y="42"/>
                    </a:moveTo>
                    <a:cubicBezTo>
                      <a:pt x="65" y="40"/>
                      <a:pt x="67" y="35"/>
                      <a:pt x="64" y="34"/>
                    </a:cubicBezTo>
                    <a:cubicBezTo>
                      <a:pt x="63" y="35"/>
                      <a:pt x="62" y="35"/>
                      <a:pt x="62" y="36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1" y="36"/>
                      <a:pt x="61" y="36"/>
                      <a:pt x="61" y="36"/>
                    </a:cubicBezTo>
                    <a:cubicBezTo>
                      <a:pt x="61" y="36"/>
                      <a:pt x="62" y="35"/>
                      <a:pt x="63" y="35"/>
                    </a:cubicBezTo>
                    <a:cubicBezTo>
                      <a:pt x="62" y="34"/>
                      <a:pt x="61" y="34"/>
                      <a:pt x="61" y="33"/>
                    </a:cubicBezTo>
                    <a:cubicBezTo>
                      <a:pt x="59" y="34"/>
                      <a:pt x="60" y="32"/>
                      <a:pt x="58" y="34"/>
                    </a:cubicBezTo>
                    <a:cubicBezTo>
                      <a:pt x="59" y="33"/>
                      <a:pt x="59" y="33"/>
                      <a:pt x="59" y="33"/>
                    </a:cubicBezTo>
                    <a:cubicBezTo>
                      <a:pt x="58" y="33"/>
                      <a:pt x="58" y="33"/>
                      <a:pt x="59" y="31"/>
                    </a:cubicBezTo>
                    <a:cubicBezTo>
                      <a:pt x="59" y="28"/>
                      <a:pt x="56" y="27"/>
                      <a:pt x="55" y="24"/>
                    </a:cubicBezTo>
                    <a:cubicBezTo>
                      <a:pt x="53" y="22"/>
                      <a:pt x="50" y="22"/>
                      <a:pt x="47" y="21"/>
                    </a:cubicBezTo>
                    <a:cubicBezTo>
                      <a:pt x="45" y="23"/>
                      <a:pt x="45" y="22"/>
                      <a:pt x="43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2" y="23"/>
                      <a:pt x="43" y="22"/>
                      <a:pt x="44" y="21"/>
                    </a:cubicBezTo>
                    <a:cubicBezTo>
                      <a:pt x="43" y="22"/>
                      <a:pt x="44" y="21"/>
                      <a:pt x="42" y="22"/>
                    </a:cubicBezTo>
                    <a:cubicBezTo>
                      <a:pt x="41" y="24"/>
                      <a:pt x="44" y="20"/>
                      <a:pt x="43" y="21"/>
                    </a:cubicBezTo>
                    <a:cubicBezTo>
                      <a:pt x="44" y="20"/>
                      <a:pt x="42" y="22"/>
                      <a:pt x="43" y="21"/>
                    </a:cubicBezTo>
                    <a:cubicBezTo>
                      <a:pt x="41" y="22"/>
                      <a:pt x="44" y="20"/>
                      <a:pt x="44" y="18"/>
                    </a:cubicBezTo>
                    <a:cubicBezTo>
                      <a:pt x="43" y="18"/>
                      <a:pt x="41" y="19"/>
                      <a:pt x="41" y="17"/>
                    </a:cubicBezTo>
                    <a:cubicBezTo>
                      <a:pt x="41" y="17"/>
                      <a:pt x="40" y="18"/>
                      <a:pt x="40" y="18"/>
                    </a:cubicBezTo>
                    <a:cubicBezTo>
                      <a:pt x="42" y="16"/>
                      <a:pt x="39" y="19"/>
                      <a:pt x="40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5"/>
                      <a:pt x="39" y="17"/>
                      <a:pt x="40" y="15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8" y="16"/>
                      <a:pt x="40" y="13"/>
                      <a:pt x="39" y="15"/>
                    </a:cubicBezTo>
                    <a:cubicBezTo>
                      <a:pt x="40" y="14"/>
                      <a:pt x="39" y="14"/>
                      <a:pt x="40" y="13"/>
                    </a:cubicBezTo>
                    <a:cubicBezTo>
                      <a:pt x="37" y="16"/>
                      <a:pt x="40" y="12"/>
                      <a:pt x="38" y="13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7" y="12"/>
                      <a:pt x="37" y="11"/>
                      <a:pt x="35" y="11"/>
                    </a:cubicBezTo>
                    <a:cubicBezTo>
                      <a:pt x="34" y="11"/>
                      <a:pt x="36" y="8"/>
                      <a:pt x="34" y="9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2" y="10"/>
                      <a:pt x="33" y="9"/>
                      <a:pt x="34" y="9"/>
                    </a:cubicBezTo>
                    <a:cubicBezTo>
                      <a:pt x="32" y="10"/>
                      <a:pt x="33" y="8"/>
                      <a:pt x="33" y="7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29" y="7"/>
                      <a:pt x="29" y="6"/>
                    </a:cubicBezTo>
                    <a:cubicBezTo>
                      <a:pt x="28" y="9"/>
                      <a:pt x="28" y="7"/>
                      <a:pt x="28" y="8"/>
                    </a:cubicBezTo>
                    <a:cubicBezTo>
                      <a:pt x="28" y="8"/>
                      <a:pt x="28" y="7"/>
                      <a:pt x="28" y="6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6" y="7"/>
                      <a:pt x="26" y="7"/>
                    </a:cubicBezTo>
                    <a:cubicBezTo>
                      <a:pt x="27" y="4"/>
                      <a:pt x="26" y="6"/>
                      <a:pt x="26" y="5"/>
                    </a:cubicBezTo>
                    <a:cubicBezTo>
                      <a:pt x="25" y="7"/>
                      <a:pt x="24" y="8"/>
                      <a:pt x="24" y="7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4" y="6"/>
                      <a:pt x="24" y="3"/>
                      <a:pt x="22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5"/>
                      <a:pt x="21" y="3"/>
                      <a:pt x="19" y="5"/>
                    </a:cubicBezTo>
                    <a:cubicBezTo>
                      <a:pt x="19" y="4"/>
                      <a:pt x="19" y="4"/>
                      <a:pt x="19" y="3"/>
                    </a:cubicBezTo>
                    <a:cubicBezTo>
                      <a:pt x="18" y="4"/>
                      <a:pt x="18" y="4"/>
                      <a:pt x="16" y="6"/>
                    </a:cubicBezTo>
                    <a:cubicBezTo>
                      <a:pt x="16" y="6"/>
                      <a:pt x="17" y="5"/>
                      <a:pt x="17" y="4"/>
                    </a:cubicBezTo>
                    <a:cubicBezTo>
                      <a:pt x="17" y="4"/>
                      <a:pt x="18" y="2"/>
                      <a:pt x="16" y="4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4"/>
                      <a:pt x="14" y="5"/>
                      <a:pt x="15" y="3"/>
                    </a:cubicBezTo>
                    <a:cubicBezTo>
                      <a:pt x="14" y="4"/>
                      <a:pt x="14" y="5"/>
                      <a:pt x="13" y="6"/>
                    </a:cubicBezTo>
                    <a:cubicBezTo>
                      <a:pt x="13" y="6"/>
                      <a:pt x="14" y="4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3"/>
                      <a:pt x="12" y="4"/>
                    </a:cubicBezTo>
                    <a:cubicBezTo>
                      <a:pt x="13" y="2"/>
                      <a:pt x="11" y="3"/>
                      <a:pt x="12" y="2"/>
                    </a:cubicBezTo>
                    <a:cubicBezTo>
                      <a:pt x="11" y="3"/>
                      <a:pt x="12" y="1"/>
                      <a:pt x="9" y="3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9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5" y="4"/>
                      <a:pt x="6" y="3"/>
                    </a:cubicBezTo>
                    <a:cubicBezTo>
                      <a:pt x="7" y="3"/>
                      <a:pt x="8" y="2"/>
                      <a:pt x="10" y="1"/>
                    </a:cubicBezTo>
                    <a:cubicBezTo>
                      <a:pt x="10" y="0"/>
                      <a:pt x="7" y="2"/>
                      <a:pt x="9" y="1"/>
                    </a:cubicBezTo>
                    <a:cubicBezTo>
                      <a:pt x="9" y="0"/>
                      <a:pt x="9" y="1"/>
                      <a:pt x="7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2"/>
                      <a:pt x="6" y="1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3" y="3"/>
                      <a:pt x="4" y="2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4" y="2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2"/>
                      <a:pt x="5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4"/>
                      <a:pt x="3" y="6"/>
                      <a:pt x="4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4" y="5"/>
                      <a:pt x="5" y="5"/>
                    </a:cubicBezTo>
                    <a:cubicBezTo>
                      <a:pt x="4" y="5"/>
                      <a:pt x="2" y="7"/>
                      <a:pt x="2" y="8"/>
                    </a:cubicBezTo>
                    <a:cubicBezTo>
                      <a:pt x="2" y="8"/>
                      <a:pt x="4" y="7"/>
                      <a:pt x="3" y="9"/>
                    </a:cubicBezTo>
                    <a:cubicBezTo>
                      <a:pt x="3" y="9"/>
                      <a:pt x="4" y="9"/>
                      <a:pt x="5" y="8"/>
                    </a:cubicBezTo>
                    <a:cubicBezTo>
                      <a:pt x="5" y="8"/>
                      <a:pt x="3" y="10"/>
                      <a:pt x="4" y="9"/>
                    </a:cubicBezTo>
                    <a:cubicBezTo>
                      <a:pt x="3" y="10"/>
                      <a:pt x="2" y="12"/>
                      <a:pt x="1" y="13"/>
                    </a:cubicBezTo>
                    <a:cubicBezTo>
                      <a:pt x="1" y="13"/>
                      <a:pt x="0" y="14"/>
                      <a:pt x="1" y="14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1" y="14"/>
                      <a:pt x="2" y="13"/>
                      <a:pt x="2" y="12"/>
                    </a:cubicBezTo>
                    <a:cubicBezTo>
                      <a:pt x="3" y="10"/>
                      <a:pt x="3" y="12"/>
                      <a:pt x="4" y="10"/>
                    </a:cubicBezTo>
                    <a:cubicBezTo>
                      <a:pt x="4" y="11"/>
                      <a:pt x="5" y="11"/>
                      <a:pt x="5" y="11"/>
                    </a:cubicBezTo>
                    <a:cubicBezTo>
                      <a:pt x="5" y="11"/>
                      <a:pt x="4" y="12"/>
                      <a:pt x="3" y="13"/>
                    </a:cubicBezTo>
                    <a:cubicBezTo>
                      <a:pt x="5" y="12"/>
                      <a:pt x="6" y="11"/>
                      <a:pt x="6" y="12"/>
                    </a:cubicBezTo>
                    <a:cubicBezTo>
                      <a:pt x="7" y="11"/>
                      <a:pt x="7" y="11"/>
                      <a:pt x="8" y="9"/>
                    </a:cubicBezTo>
                    <a:cubicBezTo>
                      <a:pt x="8" y="9"/>
                      <a:pt x="8" y="8"/>
                      <a:pt x="8" y="9"/>
                    </a:cubicBezTo>
                    <a:cubicBezTo>
                      <a:pt x="7" y="10"/>
                      <a:pt x="6" y="12"/>
                      <a:pt x="6" y="13"/>
                    </a:cubicBezTo>
                    <a:cubicBezTo>
                      <a:pt x="4" y="15"/>
                      <a:pt x="6" y="12"/>
                      <a:pt x="4" y="14"/>
                    </a:cubicBezTo>
                    <a:cubicBezTo>
                      <a:pt x="2" y="16"/>
                      <a:pt x="2" y="15"/>
                      <a:pt x="3" y="14"/>
                    </a:cubicBezTo>
                    <a:cubicBezTo>
                      <a:pt x="1" y="16"/>
                      <a:pt x="3" y="15"/>
                      <a:pt x="1" y="16"/>
                    </a:cubicBezTo>
                    <a:cubicBezTo>
                      <a:pt x="1" y="17"/>
                      <a:pt x="2" y="16"/>
                      <a:pt x="3" y="16"/>
                    </a:cubicBezTo>
                    <a:cubicBezTo>
                      <a:pt x="4" y="15"/>
                      <a:pt x="4" y="15"/>
                      <a:pt x="4" y="14"/>
                    </a:cubicBezTo>
                    <a:cubicBezTo>
                      <a:pt x="6" y="12"/>
                      <a:pt x="4" y="16"/>
                      <a:pt x="4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7"/>
                      <a:pt x="4" y="16"/>
                      <a:pt x="4" y="16"/>
                    </a:cubicBezTo>
                    <a:cubicBezTo>
                      <a:pt x="2" y="19"/>
                      <a:pt x="4" y="16"/>
                      <a:pt x="2" y="18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8"/>
                      <a:pt x="4" y="17"/>
                      <a:pt x="4" y="17"/>
                    </a:cubicBezTo>
                    <a:cubicBezTo>
                      <a:pt x="6" y="14"/>
                      <a:pt x="4" y="16"/>
                      <a:pt x="5" y="16"/>
                    </a:cubicBezTo>
                    <a:cubicBezTo>
                      <a:pt x="6" y="15"/>
                      <a:pt x="5" y="16"/>
                      <a:pt x="6" y="15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4"/>
                      <a:pt x="6" y="15"/>
                      <a:pt x="6" y="16"/>
                    </a:cubicBezTo>
                    <a:cubicBezTo>
                      <a:pt x="6" y="16"/>
                      <a:pt x="5" y="16"/>
                      <a:pt x="6" y="15"/>
                    </a:cubicBezTo>
                    <a:cubicBezTo>
                      <a:pt x="5" y="17"/>
                      <a:pt x="4" y="19"/>
                      <a:pt x="3" y="19"/>
                    </a:cubicBezTo>
                    <a:cubicBezTo>
                      <a:pt x="3" y="21"/>
                      <a:pt x="4" y="18"/>
                      <a:pt x="5" y="18"/>
                    </a:cubicBezTo>
                    <a:cubicBezTo>
                      <a:pt x="4" y="19"/>
                      <a:pt x="5" y="17"/>
                      <a:pt x="6" y="16"/>
                    </a:cubicBezTo>
                    <a:cubicBezTo>
                      <a:pt x="9" y="13"/>
                      <a:pt x="4" y="20"/>
                      <a:pt x="5" y="19"/>
                    </a:cubicBezTo>
                    <a:cubicBezTo>
                      <a:pt x="7" y="17"/>
                      <a:pt x="8" y="16"/>
                      <a:pt x="9" y="13"/>
                    </a:cubicBezTo>
                    <a:cubicBezTo>
                      <a:pt x="10" y="13"/>
                      <a:pt x="10" y="12"/>
                      <a:pt x="10" y="12"/>
                    </a:cubicBezTo>
                    <a:cubicBezTo>
                      <a:pt x="9" y="14"/>
                      <a:pt x="9" y="14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9"/>
                      <a:pt x="6" y="20"/>
                      <a:pt x="5" y="21"/>
                    </a:cubicBezTo>
                    <a:cubicBezTo>
                      <a:pt x="6" y="20"/>
                      <a:pt x="6" y="19"/>
                      <a:pt x="7" y="19"/>
                    </a:cubicBezTo>
                    <a:cubicBezTo>
                      <a:pt x="6" y="20"/>
                      <a:pt x="6" y="21"/>
                      <a:pt x="6" y="21"/>
                    </a:cubicBezTo>
                    <a:cubicBezTo>
                      <a:pt x="6" y="20"/>
                      <a:pt x="7" y="18"/>
                      <a:pt x="8" y="18"/>
                    </a:cubicBezTo>
                    <a:cubicBezTo>
                      <a:pt x="8" y="18"/>
                      <a:pt x="7" y="20"/>
                      <a:pt x="7" y="20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0"/>
                      <a:pt x="5" y="22"/>
                      <a:pt x="6" y="2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8" y="20"/>
                      <a:pt x="6" y="23"/>
                      <a:pt x="7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7" y="21"/>
                      <a:pt x="7" y="22"/>
                      <a:pt x="8" y="21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2"/>
                      <a:pt x="9" y="20"/>
                      <a:pt x="8" y="22"/>
                    </a:cubicBezTo>
                    <a:cubicBezTo>
                      <a:pt x="9" y="19"/>
                      <a:pt x="8" y="21"/>
                      <a:pt x="8" y="20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8" y="21"/>
                      <a:pt x="10" y="19"/>
                      <a:pt x="10" y="19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8" y="23"/>
                      <a:pt x="11" y="19"/>
                      <a:pt x="10" y="20"/>
                    </a:cubicBezTo>
                    <a:cubicBezTo>
                      <a:pt x="10" y="21"/>
                      <a:pt x="9" y="22"/>
                      <a:pt x="9" y="23"/>
                    </a:cubicBezTo>
                    <a:cubicBezTo>
                      <a:pt x="10" y="20"/>
                      <a:pt x="11" y="20"/>
                      <a:pt x="12" y="18"/>
                    </a:cubicBezTo>
                    <a:cubicBezTo>
                      <a:pt x="11" y="19"/>
                      <a:pt x="10" y="21"/>
                      <a:pt x="9" y="23"/>
                    </a:cubicBezTo>
                    <a:cubicBezTo>
                      <a:pt x="10" y="21"/>
                      <a:pt x="9" y="24"/>
                      <a:pt x="10" y="22"/>
                    </a:cubicBezTo>
                    <a:cubicBezTo>
                      <a:pt x="10" y="21"/>
                      <a:pt x="11" y="21"/>
                      <a:pt x="12" y="20"/>
                    </a:cubicBezTo>
                    <a:cubicBezTo>
                      <a:pt x="12" y="20"/>
                      <a:pt x="11" y="21"/>
                      <a:pt x="11" y="21"/>
                    </a:cubicBezTo>
                    <a:cubicBezTo>
                      <a:pt x="11" y="21"/>
                      <a:pt x="12" y="19"/>
                      <a:pt x="12" y="19"/>
                    </a:cubicBezTo>
                    <a:cubicBezTo>
                      <a:pt x="12" y="19"/>
                      <a:pt x="14" y="17"/>
                      <a:pt x="13" y="19"/>
                    </a:cubicBezTo>
                    <a:cubicBezTo>
                      <a:pt x="12" y="20"/>
                      <a:pt x="12" y="19"/>
                      <a:pt x="12" y="20"/>
                    </a:cubicBezTo>
                    <a:cubicBezTo>
                      <a:pt x="12" y="21"/>
                      <a:pt x="14" y="17"/>
                      <a:pt x="15" y="17"/>
                    </a:cubicBezTo>
                    <a:cubicBezTo>
                      <a:pt x="15" y="16"/>
                      <a:pt x="16" y="13"/>
                      <a:pt x="17" y="12"/>
                    </a:cubicBezTo>
                    <a:cubicBezTo>
                      <a:pt x="17" y="13"/>
                      <a:pt x="16" y="13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5" y="18"/>
                      <a:pt x="13" y="19"/>
                      <a:pt x="12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2" y="23"/>
                      <a:pt x="12" y="22"/>
                    </a:cubicBezTo>
                    <a:cubicBezTo>
                      <a:pt x="13" y="21"/>
                      <a:pt x="12" y="23"/>
                      <a:pt x="12" y="22"/>
                    </a:cubicBezTo>
                    <a:cubicBezTo>
                      <a:pt x="13" y="21"/>
                      <a:pt x="14" y="19"/>
                      <a:pt x="14" y="20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3" y="21"/>
                      <a:pt x="13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4"/>
                      <a:pt x="16" y="20"/>
                    </a:cubicBezTo>
                    <a:cubicBezTo>
                      <a:pt x="16" y="22"/>
                      <a:pt x="16" y="22"/>
                      <a:pt x="15" y="23"/>
                    </a:cubicBezTo>
                    <a:cubicBezTo>
                      <a:pt x="16" y="23"/>
                      <a:pt x="16" y="22"/>
                      <a:pt x="16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5" y="25"/>
                      <a:pt x="16" y="23"/>
                      <a:pt x="17" y="22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5"/>
                      <a:pt x="17" y="23"/>
                      <a:pt x="17" y="22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8" y="22"/>
                      <a:pt x="17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4"/>
                      <a:pt x="18" y="24"/>
                      <a:pt x="18" y="24"/>
                    </a:cubicBezTo>
                    <a:cubicBezTo>
                      <a:pt x="18" y="24"/>
                      <a:pt x="18" y="23"/>
                      <a:pt x="18" y="24"/>
                    </a:cubicBezTo>
                    <a:cubicBezTo>
                      <a:pt x="18" y="23"/>
                      <a:pt x="19" y="23"/>
                      <a:pt x="20" y="21"/>
                    </a:cubicBezTo>
                    <a:cubicBezTo>
                      <a:pt x="21" y="19"/>
                      <a:pt x="19" y="22"/>
                      <a:pt x="20" y="21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9" y="23"/>
                      <a:pt x="19" y="24"/>
                      <a:pt x="18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18" y="25"/>
                      <a:pt x="20" y="23"/>
                      <a:pt x="20" y="24"/>
                    </a:cubicBezTo>
                    <a:cubicBezTo>
                      <a:pt x="20" y="24"/>
                      <a:pt x="22" y="22"/>
                      <a:pt x="22" y="22"/>
                    </a:cubicBezTo>
                    <a:cubicBezTo>
                      <a:pt x="24" y="20"/>
                      <a:pt x="21" y="24"/>
                      <a:pt x="20" y="25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3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5"/>
                      <a:pt x="21" y="26"/>
                      <a:pt x="21" y="26"/>
                    </a:cubicBezTo>
                    <a:cubicBezTo>
                      <a:pt x="22" y="24"/>
                      <a:pt x="22" y="25"/>
                      <a:pt x="23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1" y="26"/>
                      <a:pt x="23" y="24"/>
                      <a:pt x="24" y="24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2" y="26"/>
                      <a:pt x="23" y="25"/>
                      <a:pt x="22" y="26"/>
                    </a:cubicBezTo>
                    <a:cubicBezTo>
                      <a:pt x="22" y="26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3" y="26"/>
                    </a:cubicBezTo>
                    <a:cubicBezTo>
                      <a:pt x="23" y="26"/>
                      <a:pt x="23" y="26"/>
                      <a:pt x="24" y="25"/>
                    </a:cubicBezTo>
                    <a:cubicBezTo>
                      <a:pt x="24" y="25"/>
                      <a:pt x="24" y="24"/>
                      <a:pt x="25" y="24"/>
                    </a:cubicBezTo>
                    <a:cubicBezTo>
                      <a:pt x="25" y="24"/>
                      <a:pt x="25" y="23"/>
                      <a:pt x="25" y="24"/>
                    </a:cubicBez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24"/>
                      <a:pt x="25" y="24"/>
                      <a:pt x="26" y="23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5" y="24"/>
                      <a:pt x="25" y="24"/>
                      <a:pt x="26" y="24"/>
                    </a:cubicBezTo>
                    <a:cubicBezTo>
                      <a:pt x="25" y="25"/>
                      <a:pt x="23" y="27"/>
                      <a:pt x="23" y="27"/>
                    </a:cubicBezTo>
                    <a:cubicBezTo>
                      <a:pt x="25" y="26"/>
                      <a:pt x="25" y="26"/>
                      <a:pt x="25" y="26"/>
                    </a:cubicBezTo>
                    <a:cubicBezTo>
                      <a:pt x="25" y="26"/>
                      <a:pt x="25" y="26"/>
                      <a:pt x="24" y="27"/>
                    </a:cubicBezTo>
                    <a:cubicBezTo>
                      <a:pt x="24" y="28"/>
                      <a:pt x="27" y="24"/>
                      <a:pt x="27" y="25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6" y="26"/>
                      <a:pt x="25" y="28"/>
                      <a:pt x="25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4" y="29"/>
                      <a:pt x="27" y="27"/>
                      <a:pt x="26" y="29"/>
                    </a:cubicBezTo>
                    <a:cubicBezTo>
                      <a:pt x="27" y="27"/>
                      <a:pt x="26" y="29"/>
                      <a:pt x="27" y="28"/>
                    </a:cubicBezTo>
                    <a:cubicBezTo>
                      <a:pt x="25" y="30"/>
                      <a:pt x="27" y="28"/>
                      <a:pt x="26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9"/>
                      <a:pt x="31" y="25"/>
                      <a:pt x="29" y="27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6" y="31"/>
                      <a:pt x="29" y="27"/>
                      <a:pt x="28" y="30"/>
                    </a:cubicBezTo>
                    <a:cubicBezTo>
                      <a:pt x="28" y="29"/>
                      <a:pt x="29" y="28"/>
                      <a:pt x="30" y="27"/>
                    </a:cubicBezTo>
                    <a:cubicBezTo>
                      <a:pt x="30" y="28"/>
                      <a:pt x="29" y="29"/>
                      <a:pt x="29" y="30"/>
                    </a:cubicBezTo>
                    <a:cubicBezTo>
                      <a:pt x="29" y="29"/>
                      <a:pt x="30" y="29"/>
                      <a:pt x="29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8" y="31"/>
                      <a:pt x="29" y="30"/>
                      <a:pt x="30" y="30"/>
                    </a:cubicBezTo>
                    <a:cubicBezTo>
                      <a:pt x="28" y="31"/>
                      <a:pt x="29" y="31"/>
                      <a:pt x="29" y="32"/>
                    </a:cubicBezTo>
                    <a:cubicBezTo>
                      <a:pt x="31" y="30"/>
                      <a:pt x="29" y="33"/>
                      <a:pt x="31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1" y="31"/>
                      <a:pt x="32" y="29"/>
                      <a:pt x="32" y="29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29" y="33"/>
                      <a:pt x="31" y="31"/>
                      <a:pt x="30" y="32"/>
                    </a:cubicBezTo>
                    <a:cubicBezTo>
                      <a:pt x="31" y="31"/>
                      <a:pt x="30" y="32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1" y="32"/>
                      <a:pt x="31" y="32"/>
                    </a:cubicBezTo>
                    <a:cubicBezTo>
                      <a:pt x="31" y="33"/>
                      <a:pt x="31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2" y="32"/>
                      <a:pt x="32" y="32"/>
                      <a:pt x="31" y="33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2" y="33"/>
                      <a:pt x="32" y="32"/>
                    </a:cubicBezTo>
                    <a:cubicBezTo>
                      <a:pt x="32" y="34"/>
                      <a:pt x="33" y="33"/>
                      <a:pt x="34" y="33"/>
                    </a:cubicBezTo>
                    <a:cubicBezTo>
                      <a:pt x="34" y="33"/>
                      <a:pt x="33" y="33"/>
                      <a:pt x="33" y="33"/>
                    </a:cubicBezTo>
                    <a:cubicBezTo>
                      <a:pt x="34" y="33"/>
                      <a:pt x="35" y="32"/>
                      <a:pt x="34" y="33"/>
                    </a:cubicBezTo>
                    <a:cubicBezTo>
                      <a:pt x="35" y="32"/>
                      <a:pt x="33" y="34"/>
                      <a:pt x="34" y="34"/>
                    </a:cubicBezTo>
                    <a:cubicBezTo>
                      <a:pt x="33" y="34"/>
                      <a:pt x="35" y="33"/>
                      <a:pt x="34" y="33"/>
                    </a:cubicBezTo>
                    <a:cubicBezTo>
                      <a:pt x="33" y="35"/>
                      <a:pt x="36" y="32"/>
                      <a:pt x="35" y="34"/>
                    </a:cubicBezTo>
                    <a:cubicBezTo>
                      <a:pt x="36" y="33"/>
                      <a:pt x="35" y="34"/>
                      <a:pt x="34" y="35"/>
                    </a:cubicBezTo>
                    <a:cubicBezTo>
                      <a:pt x="35" y="34"/>
                      <a:pt x="36" y="34"/>
                      <a:pt x="37" y="33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7" y="34"/>
                    </a:cubicBezTo>
                    <a:cubicBezTo>
                      <a:pt x="38" y="33"/>
                      <a:pt x="39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9" y="33"/>
                      <a:pt x="39" y="32"/>
                      <a:pt x="39" y="33"/>
                    </a:cubicBezTo>
                    <a:cubicBezTo>
                      <a:pt x="37" y="35"/>
                      <a:pt x="38" y="34"/>
                      <a:pt x="38" y="35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0" y="33"/>
                      <a:pt x="38" y="35"/>
                      <a:pt x="38" y="35"/>
                    </a:cubicBezTo>
                    <a:cubicBezTo>
                      <a:pt x="42" y="32"/>
                      <a:pt x="42" y="32"/>
                      <a:pt x="42" y="32"/>
                    </a:cubicBezTo>
                    <a:cubicBezTo>
                      <a:pt x="42" y="32"/>
                      <a:pt x="41" y="33"/>
                      <a:pt x="40" y="34"/>
                    </a:cubicBezTo>
                    <a:cubicBezTo>
                      <a:pt x="40" y="34"/>
                      <a:pt x="42" y="32"/>
                      <a:pt x="44" y="31"/>
                    </a:cubicBezTo>
                    <a:cubicBezTo>
                      <a:pt x="44" y="31"/>
                      <a:pt x="45" y="31"/>
                      <a:pt x="45" y="31"/>
                    </a:cubicBezTo>
                    <a:cubicBezTo>
                      <a:pt x="44" y="32"/>
                      <a:pt x="45" y="31"/>
                      <a:pt x="44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1" y="34"/>
                      <a:pt x="40" y="35"/>
                    </a:cubicBezTo>
                    <a:cubicBezTo>
                      <a:pt x="41" y="35"/>
                      <a:pt x="41" y="36"/>
                      <a:pt x="41" y="36"/>
                    </a:cubicBezTo>
                    <a:cubicBezTo>
                      <a:pt x="43" y="34"/>
                      <a:pt x="42" y="35"/>
                      <a:pt x="44" y="34"/>
                    </a:cubicBezTo>
                    <a:cubicBezTo>
                      <a:pt x="44" y="34"/>
                      <a:pt x="43" y="35"/>
                      <a:pt x="42" y="36"/>
                    </a:cubicBezTo>
                    <a:cubicBezTo>
                      <a:pt x="43" y="35"/>
                      <a:pt x="43" y="36"/>
                      <a:pt x="43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4" y="36"/>
                      <a:pt x="43" y="37"/>
                      <a:pt x="45" y="36"/>
                    </a:cubicBezTo>
                    <a:cubicBezTo>
                      <a:pt x="44" y="37"/>
                      <a:pt x="44" y="37"/>
                      <a:pt x="44" y="37"/>
                    </a:cubicBezTo>
                    <a:cubicBezTo>
                      <a:pt x="44" y="37"/>
                      <a:pt x="47" y="34"/>
                      <a:pt x="46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6" y="36"/>
                      <a:pt x="44" y="38"/>
                      <a:pt x="46" y="36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7" y="36"/>
                    </a:cubicBezTo>
                    <a:cubicBezTo>
                      <a:pt x="45" y="38"/>
                      <a:pt x="45" y="38"/>
                      <a:pt x="45" y="38"/>
                    </a:cubicBezTo>
                    <a:cubicBezTo>
                      <a:pt x="45" y="39"/>
                      <a:pt x="47" y="36"/>
                      <a:pt x="47" y="37"/>
                    </a:cubicBezTo>
                    <a:cubicBezTo>
                      <a:pt x="47" y="37"/>
                      <a:pt x="46" y="38"/>
                      <a:pt x="46" y="38"/>
                    </a:cubicBezTo>
                    <a:cubicBezTo>
                      <a:pt x="47" y="37"/>
                      <a:pt x="47" y="38"/>
                      <a:pt x="47" y="38"/>
                    </a:cubicBezTo>
                    <a:cubicBezTo>
                      <a:pt x="46" y="39"/>
                      <a:pt x="46" y="39"/>
                      <a:pt x="46" y="39"/>
                    </a:cubicBezTo>
                    <a:cubicBezTo>
                      <a:pt x="47" y="40"/>
                      <a:pt x="47" y="41"/>
                      <a:pt x="50" y="41"/>
                    </a:cubicBezTo>
                    <a:cubicBezTo>
                      <a:pt x="48" y="42"/>
                      <a:pt x="48" y="41"/>
                      <a:pt x="47" y="43"/>
                    </a:cubicBezTo>
                    <a:cubicBezTo>
                      <a:pt x="49" y="41"/>
                      <a:pt x="48" y="42"/>
                      <a:pt x="49" y="42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9" y="42"/>
                      <a:pt x="48" y="43"/>
                      <a:pt x="48" y="43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50" y="42"/>
                      <a:pt x="47" y="45"/>
                      <a:pt x="49" y="43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0" y="43"/>
                      <a:pt x="47" y="45"/>
                      <a:pt x="49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5"/>
                      <a:pt x="51" y="43"/>
                      <a:pt x="50" y="44"/>
                    </a:cubicBezTo>
                    <a:cubicBezTo>
                      <a:pt x="50" y="44"/>
                      <a:pt x="51" y="44"/>
                      <a:pt x="53" y="43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52" y="44"/>
                      <a:pt x="52" y="46"/>
                      <a:pt x="55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6" y="44"/>
                      <a:pt x="52" y="48"/>
                      <a:pt x="56" y="45"/>
                    </a:cubicBezTo>
                    <a:cubicBezTo>
                      <a:pt x="58" y="45"/>
                      <a:pt x="58" y="45"/>
                      <a:pt x="58" y="45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7" y="46"/>
                      <a:pt x="56" y="46"/>
                      <a:pt x="58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7"/>
                      <a:pt x="59" y="46"/>
                      <a:pt x="58" y="46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5" y="49"/>
                      <a:pt x="54" y="52"/>
                      <a:pt x="58" y="51"/>
                    </a:cubicBezTo>
                    <a:cubicBezTo>
                      <a:pt x="59" y="50"/>
                      <a:pt x="56" y="52"/>
                      <a:pt x="56" y="52"/>
                    </a:cubicBezTo>
                    <a:cubicBezTo>
                      <a:pt x="60" y="51"/>
                      <a:pt x="56" y="55"/>
                      <a:pt x="61" y="53"/>
                    </a:cubicBezTo>
                    <a:cubicBezTo>
                      <a:pt x="63" y="53"/>
                      <a:pt x="68" y="50"/>
                      <a:pt x="68" y="50"/>
                    </a:cubicBezTo>
                    <a:cubicBezTo>
                      <a:pt x="65" y="50"/>
                      <a:pt x="66" y="47"/>
                      <a:pt x="68" y="44"/>
                    </a:cubicBezTo>
                    <a:cubicBezTo>
                      <a:pt x="67" y="44"/>
                      <a:pt x="66" y="43"/>
                      <a:pt x="66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chenying0907 374"/>
              <p:cNvSpPr/>
              <p:nvPr/>
            </p:nvSpPr>
            <p:spPr bwMode="auto">
              <a:xfrm>
                <a:off x="3472" y="2077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chenying0907 375"/>
              <p:cNvSpPr/>
              <p:nvPr/>
            </p:nvSpPr>
            <p:spPr bwMode="auto">
              <a:xfrm>
                <a:off x="4219" y="2506"/>
                <a:ext cx="2" cy="4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chenying0907 376"/>
              <p:cNvSpPr/>
              <p:nvPr/>
            </p:nvSpPr>
            <p:spPr bwMode="auto">
              <a:xfrm>
                <a:off x="4228" y="2482"/>
                <a:ext cx="6" cy="3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chenying0907 377"/>
              <p:cNvSpPr/>
              <p:nvPr/>
            </p:nvSpPr>
            <p:spPr bwMode="auto">
              <a:xfrm>
                <a:off x="3472" y="2073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1 h 1"/>
                  <a:gd name="T5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chenying0907 378"/>
              <p:cNvSpPr/>
              <p:nvPr/>
            </p:nvSpPr>
            <p:spPr bwMode="auto">
              <a:xfrm>
                <a:off x="3472" y="20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chenying0907 379"/>
              <p:cNvSpPr/>
              <p:nvPr/>
            </p:nvSpPr>
            <p:spPr bwMode="auto">
              <a:xfrm>
                <a:off x="4219" y="2510"/>
                <a:ext cx="5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chenying0907 380"/>
              <p:cNvSpPr/>
              <p:nvPr/>
            </p:nvSpPr>
            <p:spPr bwMode="auto">
              <a:xfrm>
                <a:off x="4221" y="2514"/>
                <a:ext cx="3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Oval 381"/>
              <p:cNvSpPr>
                <a:spLocks noChangeArrowheads="1"/>
              </p:cNvSpPr>
              <p:nvPr/>
            </p:nvSpPr>
            <p:spPr bwMode="auto">
              <a:xfrm>
                <a:off x="3905" y="2275"/>
                <a:ext cx="1" cy="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chenying0907 382"/>
              <p:cNvSpPr/>
              <p:nvPr/>
            </p:nvSpPr>
            <p:spPr bwMode="auto">
              <a:xfrm>
                <a:off x="4217" y="251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chenying0907 383"/>
              <p:cNvSpPr/>
              <p:nvPr/>
            </p:nvSpPr>
            <p:spPr bwMode="auto">
              <a:xfrm>
                <a:off x="4296" y="2552"/>
                <a:ext cx="0" cy="3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chenying0907 384"/>
              <p:cNvSpPr/>
              <p:nvPr/>
            </p:nvSpPr>
            <p:spPr bwMode="auto">
              <a:xfrm>
                <a:off x="4289" y="25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chenying0907 385"/>
              <p:cNvSpPr/>
              <p:nvPr/>
            </p:nvSpPr>
            <p:spPr bwMode="auto">
              <a:xfrm>
                <a:off x="4296" y="255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chenying0907 386"/>
              <p:cNvSpPr/>
              <p:nvPr/>
            </p:nvSpPr>
            <p:spPr bwMode="auto">
              <a:xfrm>
                <a:off x="4306" y="2555"/>
                <a:ext cx="2" cy="4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4 h 4"/>
                  <a:gd name="T4" fmla="*/ 2 w 2"/>
                  <a:gd name="T5" fmla="*/ 0 h 4"/>
                  <a:gd name="T6" fmla="*/ 0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chenying0907 387"/>
              <p:cNvSpPr/>
              <p:nvPr/>
            </p:nvSpPr>
            <p:spPr bwMode="auto">
              <a:xfrm>
                <a:off x="3903" y="2275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chenying0907 388"/>
              <p:cNvSpPr/>
              <p:nvPr/>
            </p:nvSpPr>
            <p:spPr bwMode="auto">
              <a:xfrm>
                <a:off x="3901" y="25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chenying0907 389"/>
              <p:cNvSpPr/>
              <p:nvPr/>
            </p:nvSpPr>
            <p:spPr bwMode="auto">
              <a:xfrm>
                <a:off x="4285" y="25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chenying0907 390"/>
              <p:cNvSpPr/>
              <p:nvPr/>
            </p:nvSpPr>
            <p:spPr bwMode="auto">
              <a:xfrm>
                <a:off x="3472" y="20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Rectangle 391"/>
              <p:cNvSpPr>
                <a:spLocks noChangeArrowheads="1"/>
              </p:cNvSpPr>
              <p:nvPr/>
            </p:nvSpPr>
            <p:spPr bwMode="auto">
              <a:xfrm>
                <a:off x="3472" y="2079"/>
                <a:ext cx="1" cy="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chenying0907 392"/>
              <p:cNvSpPr/>
              <p:nvPr/>
            </p:nvSpPr>
            <p:spPr bwMode="auto">
              <a:xfrm>
                <a:off x="4277" y="2495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chenying0907 393"/>
              <p:cNvSpPr/>
              <p:nvPr/>
            </p:nvSpPr>
            <p:spPr bwMode="auto">
              <a:xfrm>
                <a:off x="3472" y="2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chenying0907 394"/>
              <p:cNvSpPr/>
              <p:nvPr/>
            </p:nvSpPr>
            <p:spPr bwMode="auto">
              <a:xfrm>
                <a:off x="4255" y="253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chenying0907 395"/>
              <p:cNvSpPr/>
              <p:nvPr/>
            </p:nvSpPr>
            <p:spPr bwMode="auto">
              <a:xfrm>
                <a:off x="3678" y="2461"/>
                <a:ext cx="19" cy="13"/>
              </a:xfrm>
              <a:custGeom>
                <a:avLst/>
                <a:gdLst>
                  <a:gd name="T0" fmla="*/ 0 w 9"/>
                  <a:gd name="T1" fmla="*/ 0 h 6"/>
                  <a:gd name="T2" fmla="*/ 9 w 9"/>
                  <a:gd name="T3" fmla="*/ 6 h 6"/>
                  <a:gd name="T4" fmla="*/ 0 w 9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6" y="3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chenying0907 396"/>
              <p:cNvSpPr/>
              <p:nvPr/>
            </p:nvSpPr>
            <p:spPr bwMode="auto">
              <a:xfrm>
                <a:off x="3496" y="2319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3 h 3"/>
                  <a:gd name="T4" fmla="*/ 2 w 2"/>
                  <a:gd name="T5" fmla="*/ 1 h 3"/>
                  <a:gd name="T6" fmla="*/ 1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2"/>
                      <a:pt x="2" y="2"/>
                      <a:pt x="2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chenying0907 397"/>
              <p:cNvSpPr/>
              <p:nvPr/>
            </p:nvSpPr>
            <p:spPr bwMode="auto">
              <a:xfrm>
                <a:off x="3483" y="2156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1 w 3"/>
                  <a:gd name="T3" fmla="*/ 2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0" y="0"/>
                      <a:pt x="3" y="1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chenying0907 398"/>
              <p:cNvSpPr/>
              <p:nvPr/>
            </p:nvSpPr>
            <p:spPr bwMode="auto">
              <a:xfrm>
                <a:off x="3534" y="2347"/>
                <a:ext cx="13" cy="6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0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0" y="2"/>
                      <a:pt x="3" y="3"/>
                      <a:pt x="4" y="3"/>
                    </a:cubicBezTo>
                    <a:cubicBezTo>
                      <a:pt x="6" y="3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chenying0907 399"/>
              <p:cNvSpPr/>
              <p:nvPr/>
            </p:nvSpPr>
            <p:spPr bwMode="auto">
              <a:xfrm>
                <a:off x="3466" y="2090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chenying0907 400"/>
              <p:cNvSpPr/>
              <p:nvPr/>
            </p:nvSpPr>
            <p:spPr bwMode="auto">
              <a:xfrm>
                <a:off x="3466" y="2103"/>
                <a:ext cx="4" cy="0"/>
              </a:xfrm>
              <a:custGeom>
                <a:avLst/>
                <a:gdLst>
                  <a:gd name="T0" fmla="*/ 0 w 2"/>
                  <a:gd name="T1" fmla="*/ 1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chenying0907 401"/>
              <p:cNvSpPr/>
              <p:nvPr/>
            </p:nvSpPr>
            <p:spPr bwMode="auto">
              <a:xfrm>
                <a:off x="3477" y="2152"/>
                <a:ext cx="4" cy="8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1" y="1"/>
                      <a:pt x="1" y="0"/>
                    </a:cubicBezTo>
                    <a:cubicBezTo>
                      <a:pt x="0" y="2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chenying0907 402"/>
              <p:cNvSpPr/>
              <p:nvPr/>
            </p:nvSpPr>
            <p:spPr bwMode="auto">
              <a:xfrm>
                <a:off x="3466" y="2096"/>
                <a:ext cx="8" cy="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2 w 4"/>
                  <a:gd name="T5" fmla="*/ 2 h 2"/>
                  <a:gd name="T6" fmla="*/ 2 w 4"/>
                  <a:gd name="T7" fmla="*/ 1 h 2"/>
                  <a:gd name="T8" fmla="*/ 4 w 4"/>
                  <a:gd name="T9" fmla="*/ 0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1"/>
                      <a:pt x="2" y="1"/>
                    </a:cubicBezTo>
                    <a:cubicBezTo>
                      <a:pt x="3" y="0"/>
                      <a:pt x="4" y="1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0" name="chenying0907 403"/>
              <p:cNvSpPr/>
              <p:nvPr/>
            </p:nvSpPr>
            <p:spPr bwMode="auto">
              <a:xfrm>
                <a:off x="3470" y="2101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1" name="chenying0907 404"/>
              <p:cNvSpPr/>
              <p:nvPr/>
            </p:nvSpPr>
            <p:spPr bwMode="auto">
              <a:xfrm>
                <a:off x="3718" y="2501"/>
                <a:ext cx="5" cy="5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2"/>
                      <a:pt x="2" y="1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ubicBezTo>
                      <a:pt x="0" y="0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2" name="chenying0907 405"/>
              <p:cNvSpPr/>
              <p:nvPr/>
            </p:nvSpPr>
            <p:spPr bwMode="auto">
              <a:xfrm>
                <a:off x="3629" y="2417"/>
                <a:ext cx="7" cy="6"/>
              </a:xfrm>
              <a:custGeom>
                <a:avLst/>
                <a:gdLst>
                  <a:gd name="T0" fmla="*/ 2 w 3"/>
                  <a:gd name="T1" fmla="*/ 3 h 3"/>
                  <a:gd name="T2" fmla="*/ 0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1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chenying0907 407"/>
            <p:cNvSpPr/>
            <p:nvPr/>
          </p:nvSpPr>
          <p:spPr bwMode="auto">
            <a:xfrm>
              <a:off x="3716" y="2495"/>
              <a:ext cx="5" cy="4"/>
            </a:xfrm>
            <a:custGeom>
              <a:avLst/>
              <a:gdLst>
                <a:gd name="T0" fmla="*/ 2 w 2"/>
                <a:gd name="T1" fmla="*/ 2 h 2"/>
                <a:gd name="T2" fmla="*/ 0 w 2"/>
                <a:gd name="T3" fmla="*/ 0 h 2"/>
                <a:gd name="T4" fmla="*/ 2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chenying0907 408"/>
            <p:cNvSpPr/>
            <p:nvPr/>
          </p:nvSpPr>
          <p:spPr bwMode="auto">
            <a:xfrm>
              <a:off x="3706" y="2480"/>
              <a:ext cx="10" cy="15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3 h 7"/>
                <a:gd name="T4" fmla="*/ 2 w 5"/>
                <a:gd name="T5" fmla="*/ 1 h 7"/>
                <a:gd name="T6" fmla="*/ 3 w 5"/>
                <a:gd name="T7" fmla="*/ 7 h 7"/>
                <a:gd name="T8" fmla="*/ 3 w 5"/>
                <a:gd name="T9" fmla="*/ 7 h 7"/>
                <a:gd name="T10" fmla="*/ 5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5" y="7"/>
                  </a:moveTo>
                  <a:cubicBezTo>
                    <a:pt x="4" y="5"/>
                    <a:pt x="4" y="3"/>
                    <a:pt x="2" y="3"/>
                  </a:cubicBezTo>
                  <a:cubicBezTo>
                    <a:pt x="1" y="1"/>
                    <a:pt x="4" y="3"/>
                    <a:pt x="2" y="1"/>
                  </a:cubicBezTo>
                  <a:cubicBezTo>
                    <a:pt x="0" y="0"/>
                    <a:pt x="1" y="4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chenying0907 409"/>
            <p:cNvSpPr/>
            <p:nvPr/>
          </p:nvSpPr>
          <p:spPr bwMode="auto">
            <a:xfrm>
              <a:off x="3782" y="3038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chenying0907 410"/>
            <p:cNvSpPr/>
            <p:nvPr/>
          </p:nvSpPr>
          <p:spPr bwMode="auto">
            <a:xfrm>
              <a:off x="3631" y="2249"/>
              <a:ext cx="3" cy="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0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chenying0907 411"/>
            <p:cNvSpPr/>
            <p:nvPr/>
          </p:nvSpPr>
          <p:spPr bwMode="auto">
            <a:xfrm>
              <a:off x="3988" y="3019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chenying0907 412"/>
            <p:cNvSpPr/>
            <p:nvPr/>
          </p:nvSpPr>
          <p:spPr bwMode="auto">
            <a:xfrm>
              <a:off x="3856" y="3002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chenying0907 413"/>
            <p:cNvSpPr/>
            <p:nvPr/>
          </p:nvSpPr>
          <p:spPr bwMode="auto">
            <a:xfrm>
              <a:off x="3924" y="2998"/>
              <a:ext cx="2" cy="2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chenying0907 414"/>
            <p:cNvSpPr/>
            <p:nvPr/>
          </p:nvSpPr>
          <p:spPr bwMode="auto">
            <a:xfrm>
              <a:off x="3561" y="1990"/>
              <a:ext cx="3" cy="9"/>
            </a:xfrm>
            <a:custGeom>
              <a:avLst/>
              <a:gdLst>
                <a:gd name="T0" fmla="*/ 1 w 1"/>
                <a:gd name="T1" fmla="*/ 1 h 4"/>
                <a:gd name="T2" fmla="*/ 0 w 1"/>
                <a:gd name="T3" fmla="*/ 0 h 4"/>
                <a:gd name="T4" fmla="*/ 1 w 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4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3"/>
                    <a:pt x="0" y="4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chenying0907 415"/>
            <p:cNvSpPr/>
            <p:nvPr/>
          </p:nvSpPr>
          <p:spPr bwMode="auto">
            <a:xfrm>
              <a:off x="3795" y="3040"/>
              <a:ext cx="2" cy="2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chenying0907 416"/>
            <p:cNvSpPr/>
            <p:nvPr/>
          </p:nvSpPr>
          <p:spPr bwMode="auto">
            <a:xfrm>
              <a:off x="3958" y="303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chenying0907 417"/>
            <p:cNvSpPr/>
            <p:nvPr/>
          </p:nvSpPr>
          <p:spPr bwMode="auto">
            <a:xfrm>
              <a:off x="3982" y="3027"/>
              <a:ext cx="0" cy="3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chenying0907 418"/>
            <p:cNvSpPr/>
            <p:nvPr/>
          </p:nvSpPr>
          <p:spPr bwMode="auto">
            <a:xfrm>
              <a:off x="3595" y="1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chenying0907 419"/>
            <p:cNvSpPr/>
            <p:nvPr/>
          </p:nvSpPr>
          <p:spPr bwMode="auto">
            <a:xfrm>
              <a:off x="3757" y="298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chenying0907 420"/>
            <p:cNvSpPr/>
            <p:nvPr/>
          </p:nvSpPr>
          <p:spPr bwMode="auto">
            <a:xfrm>
              <a:off x="3627" y="1789"/>
              <a:ext cx="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chenying0907 421"/>
            <p:cNvSpPr/>
            <p:nvPr/>
          </p:nvSpPr>
          <p:spPr bwMode="auto">
            <a:xfrm>
              <a:off x="3578" y="179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Rectangle 422"/>
            <p:cNvSpPr>
              <a:spLocks noChangeArrowheads="1"/>
            </p:cNvSpPr>
            <p:nvPr/>
          </p:nvSpPr>
          <p:spPr bwMode="auto">
            <a:xfrm>
              <a:off x="3593" y="1825"/>
              <a:ext cx="1" cy="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chenying0907 423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chenying0907 424"/>
            <p:cNvSpPr/>
            <p:nvPr/>
          </p:nvSpPr>
          <p:spPr bwMode="auto">
            <a:xfrm>
              <a:off x="3593" y="1825"/>
              <a:ext cx="0" cy="2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chenying0907 425"/>
            <p:cNvSpPr/>
            <p:nvPr/>
          </p:nvSpPr>
          <p:spPr bwMode="auto">
            <a:xfrm>
              <a:off x="3638" y="2417"/>
              <a:ext cx="6" cy="6"/>
            </a:xfrm>
            <a:custGeom>
              <a:avLst/>
              <a:gdLst>
                <a:gd name="T0" fmla="*/ 1 w 3"/>
                <a:gd name="T1" fmla="*/ 2 h 3"/>
                <a:gd name="T2" fmla="*/ 3 w 3"/>
                <a:gd name="T3" fmla="*/ 2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3"/>
                    <a:pt x="3" y="2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chenying0907 426"/>
            <p:cNvSpPr/>
            <p:nvPr/>
          </p:nvSpPr>
          <p:spPr bwMode="auto">
            <a:xfrm>
              <a:off x="3708" y="2743"/>
              <a:ext cx="2" cy="7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1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1" y="3"/>
                    <a:pt x="1" y="0"/>
                    <a:pt x="0" y="0"/>
                  </a:cubicBezTo>
                  <a:cubicBezTo>
                    <a:pt x="0" y="0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chenying0907 427"/>
            <p:cNvSpPr/>
            <p:nvPr/>
          </p:nvSpPr>
          <p:spPr bwMode="auto">
            <a:xfrm>
              <a:off x="3714" y="2737"/>
              <a:ext cx="4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1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2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chenying0907 428"/>
            <p:cNvSpPr/>
            <p:nvPr/>
          </p:nvSpPr>
          <p:spPr bwMode="auto">
            <a:xfrm>
              <a:off x="3706" y="2737"/>
              <a:ext cx="10" cy="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1 h 2"/>
                <a:gd name="T4" fmla="*/ 5 w 5"/>
                <a:gd name="T5" fmla="*/ 2 h 2"/>
                <a:gd name="T6" fmla="*/ 3 w 5"/>
                <a:gd name="T7" fmla="*/ 1 h 2"/>
                <a:gd name="T8" fmla="*/ 2 w 5"/>
                <a:gd name="T9" fmla="*/ 1 h 2"/>
                <a:gd name="T10" fmla="*/ 0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1" y="2"/>
                    <a:pt x="3" y="2"/>
                    <a:pt x="4" y="1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1" y="0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chenying0907 429"/>
            <p:cNvSpPr/>
            <p:nvPr/>
          </p:nvSpPr>
          <p:spPr bwMode="auto">
            <a:xfrm>
              <a:off x="3755" y="2718"/>
              <a:ext cx="4" cy="6"/>
            </a:xfrm>
            <a:custGeom>
              <a:avLst/>
              <a:gdLst>
                <a:gd name="T0" fmla="*/ 2 w 2"/>
                <a:gd name="T1" fmla="*/ 3 h 3"/>
                <a:gd name="T2" fmla="*/ 0 w 2"/>
                <a:gd name="T3" fmla="*/ 0 h 3"/>
                <a:gd name="T4" fmla="*/ 2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chenying0907 430"/>
            <p:cNvSpPr/>
            <p:nvPr/>
          </p:nvSpPr>
          <p:spPr bwMode="auto">
            <a:xfrm>
              <a:off x="3761" y="2733"/>
              <a:ext cx="4" cy="17"/>
            </a:xfrm>
            <a:custGeom>
              <a:avLst/>
              <a:gdLst>
                <a:gd name="T0" fmla="*/ 1 w 2"/>
                <a:gd name="T1" fmla="*/ 7 h 8"/>
                <a:gd name="T2" fmla="*/ 0 w 2"/>
                <a:gd name="T3" fmla="*/ 3 h 8"/>
                <a:gd name="T4" fmla="*/ 1 w 2"/>
                <a:gd name="T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8">
                  <a:moveTo>
                    <a:pt x="1" y="7"/>
                  </a:moveTo>
                  <a:cubicBezTo>
                    <a:pt x="2" y="0"/>
                    <a:pt x="1" y="8"/>
                    <a:pt x="0" y="3"/>
                  </a:cubicBezTo>
                  <a:cubicBezTo>
                    <a:pt x="0" y="5"/>
                    <a:pt x="0" y="6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chenying0907 431"/>
            <p:cNvSpPr/>
            <p:nvPr/>
          </p:nvSpPr>
          <p:spPr bwMode="auto">
            <a:xfrm>
              <a:off x="3759" y="2720"/>
              <a:ext cx="2" cy="2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chenying0907 432"/>
            <p:cNvSpPr/>
            <p:nvPr/>
          </p:nvSpPr>
          <p:spPr bwMode="auto">
            <a:xfrm>
              <a:off x="3761" y="2714"/>
              <a:ext cx="6" cy="12"/>
            </a:xfrm>
            <a:custGeom>
              <a:avLst/>
              <a:gdLst>
                <a:gd name="T0" fmla="*/ 0 w 3"/>
                <a:gd name="T1" fmla="*/ 5 h 6"/>
                <a:gd name="T2" fmla="*/ 3 w 3"/>
                <a:gd name="T3" fmla="*/ 3 h 6"/>
                <a:gd name="T4" fmla="*/ 0 w 3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1" y="6"/>
                    <a:pt x="2" y="3"/>
                    <a:pt x="3" y="3"/>
                  </a:cubicBezTo>
                  <a:cubicBezTo>
                    <a:pt x="2" y="0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chenying0907 433"/>
            <p:cNvSpPr/>
            <p:nvPr/>
          </p:nvSpPr>
          <p:spPr bwMode="auto">
            <a:xfrm>
              <a:off x="3712" y="2737"/>
              <a:ext cx="0" cy="2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chenying0907 434"/>
            <p:cNvSpPr>
              <a:spLocks noEditPoints="1"/>
            </p:cNvSpPr>
            <p:nvPr/>
          </p:nvSpPr>
          <p:spPr bwMode="auto">
            <a:xfrm>
              <a:off x="3742" y="2907"/>
              <a:ext cx="384" cy="146"/>
            </a:xfrm>
            <a:custGeom>
              <a:avLst/>
              <a:gdLst>
                <a:gd name="T0" fmla="*/ 150 w 181"/>
                <a:gd name="T1" fmla="*/ 21 h 69"/>
                <a:gd name="T2" fmla="*/ 144 w 181"/>
                <a:gd name="T3" fmla="*/ 25 h 69"/>
                <a:gd name="T4" fmla="*/ 103 w 181"/>
                <a:gd name="T5" fmla="*/ 42 h 69"/>
                <a:gd name="T6" fmla="*/ 91 w 181"/>
                <a:gd name="T7" fmla="*/ 45 h 69"/>
                <a:gd name="T8" fmla="*/ 79 w 181"/>
                <a:gd name="T9" fmla="*/ 44 h 69"/>
                <a:gd name="T10" fmla="*/ 60 w 181"/>
                <a:gd name="T11" fmla="*/ 44 h 69"/>
                <a:gd name="T12" fmla="*/ 50 w 181"/>
                <a:gd name="T13" fmla="*/ 47 h 69"/>
                <a:gd name="T14" fmla="*/ 32 w 181"/>
                <a:gd name="T15" fmla="*/ 47 h 69"/>
                <a:gd name="T16" fmla="*/ 22 w 181"/>
                <a:gd name="T17" fmla="*/ 44 h 69"/>
                <a:gd name="T18" fmla="*/ 10 w 181"/>
                <a:gd name="T19" fmla="*/ 39 h 69"/>
                <a:gd name="T20" fmla="*/ 10 w 181"/>
                <a:gd name="T21" fmla="*/ 37 h 69"/>
                <a:gd name="T22" fmla="*/ 10 w 181"/>
                <a:gd name="T23" fmla="*/ 35 h 69"/>
                <a:gd name="T24" fmla="*/ 10 w 181"/>
                <a:gd name="T25" fmla="*/ 34 h 69"/>
                <a:gd name="T26" fmla="*/ 10 w 181"/>
                <a:gd name="T27" fmla="*/ 30 h 69"/>
                <a:gd name="T28" fmla="*/ 2 w 181"/>
                <a:gd name="T29" fmla="*/ 32 h 69"/>
                <a:gd name="T30" fmla="*/ 6 w 181"/>
                <a:gd name="T31" fmla="*/ 44 h 69"/>
                <a:gd name="T32" fmla="*/ 10 w 181"/>
                <a:gd name="T33" fmla="*/ 51 h 69"/>
                <a:gd name="T34" fmla="*/ 4 w 181"/>
                <a:gd name="T35" fmla="*/ 55 h 69"/>
                <a:gd name="T36" fmla="*/ 8 w 181"/>
                <a:gd name="T37" fmla="*/ 58 h 69"/>
                <a:gd name="T38" fmla="*/ 13 w 181"/>
                <a:gd name="T39" fmla="*/ 57 h 69"/>
                <a:gd name="T40" fmla="*/ 13 w 181"/>
                <a:gd name="T41" fmla="*/ 60 h 69"/>
                <a:gd name="T42" fmla="*/ 19 w 181"/>
                <a:gd name="T43" fmla="*/ 57 h 69"/>
                <a:gd name="T44" fmla="*/ 20 w 181"/>
                <a:gd name="T45" fmla="*/ 63 h 69"/>
                <a:gd name="T46" fmla="*/ 22 w 181"/>
                <a:gd name="T47" fmla="*/ 66 h 69"/>
                <a:gd name="T48" fmla="*/ 24 w 181"/>
                <a:gd name="T49" fmla="*/ 64 h 69"/>
                <a:gd name="T50" fmla="*/ 28 w 181"/>
                <a:gd name="T51" fmla="*/ 64 h 69"/>
                <a:gd name="T52" fmla="*/ 31 w 181"/>
                <a:gd name="T53" fmla="*/ 66 h 69"/>
                <a:gd name="T54" fmla="*/ 36 w 181"/>
                <a:gd name="T55" fmla="*/ 58 h 69"/>
                <a:gd name="T56" fmla="*/ 36 w 181"/>
                <a:gd name="T57" fmla="*/ 65 h 69"/>
                <a:gd name="T58" fmla="*/ 46 w 181"/>
                <a:gd name="T59" fmla="*/ 67 h 69"/>
                <a:gd name="T60" fmla="*/ 50 w 181"/>
                <a:gd name="T61" fmla="*/ 66 h 69"/>
                <a:gd name="T62" fmla="*/ 55 w 181"/>
                <a:gd name="T63" fmla="*/ 62 h 69"/>
                <a:gd name="T64" fmla="*/ 65 w 181"/>
                <a:gd name="T65" fmla="*/ 66 h 69"/>
                <a:gd name="T66" fmla="*/ 69 w 181"/>
                <a:gd name="T67" fmla="*/ 63 h 69"/>
                <a:gd name="T68" fmla="*/ 71 w 181"/>
                <a:gd name="T69" fmla="*/ 63 h 69"/>
                <a:gd name="T70" fmla="*/ 72 w 181"/>
                <a:gd name="T71" fmla="*/ 61 h 69"/>
                <a:gd name="T72" fmla="*/ 76 w 181"/>
                <a:gd name="T73" fmla="*/ 65 h 69"/>
                <a:gd name="T74" fmla="*/ 79 w 181"/>
                <a:gd name="T75" fmla="*/ 63 h 69"/>
                <a:gd name="T76" fmla="*/ 88 w 181"/>
                <a:gd name="T77" fmla="*/ 60 h 69"/>
                <a:gd name="T78" fmla="*/ 92 w 181"/>
                <a:gd name="T79" fmla="*/ 62 h 69"/>
                <a:gd name="T80" fmla="*/ 98 w 181"/>
                <a:gd name="T81" fmla="*/ 60 h 69"/>
                <a:gd name="T82" fmla="*/ 102 w 181"/>
                <a:gd name="T83" fmla="*/ 59 h 69"/>
                <a:gd name="T84" fmla="*/ 103 w 181"/>
                <a:gd name="T85" fmla="*/ 59 h 69"/>
                <a:gd name="T86" fmla="*/ 108 w 181"/>
                <a:gd name="T87" fmla="*/ 58 h 69"/>
                <a:gd name="T88" fmla="*/ 115 w 181"/>
                <a:gd name="T89" fmla="*/ 53 h 69"/>
                <a:gd name="T90" fmla="*/ 117 w 181"/>
                <a:gd name="T91" fmla="*/ 52 h 69"/>
                <a:gd name="T92" fmla="*/ 122 w 181"/>
                <a:gd name="T93" fmla="*/ 45 h 69"/>
                <a:gd name="T94" fmla="*/ 127 w 181"/>
                <a:gd name="T95" fmla="*/ 45 h 69"/>
                <a:gd name="T96" fmla="*/ 134 w 181"/>
                <a:gd name="T97" fmla="*/ 43 h 69"/>
                <a:gd name="T98" fmla="*/ 139 w 181"/>
                <a:gd name="T99" fmla="*/ 41 h 69"/>
                <a:gd name="T100" fmla="*/ 152 w 181"/>
                <a:gd name="T101" fmla="*/ 37 h 69"/>
                <a:gd name="T102" fmla="*/ 156 w 181"/>
                <a:gd name="T103" fmla="*/ 35 h 69"/>
                <a:gd name="T104" fmla="*/ 163 w 181"/>
                <a:gd name="T105" fmla="*/ 27 h 69"/>
                <a:gd name="T106" fmla="*/ 167 w 181"/>
                <a:gd name="T107" fmla="*/ 19 h 69"/>
                <a:gd name="T108" fmla="*/ 10 w 181"/>
                <a:gd name="T109" fmla="*/ 31 h 69"/>
                <a:gd name="T110" fmla="*/ 10 w 181"/>
                <a:gd name="T111" fmla="*/ 35 h 69"/>
                <a:gd name="T112" fmla="*/ 9 w 181"/>
                <a:gd name="T113" fmla="*/ 34 h 69"/>
                <a:gd name="T114" fmla="*/ 7 w 181"/>
                <a:gd name="T115" fmla="*/ 35 h 69"/>
                <a:gd name="T116" fmla="*/ 8 w 181"/>
                <a:gd name="T117" fmla="*/ 36 h 69"/>
                <a:gd name="T118" fmla="*/ 10 w 181"/>
                <a:gd name="T11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1" h="69">
                  <a:moveTo>
                    <a:pt x="177" y="5"/>
                  </a:moveTo>
                  <a:cubicBezTo>
                    <a:pt x="177" y="2"/>
                    <a:pt x="172" y="0"/>
                    <a:pt x="172" y="0"/>
                  </a:cubicBezTo>
                  <a:cubicBezTo>
                    <a:pt x="172" y="4"/>
                    <a:pt x="169" y="7"/>
                    <a:pt x="164" y="8"/>
                  </a:cubicBezTo>
                  <a:cubicBezTo>
                    <a:pt x="163" y="9"/>
                    <a:pt x="163" y="11"/>
                    <a:pt x="162" y="11"/>
                  </a:cubicBezTo>
                  <a:cubicBezTo>
                    <a:pt x="159" y="15"/>
                    <a:pt x="152" y="15"/>
                    <a:pt x="149" y="19"/>
                  </a:cubicBezTo>
                  <a:cubicBezTo>
                    <a:pt x="150" y="19"/>
                    <a:pt x="150" y="20"/>
                    <a:pt x="150" y="21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50" y="22"/>
                    <a:pt x="150" y="22"/>
                    <a:pt x="150" y="22"/>
                  </a:cubicBezTo>
                  <a:cubicBezTo>
                    <a:pt x="150" y="22"/>
                    <a:pt x="149" y="21"/>
                    <a:pt x="149" y="20"/>
                  </a:cubicBezTo>
                  <a:cubicBezTo>
                    <a:pt x="147" y="21"/>
                    <a:pt x="146" y="23"/>
                    <a:pt x="144" y="24"/>
                  </a:cubicBezTo>
                  <a:cubicBezTo>
                    <a:pt x="145" y="26"/>
                    <a:pt x="143" y="24"/>
                    <a:pt x="144" y="26"/>
                  </a:cubicBezTo>
                  <a:cubicBezTo>
                    <a:pt x="144" y="25"/>
                    <a:pt x="144" y="25"/>
                    <a:pt x="144" y="25"/>
                  </a:cubicBezTo>
                  <a:cubicBezTo>
                    <a:pt x="143" y="27"/>
                    <a:pt x="143" y="27"/>
                    <a:pt x="141" y="25"/>
                  </a:cubicBezTo>
                  <a:cubicBezTo>
                    <a:pt x="135" y="26"/>
                    <a:pt x="130" y="30"/>
                    <a:pt x="125" y="31"/>
                  </a:cubicBezTo>
                  <a:cubicBezTo>
                    <a:pt x="119" y="33"/>
                    <a:pt x="114" y="37"/>
                    <a:pt x="108" y="39"/>
                  </a:cubicBezTo>
                  <a:cubicBezTo>
                    <a:pt x="108" y="42"/>
                    <a:pt x="106" y="41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5" y="45"/>
                    <a:pt x="104" y="43"/>
                    <a:pt x="103" y="42"/>
                  </a:cubicBezTo>
                  <a:cubicBezTo>
                    <a:pt x="103" y="44"/>
                    <a:pt x="102" y="43"/>
                    <a:pt x="103" y="45"/>
                  </a:cubicBezTo>
                  <a:cubicBezTo>
                    <a:pt x="103" y="46"/>
                    <a:pt x="102" y="42"/>
                    <a:pt x="101" y="43"/>
                  </a:cubicBezTo>
                  <a:cubicBezTo>
                    <a:pt x="101" y="42"/>
                    <a:pt x="101" y="44"/>
                    <a:pt x="101" y="44"/>
                  </a:cubicBezTo>
                  <a:cubicBezTo>
                    <a:pt x="100" y="46"/>
                    <a:pt x="101" y="42"/>
                    <a:pt x="99" y="41"/>
                  </a:cubicBezTo>
                  <a:cubicBezTo>
                    <a:pt x="96" y="42"/>
                    <a:pt x="94" y="45"/>
                    <a:pt x="91" y="44"/>
                  </a:cubicBezTo>
                  <a:cubicBezTo>
                    <a:pt x="91" y="44"/>
                    <a:pt x="91" y="45"/>
                    <a:pt x="91" y="45"/>
                  </a:cubicBezTo>
                  <a:cubicBezTo>
                    <a:pt x="90" y="42"/>
                    <a:pt x="90" y="46"/>
                    <a:pt x="90" y="45"/>
                  </a:cubicBezTo>
                  <a:cubicBezTo>
                    <a:pt x="90" y="44"/>
                    <a:pt x="90" y="44"/>
                    <a:pt x="90" y="44"/>
                  </a:cubicBezTo>
                  <a:cubicBezTo>
                    <a:pt x="88" y="43"/>
                    <a:pt x="88" y="45"/>
                    <a:pt x="86" y="44"/>
                  </a:cubicBezTo>
                  <a:cubicBezTo>
                    <a:pt x="85" y="45"/>
                    <a:pt x="84" y="42"/>
                    <a:pt x="83" y="44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7"/>
                    <a:pt x="80" y="42"/>
                    <a:pt x="79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6" y="44"/>
                    <a:pt x="73" y="43"/>
                    <a:pt x="70" y="46"/>
                  </a:cubicBezTo>
                  <a:cubicBezTo>
                    <a:pt x="68" y="46"/>
                    <a:pt x="66" y="43"/>
                    <a:pt x="64" y="4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3" y="46"/>
                    <a:pt x="64" y="45"/>
                    <a:pt x="64" y="44"/>
                  </a:cubicBezTo>
                  <a:cubicBezTo>
                    <a:pt x="63" y="46"/>
                    <a:pt x="61" y="44"/>
                    <a:pt x="60" y="44"/>
                  </a:cubicBezTo>
                  <a:cubicBezTo>
                    <a:pt x="60" y="45"/>
                    <a:pt x="60" y="45"/>
                    <a:pt x="60" y="46"/>
                  </a:cubicBezTo>
                  <a:cubicBezTo>
                    <a:pt x="59" y="43"/>
                    <a:pt x="57" y="47"/>
                    <a:pt x="55" y="45"/>
                  </a:cubicBezTo>
                  <a:cubicBezTo>
                    <a:pt x="56" y="48"/>
                    <a:pt x="55" y="47"/>
                    <a:pt x="54" y="48"/>
                  </a:cubicBezTo>
                  <a:cubicBezTo>
                    <a:pt x="54" y="47"/>
                    <a:pt x="54" y="46"/>
                    <a:pt x="54" y="46"/>
                  </a:cubicBezTo>
                  <a:cubicBezTo>
                    <a:pt x="53" y="46"/>
                    <a:pt x="52" y="46"/>
                    <a:pt x="51" y="45"/>
                  </a:cubicBezTo>
                  <a:cubicBezTo>
                    <a:pt x="51" y="46"/>
                    <a:pt x="50" y="48"/>
                    <a:pt x="50" y="47"/>
                  </a:cubicBezTo>
                  <a:cubicBezTo>
                    <a:pt x="49" y="45"/>
                    <a:pt x="48" y="47"/>
                    <a:pt x="48" y="46"/>
                  </a:cubicBezTo>
                  <a:cubicBezTo>
                    <a:pt x="48" y="48"/>
                    <a:pt x="47" y="49"/>
                    <a:pt x="46" y="49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4" y="47"/>
                    <a:pt x="42" y="44"/>
                    <a:pt x="39" y="47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6" y="47"/>
                    <a:pt x="35" y="45"/>
                    <a:pt x="32" y="47"/>
                  </a:cubicBezTo>
                  <a:cubicBezTo>
                    <a:pt x="33" y="46"/>
                    <a:pt x="30" y="45"/>
                    <a:pt x="30" y="45"/>
                  </a:cubicBezTo>
                  <a:cubicBezTo>
                    <a:pt x="29" y="46"/>
                    <a:pt x="28" y="46"/>
                    <a:pt x="27" y="48"/>
                  </a:cubicBezTo>
                  <a:cubicBezTo>
                    <a:pt x="27" y="48"/>
                    <a:pt x="27" y="46"/>
                    <a:pt x="27" y="46"/>
                  </a:cubicBezTo>
                  <a:cubicBezTo>
                    <a:pt x="26" y="45"/>
                    <a:pt x="26" y="43"/>
                    <a:pt x="25" y="45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4" y="44"/>
                    <a:pt x="22" y="46"/>
                    <a:pt x="22" y="44"/>
                  </a:cubicBezTo>
                  <a:cubicBezTo>
                    <a:pt x="21" y="45"/>
                    <a:pt x="20" y="45"/>
                    <a:pt x="20" y="46"/>
                  </a:cubicBezTo>
                  <a:cubicBezTo>
                    <a:pt x="19" y="46"/>
                    <a:pt x="20" y="44"/>
                    <a:pt x="19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19" y="42"/>
                    <a:pt x="17" y="42"/>
                    <a:pt x="15" y="42"/>
                  </a:cubicBezTo>
                  <a:cubicBezTo>
                    <a:pt x="16" y="40"/>
                    <a:pt x="13" y="41"/>
                    <a:pt x="13" y="39"/>
                  </a:cubicBezTo>
                  <a:cubicBezTo>
                    <a:pt x="12" y="40"/>
                    <a:pt x="13" y="38"/>
                    <a:pt x="10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8"/>
                    <a:pt x="11" y="37"/>
                    <a:pt x="12" y="37"/>
                  </a:cubicBezTo>
                  <a:cubicBezTo>
                    <a:pt x="12" y="37"/>
                    <a:pt x="11" y="37"/>
                    <a:pt x="11" y="37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1" y="36"/>
                    <a:pt x="11" y="36"/>
                  </a:cubicBezTo>
                  <a:cubicBezTo>
                    <a:pt x="11" y="36"/>
                    <a:pt x="11" y="36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9" y="35"/>
                    <a:pt x="12" y="34"/>
                    <a:pt x="10" y="34"/>
                  </a:cubicBezTo>
                  <a:cubicBezTo>
                    <a:pt x="10" y="34"/>
                    <a:pt x="10" y="33"/>
                    <a:pt x="11" y="32"/>
                  </a:cubicBezTo>
                  <a:cubicBezTo>
                    <a:pt x="10" y="34"/>
                    <a:pt x="10" y="32"/>
                    <a:pt x="10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0"/>
                    <a:pt x="10" y="30"/>
                    <a:pt x="1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0" y="30"/>
                    <a:pt x="9" y="30"/>
                    <a:pt x="5" y="31"/>
                  </a:cubicBezTo>
                  <a:cubicBezTo>
                    <a:pt x="4" y="32"/>
                    <a:pt x="9" y="31"/>
                    <a:pt x="8" y="32"/>
                  </a:cubicBezTo>
                  <a:cubicBezTo>
                    <a:pt x="5" y="32"/>
                    <a:pt x="9" y="34"/>
                    <a:pt x="6" y="34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3"/>
                    <a:pt x="5" y="33"/>
                    <a:pt x="5" y="33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5" y="34"/>
                    <a:pt x="3" y="35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1" y="36"/>
                    <a:pt x="4" y="35"/>
                    <a:pt x="4" y="36"/>
                  </a:cubicBezTo>
                  <a:cubicBezTo>
                    <a:pt x="4" y="36"/>
                    <a:pt x="1" y="36"/>
                    <a:pt x="0" y="37"/>
                  </a:cubicBezTo>
                  <a:cubicBezTo>
                    <a:pt x="1" y="38"/>
                    <a:pt x="3" y="40"/>
                    <a:pt x="2" y="42"/>
                  </a:cubicBezTo>
                  <a:cubicBezTo>
                    <a:pt x="3" y="43"/>
                    <a:pt x="4" y="44"/>
                    <a:pt x="6" y="44"/>
                  </a:cubicBezTo>
                  <a:cubicBezTo>
                    <a:pt x="6" y="44"/>
                    <a:pt x="3" y="45"/>
                    <a:pt x="5" y="45"/>
                  </a:cubicBezTo>
                  <a:cubicBezTo>
                    <a:pt x="4" y="46"/>
                    <a:pt x="3" y="47"/>
                    <a:pt x="3" y="47"/>
                  </a:cubicBezTo>
                  <a:cubicBezTo>
                    <a:pt x="4" y="47"/>
                    <a:pt x="4" y="49"/>
                    <a:pt x="5" y="46"/>
                  </a:cubicBezTo>
                  <a:cubicBezTo>
                    <a:pt x="6" y="48"/>
                    <a:pt x="7" y="49"/>
                    <a:pt x="8" y="49"/>
                  </a:cubicBezTo>
                  <a:cubicBezTo>
                    <a:pt x="8" y="49"/>
                    <a:pt x="6" y="50"/>
                    <a:pt x="6" y="51"/>
                  </a:cubicBezTo>
                  <a:cubicBezTo>
                    <a:pt x="8" y="50"/>
                    <a:pt x="9" y="50"/>
                    <a:pt x="10" y="51"/>
                  </a:cubicBezTo>
                  <a:cubicBezTo>
                    <a:pt x="11" y="50"/>
                    <a:pt x="10" y="50"/>
                    <a:pt x="11" y="48"/>
                  </a:cubicBezTo>
                  <a:cubicBezTo>
                    <a:pt x="12" y="48"/>
                    <a:pt x="12" y="48"/>
                    <a:pt x="13" y="48"/>
                  </a:cubicBezTo>
                  <a:cubicBezTo>
                    <a:pt x="12" y="49"/>
                    <a:pt x="10" y="52"/>
                    <a:pt x="11" y="52"/>
                  </a:cubicBezTo>
                  <a:cubicBezTo>
                    <a:pt x="9" y="55"/>
                    <a:pt x="10" y="51"/>
                    <a:pt x="8" y="54"/>
                  </a:cubicBezTo>
                  <a:cubicBezTo>
                    <a:pt x="7" y="55"/>
                    <a:pt x="5" y="54"/>
                    <a:pt x="6" y="53"/>
                  </a:cubicBezTo>
                  <a:cubicBezTo>
                    <a:pt x="3" y="54"/>
                    <a:pt x="6" y="54"/>
                    <a:pt x="4" y="55"/>
                  </a:cubicBezTo>
                  <a:cubicBezTo>
                    <a:pt x="5" y="56"/>
                    <a:pt x="6" y="55"/>
                    <a:pt x="8" y="55"/>
                  </a:cubicBezTo>
                  <a:cubicBezTo>
                    <a:pt x="8" y="54"/>
                    <a:pt x="8" y="54"/>
                    <a:pt x="9" y="53"/>
                  </a:cubicBezTo>
                  <a:cubicBezTo>
                    <a:pt x="11" y="52"/>
                    <a:pt x="9" y="56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9" y="57"/>
                    <a:pt x="10" y="56"/>
                    <a:pt x="11" y="57"/>
                  </a:cubicBezTo>
                  <a:cubicBezTo>
                    <a:pt x="9" y="60"/>
                    <a:pt x="9" y="56"/>
                    <a:pt x="8" y="58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1"/>
                    <a:pt x="9" y="58"/>
                    <a:pt x="10" y="59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59"/>
                    <a:pt x="11" y="57"/>
                    <a:pt x="11" y="57"/>
                  </a:cubicBezTo>
                  <a:cubicBezTo>
                    <a:pt x="13" y="55"/>
                    <a:pt x="11" y="57"/>
                    <a:pt x="13" y="57"/>
                  </a:cubicBezTo>
                  <a:cubicBezTo>
                    <a:pt x="14" y="56"/>
                    <a:pt x="12" y="57"/>
                    <a:pt x="13" y="56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4" y="56"/>
                    <a:pt x="14" y="57"/>
                  </a:cubicBezTo>
                  <a:cubicBezTo>
                    <a:pt x="14" y="58"/>
                    <a:pt x="13" y="57"/>
                    <a:pt x="14" y="57"/>
                  </a:cubicBezTo>
                  <a:cubicBezTo>
                    <a:pt x="12" y="58"/>
                    <a:pt x="12" y="60"/>
                    <a:pt x="11" y="61"/>
                  </a:cubicBezTo>
                  <a:cubicBezTo>
                    <a:pt x="11" y="62"/>
                    <a:pt x="12" y="60"/>
                    <a:pt x="13" y="60"/>
                  </a:cubicBezTo>
                  <a:cubicBezTo>
                    <a:pt x="13" y="60"/>
                    <a:pt x="14" y="58"/>
                    <a:pt x="14" y="58"/>
                  </a:cubicBezTo>
                  <a:cubicBezTo>
                    <a:pt x="17" y="54"/>
                    <a:pt x="13" y="61"/>
                    <a:pt x="15" y="61"/>
                  </a:cubicBezTo>
                  <a:cubicBezTo>
                    <a:pt x="16" y="58"/>
                    <a:pt x="18" y="58"/>
                    <a:pt x="19" y="54"/>
                  </a:cubicBezTo>
                  <a:cubicBezTo>
                    <a:pt x="19" y="54"/>
                    <a:pt x="20" y="53"/>
                    <a:pt x="20" y="54"/>
                  </a:cubicBezTo>
                  <a:cubicBezTo>
                    <a:pt x="19" y="56"/>
                    <a:pt x="20" y="56"/>
                    <a:pt x="1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61"/>
                    <a:pt x="17" y="63"/>
                    <a:pt x="17" y="64"/>
                  </a:cubicBezTo>
                  <a:cubicBezTo>
                    <a:pt x="18" y="63"/>
                    <a:pt x="18" y="62"/>
                    <a:pt x="19" y="62"/>
                  </a:cubicBezTo>
                  <a:cubicBezTo>
                    <a:pt x="18" y="62"/>
                    <a:pt x="18" y="63"/>
                    <a:pt x="19" y="64"/>
                  </a:cubicBezTo>
                  <a:cubicBezTo>
                    <a:pt x="18" y="63"/>
                    <a:pt x="20" y="61"/>
                    <a:pt x="20" y="60"/>
                  </a:cubicBezTo>
                  <a:cubicBezTo>
                    <a:pt x="21" y="61"/>
                    <a:pt x="21" y="63"/>
                    <a:pt x="20" y="63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20" y="63"/>
                    <a:pt x="19" y="65"/>
                    <a:pt x="20" y="65"/>
                  </a:cubicBezTo>
                  <a:cubicBezTo>
                    <a:pt x="20" y="64"/>
                    <a:pt x="21" y="62"/>
                    <a:pt x="22" y="61"/>
                  </a:cubicBezTo>
                  <a:cubicBezTo>
                    <a:pt x="22" y="61"/>
                    <a:pt x="22" y="62"/>
                    <a:pt x="23" y="62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2" y="63"/>
                    <a:pt x="21" y="66"/>
                    <a:pt x="22" y="66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4" y="65"/>
                    <a:pt x="25" y="63"/>
                    <a:pt x="25" y="65"/>
                  </a:cubicBezTo>
                  <a:cubicBezTo>
                    <a:pt x="25" y="63"/>
                    <a:pt x="24" y="65"/>
                    <a:pt x="24" y="64"/>
                  </a:cubicBezTo>
                  <a:cubicBezTo>
                    <a:pt x="24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3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3"/>
                    <a:pt x="26" y="64"/>
                    <a:pt x="26" y="6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26" y="66"/>
                    <a:pt x="28" y="62"/>
                    <a:pt x="28" y="64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8" y="64"/>
                    <a:pt x="29" y="64"/>
                    <a:pt x="30" y="62"/>
                  </a:cubicBezTo>
                  <a:cubicBezTo>
                    <a:pt x="30" y="63"/>
                    <a:pt x="28" y="65"/>
                    <a:pt x="28" y="67"/>
                  </a:cubicBezTo>
                  <a:cubicBezTo>
                    <a:pt x="29" y="65"/>
                    <a:pt x="29" y="69"/>
                    <a:pt x="30" y="66"/>
                  </a:cubicBezTo>
                  <a:cubicBezTo>
                    <a:pt x="30" y="65"/>
                    <a:pt x="31" y="64"/>
                    <a:pt x="31" y="63"/>
                  </a:cubicBezTo>
                  <a:cubicBezTo>
                    <a:pt x="32" y="64"/>
                    <a:pt x="31" y="64"/>
                    <a:pt x="31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2" y="63"/>
                    <a:pt x="33" y="61"/>
                    <a:pt x="34" y="62"/>
                  </a:cubicBezTo>
                  <a:cubicBezTo>
                    <a:pt x="33" y="64"/>
                    <a:pt x="32" y="63"/>
                    <a:pt x="33" y="64"/>
                  </a:cubicBezTo>
                  <a:cubicBezTo>
                    <a:pt x="34" y="65"/>
                    <a:pt x="34" y="60"/>
                    <a:pt x="35" y="60"/>
                  </a:cubicBezTo>
                  <a:cubicBezTo>
                    <a:pt x="35" y="59"/>
                    <a:pt x="36" y="56"/>
                    <a:pt x="36" y="55"/>
                  </a:cubicBezTo>
                  <a:cubicBezTo>
                    <a:pt x="37" y="56"/>
                    <a:pt x="36" y="56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61"/>
                    <a:pt x="34" y="63"/>
                    <a:pt x="34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5" y="65"/>
                    <a:pt x="36" y="67"/>
                    <a:pt x="36" y="66"/>
                  </a:cubicBezTo>
                  <a:cubicBezTo>
                    <a:pt x="36" y="65"/>
                    <a:pt x="35" y="67"/>
                    <a:pt x="36" y="65"/>
                  </a:cubicBezTo>
                  <a:cubicBezTo>
                    <a:pt x="36" y="65"/>
                    <a:pt x="37" y="62"/>
                    <a:pt x="37" y="63"/>
                  </a:cubicBezTo>
                  <a:cubicBezTo>
                    <a:pt x="37" y="65"/>
                    <a:pt x="37" y="66"/>
                    <a:pt x="37" y="67"/>
                  </a:cubicBezTo>
                  <a:cubicBezTo>
                    <a:pt x="37" y="68"/>
                    <a:pt x="37" y="65"/>
                    <a:pt x="38" y="66"/>
                  </a:cubicBezTo>
                  <a:cubicBezTo>
                    <a:pt x="38" y="67"/>
                    <a:pt x="38" y="67"/>
                    <a:pt x="38" y="67"/>
                  </a:cubicBezTo>
                  <a:cubicBezTo>
                    <a:pt x="40" y="68"/>
                    <a:pt x="42" y="67"/>
                    <a:pt x="45" y="63"/>
                  </a:cubicBezTo>
                  <a:cubicBezTo>
                    <a:pt x="45" y="65"/>
                    <a:pt x="45" y="65"/>
                    <a:pt x="46" y="67"/>
                  </a:cubicBezTo>
                  <a:cubicBezTo>
                    <a:pt x="46" y="66"/>
                    <a:pt x="46" y="65"/>
                    <a:pt x="47" y="6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8" y="68"/>
                    <a:pt x="49" y="66"/>
                    <a:pt x="49" y="6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0" y="68"/>
                    <a:pt x="50" y="65"/>
                    <a:pt x="50" y="65"/>
                  </a:cubicBezTo>
                  <a:cubicBezTo>
                    <a:pt x="50" y="66"/>
                    <a:pt x="50" y="66"/>
                    <a:pt x="50" y="66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4"/>
                    <a:pt x="52" y="65"/>
                    <a:pt x="52" y="67"/>
                  </a:cubicBezTo>
                  <a:cubicBezTo>
                    <a:pt x="52" y="66"/>
                    <a:pt x="52" y="66"/>
                    <a:pt x="52" y="65"/>
                  </a:cubicBezTo>
                  <a:cubicBezTo>
                    <a:pt x="52" y="67"/>
                    <a:pt x="54" y="67"/>
                    <a:pt x="55" y="66"/>
                  </a:cubicBezTo>
                  <a:cubicBezTo>
                    <a:pt x="54" y="65"/>
                    <a:pt x="54" y="65"/>
                    <a:pt x="54" y="63"/>
                  </a:cubicBezTo>
                  <a:cubicBezTo>
                    <a:pt x="54" y="61"/>
                    <a:pt x="55" y="64"/>
                    <a:pt x="55" y="62"/>
                  </a:cubicBezTo>
                  <a:cubicBezTo>
                    <a:pt x="55" y="63"/>
                    <a:pt x="55" y="64"/>
                    <a:pt x="55" y="65"/>
                  </a:cubicBezTo>
                  <a:cubicBezTo>
                    <a:pt x="56" y="68"/>
                    <a:pt x="58" y="65"/>
                    <a:pt x="59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1" y="67"/>
                    <a:pt x="62" y="64"/>
                    <a:pt x="63" y="65"/>
                  </a:cubicBezTo>
                  <a:cubicBezTo>
                    <a:pt x="63" y="65"/>
                    <a:pt x="63" y="62"/>
                    <a:pt x="64" y="62"/>
                  </a:cubicBezTo>
                  <a:cubicBezTo>
                    <a:pt x="64" y="60"/>
                    <a:pt x="64" y="64"/>
                    <a:pt x="65" y="66"/>
                  </a:cubicBezTo>
                  <a:cubicBezTo>
                    <a:pt x="65" y="65"/>
                    <a:pt x="65" y="64"/>
                    <a:pt x="66" y="64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4"/>
                    <a:pt x="67" y="63"/>
                    <a:pt x="67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64"/>
                    <a:pt x="68" y="66"/>
                    <a:pt x="68" y="65"/>
                  </a:cubicBezTo>
                  <a:cubicBezTo>
                    <a:pt x="68" y="64"/>
                    <a:pt x="69" y="65"/>
                    <a:pt x="69" y="63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6"/>
                    <a:pt x="70" y="63"/>
                    <a:pt x="70" y="62"/>
                  </a:cubicBezTo>
                  <a:cubicBezTo>
                    <a:pt x="71" y="61"/>
                    <a:pt x="71" y="63"/>
                    <a:pt x="71" y="63"/>
                  </a:cubicBezTo>
                  <a:cubicBezTo>
                    <a:pt x="71" y="64"/>
                    <a:pt x="71" y="63"/>
                    <a:pt x="71" y="63"/>
                  </a:cubicBezTo>
                  <a:cubicBezTo>
                    <a:pt x="70" y="65"/>
                    <a:pt x="71" y="64"/>
                    <a:pt x="71" y="65"/>
                  </a:cubicBezTo>
                  <a:cubicBezTo>
                    <a:pt x="71" y="65"/>
                    <a:pt x="71" y="63"/>
                    <a:pt x="72" y="63"/>
                  </a:cubicBezTo>
                  <a:cubicBezTo>
                    <a:pt x="72" y="63"/>
                    <a:pt x="73" y="63"/>
                    <a:pt x="73" y="65"/>
                  </a:cubicBezTo>
                  <a:cubicBezTo>
                    <a:pt x="73" y="64"/>
                    <a:pt x="73" y="64"/>
                    <a:pt x="73" y="63"/>
                  </a:cubicBezTo>
                  <a:cubicBezTo>
                    <a:pt x="73" y="63"/>
                    <a:pt x="73" y="62"/>
                    <a:pt x="72" y="61"/>
                  </a:cubicBezTo>
                  <a:cubicBezTo>
                    <a:pt x="73" y="61"/>
                    <a:pt x="73" y="61"/>
                    <a:pt x="73" y="61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1"/>
                    <a:pt x="74" y="62"/>
                    <a:pt x="74" y="60"/>
                  </a:cubicBezTo>
                  <a:cubicBezTo>
                    <a:pt x="74" y="62"/>
                    <a:pt x="74" y="62"/>
                    <a:pt x="74" y="62"/>
                  </a:cubicBezTo>
                  <a:cubicBezTo>
                    <a:pt x="74" y="61"/>
                    <a:pt x="75" y="61"/>
                    <a:pt x="75" y="61"/>
                  </a:cubicBezTo>
                  <a:cubicBezTo>
                    <a:pt x="75" y="62"/>
                    <a:pt x="75" y="64"/>
                    <a:pt x="76" y="6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4"/>
                  </a:cubicBezTo>
                  <a:cubicBezTo>
                    <a:pt x="78" y="65"/>
                    <a:pt x="78" y="59"/>
                    <a:pt x="79" y="61"/>
                  </a:cubicBezTo>
                  <a:cubicBezTo>
                    <a:pt x="79" y="63"/>
                    <a:pt x="79" y="63"/>
                    <a:pt x="80" y="64"/>
                  </a:cubicBezTo>
                  <a:cubicBezTo>
                    <a:pt x="80" y="63"/>
                    <a:pt x="80" y="63"/>
                    <a:pt x="80" y="62"/>
                  </a:cubicBezTo>
                  <a:cubicBezTo>
                    <a:pt x="80" y="61"/>
                    <a:pt x="80" y="64"/>
                    <a:pt x="79" y="63"/>
                  </a:cubicBezTo>
                  <a:cubicBezTo>
                    <a:pt x="79" y="61"/>
                    <a:pt x="80" y="62"/>
                    <a:pt x="80" y="61"/>
                  </a:cubicBezTo>
                  <a:cubicBezTo>
                    <a:pt x="81" y="66"/>
                    <a:pt x="83" y="62"/>
                    <a:pt x="84" y="64"/>
                  </a:cubicBezTo>
                  <a:cubicBezTo>
                    <a:pt x="84" y="61"/>
                    <a:pt x="85" y="63"/>
                    <a:pt x="85" y="62"/>
                  </a:cubicBezTo>
                  <a:cubicBezTo>
                    <a:pt x="85" y="65"/>
                    <a:pt x="86" y="62"/>
                    <a:pt x="86" y="6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7" y="62"/>
                    <a:pt x="87" y="57"/>
                    <a:pt x="88" y="60"/>
                  </a:cubicBezTo>
                  <a:cubicBezTo>
                    <a:pt x="88" y="60"/>
                    <a:pt x="88" y="61"/>
                    <a:pt x="88" y="62"/>
                  </a:cubicBezTo>
                  <a:cubicBezTo>
                    <a:pt x="89" y="65"/>
                    <a:pt x="89" y="59"/>
                    <a:pt x="90" y="62"/>
                  </a:cubicBezTo>
                  <a:cubicBezTo>
                    <a:pt x="90" y="61"/>
                    <a:pt x="89" y="60"/>
                    <a:pt x="90" y="59"/>
                  </a:cubicBezTo>
                  <a:cubicBezTo>
                    <a:pt x="91" y="60"/>
                    <a:pt x="92" y="61"/>
                    <a:pt x="92" y="62"/>
                  </a:cubicBezTo>
                  <a:cubicBezTo>
                    <a:pt x="92" y="61"/>
                    <a:pt x="92" y="60"/>
                    <a:pt x="92" y="61"/>
                  </a:cubicBezTo>
                  <a:cubicBezTo>
                    <a:pt x="93" y="62"/>
                    <a:pt x="92" y="62"/>
                    <a:pt x="92" y="62"/>
                  </a:cubicBezTo>
                  <a:cubicBezTo>
                    <a:pt x="93" y="63"/>
                    <a:pt x="93" y="61"/>
                    <a:pt x="94" y="60"/>
                  </a:cubicBezTo>
                  <a:cubicBezTo>
                    <a:pt x="94" y="62"/>
                    <a:pt x="95" y="61"/>
                    <a:pt x="96" y="62"/>
                  </a:cubicBezTo>
                  <a:cubicBezTo>
                    <a:pt x="96" y="60"/>
                    <a:pt x="98" y="63"/>
                    <a:pt x="97" y="60"/>
                  </a:cubicBezTo>
                  <a:cubicBezTo>
                    <a:pt x="98" y="61"/>
                    <a:pt x="98" y="61"/>
                    <a:pt x="98" y="61"/>
                  </a:cubicBezTo>
                  <a:cubicBezTo>
                    <a:pt x="98" y="60"/>
                    <a:pt x="98" y="58"/>
                    <a:pt x="98" y="5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9" y="62"/>
                    <a:pt x="99" y="60"/>
                    <a:pt x="100" y="61"/>
                  </a:cubicBezTo>
                  <a:cubicBezTo>
                    <a:pt x="99" y="59"/>
                    <a:pt x="100" y="61"/>
                    <a:pt x="100" y="60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1" y="58"/>
                    <a:pt x="100" y="58"/>
                    <a:pt x="101" y="57"/>
                  </a:cubicBezTo>
                  <a:cubicBezTo>
                    <a:pt x="101" y="57"/>
                    <a:pt x="101" y="60"/>
                    <a:pt x="101" y="59"/>
                  </a:cubicBezTo>
                  <a:cubicBezTo>
                    <a:pt x="102" y="60"/>
                    <a:pt x="102" y="60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2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59"/>
                  </a:cubicBezTo>
                  <a:cubicBezTo>
                    <a:pt x="103" y="59"/>
                    <a:pt x="103" y="59"/>
                    <a:pt x="103" y="60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4" y="59"/>
                    <a:pt x="104" y="59"/>
                  </a:cubicBezTo>
                  <a:cubicBezTo>
                    <a:pt x="106" y="60"/>
                    <a:pt x="108" y="58"/>
                    <a:pt x="108" y="57"/>
                  </a:cubicBezTo>
                  <a:cubicBezTo>
                    <a:pt x="108" y="57"/>
                    <a:pt x="108" y="58"/>
                    <a:pt x="108" y="58"/>
                  </a:cubicBezTo>
                  <a:cubicBezTo>
                    <a:pt x="108" y="57"/>
                    <a:pt x="108" y="56"/>
                    <a:pt x="109" y="57"/>
                  </a:cubicBezTo>
                  <a:cubicBezTo>
                    <a:pt x="109" y="56"/>
                    <a:pt x="109" y="58"/>
                    <a:pt x="110" y="58"/>
                  </a:cubicBezTo>
                  <a:cubicBezTo>
                    <a:pt x="110" y="58"/>
                    <a:pt x="110" y="56"/>
                    <a:pt x="109" y="56"/>
                  </a:cubicBezTo>
                  <a:cubicBezTo>
                    <a:pt x="111" y="59"/>
                    <a:pt x="111" y="55"/>
                    <a:pt x="113" y="56"/>
                  </a:cubicBezTo>
                  <a:cubicBezTo>
                    <a:pt x="113" y="56"/>
                    <a:pt x="113" y="57"/>
                    <a:pt x="113" y="57"/>
                  </a:cubicBezTo>
                  <a:cubicBezTo>
                    <a:pt x="114" y="56"/>
                    <a:pt x="114" y="55"/>
                    <a:pt x="115" y="53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5"/>
                    <a:pt x="116" y="55"/>
                    <a:pt x="116" y="54"/>
                  </a:cubicBezTo>
                  <a:cubicBezTo>
                    <a:pt x="115" y="52"/>
                    <a:pt x="116" y="51"/>
                    <a:pt x="116" y="51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7" y="50"/>
                    <a:pt x="117" y="50"/>
                    <a:pt x="117" y="50"/>
                  </a:cubicBezTo>
                  <a:cubicBezTo>
                    <a:pt x="118" y="51"/>
                    <a:pt x="117" y="51"/>
                    <a:pt x="117" y="52"/>
                  </a:cubicBezTo>
                  <a:cubicBezTo>
                    <a:pt x="118" y="54"/>
                    <a:pt x="119" y="53"/>
                    <a:pt x="119" y="53"/>
                  </a:cubicBezTo>
                  <a:cubicBezTo>
                    <a:pt x="119" y="51"/>
                    <a:pt x="119" y="51"/>
                    <a:pt x="119" y="51"/>
                  </a:cubicBezTo>
                  <a:cubicBezTo>
                    <a:pt x="120" y="51"/>
                    <a:pt x="120" y="53"/>
                    <a:pt x="120" y="53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8"/>
                    <a:pt x="121" y="50"/>
                    <a:pt x="121" y="51"/>
                  </a:cubicBezTo>
                  <a:cubicBezTo>
                    <a:pt x="122" y="50"/>
                    <a:pt x="122" y="47"/>
                    <a:pt x="122" y="45"/>
                  </a:cubicBezTo>
                  <a:cubicBezTo>
                    <a:pt x="122" y="46"/>
                    <a:pt x="123" y="44"/>
                    <a:pt x="123" y="44"/>
                  </a:cubicBezTo>
                  <a:cubicBezTo>
                    <a:pt x="124" y="45"/>
                    <a:pt x="123" y="44"/>
                    <a:pt x="123" y="45"/>
                  </a:cubicBezTo>
                  <a:cubicBezTo>
                    <a:pt x="124" y="47"/>
                    <a:pt x="124" y="47"/>
                    <a:pt x="124" y="47"/>
                  </a:cubicBezTo>
                  <a:cubicBezTo>
                    <a:pt x="123" y="47"/>
                    <a:pt x="125" y="49"/>
                    <a:pt x="125" y="50"/>
                  </a:cubicBezTo>
                  <a:cubicBezTo>
                    <a:pt x="125" y="49"/>
                    <a:pt x="126" y="49"/>
                    <a:pt x="127" y="50"/>
                  </a:cubicBezTo>
                  <a:cubicBezTo>
                    <a:pt x="126" y="47"/>
                    <a:pt x="128" y="48"/>
                    <a:pt x="127" y="45"/>
                  </a:cubicBezTo>
                  <a:cubicBezTo>
                    <a:pt x="128" y="45"/>
                    <a:pt x="128" y="47"/>
                    <a:pt x="129" y="48"/>
                  </a:cubicBezTo>
                  <a:cubicBezTo>
                    <a:pt x="129" y="46"/>
                    <a:pt x="131" y="47"/>
                    <a:pt x="131" y="46"/>
                  </a:cubicBezTo>
                  <a:cubicBezTo>
                    <a:pt x="131" y="47"/>
                    <a:pt x="131" y="47"/>
                    <a:pt x="131" y="47"/>
                  </a:cubicBezTo>
                  <a:cubicBezTo>
                    <a:pt x="132" y="46"/>
                    <a:pt x="134" y="46"/>
                    <a:pt x="133" y="43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5" y="45"/>
                    <a:pt x="133" y="42"/>
                    <a:pt x="134" y="43"/>
                  </a:cubicBezTo>
                  <a:cubicBezTo>
                    <a:pt x="135" y="44"/>
                    <a:pt x="135" y="44"/>
                    <a:pt x="135" y="44"/>
                  </a:cubicBezTo>
                  <a:cubicBezTo>
                    <a:pt x="135" y="43"/>
                    <a:pt x="136" y="45"/>
                    <a:pt x="136" y="43"/>
                  </a:cubicBezTo>
                  <a:cubicBezTo>
                    <a:pt x="136" y="44"/>
                    <a:pt x="136" y="44"/>
                    <a:pt x="136" y="44"/>
                  </a:cubicBezTo>
                  <a:cubicBezTo>
                    <a:pt x="137" y="43"/>
                    <a:pt x="138" y="43"/>
                    <a:pt x="137" y="41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9" y="44"/>
                    <a:pt x="138" y="41"/>
                    <a:pt x="139" y="41"/>
                  </a:cubicBezTo>
                  <a:cubicBezTo>
                    <a:pt x="139" y="42"/>
                    <a:pt x="140" y="42"/>
                    <a:pt x="139" y="42"/>
                  </a:cubicBezTo>
                  <a:cubicBezTo>
                    <a:pt x="139" y="41"/>
                    <a:pt x="140" y="41"/>
                    <a:pt x="140" y="40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5" y="41"/>
                    <a:pt x="148" y="39"/>
                    <a:pt x="150" y="36"/>
                  </a:cubicBezTo>
                  <a:cubicBezTo>
                    <a:pt x="152" y="38"/>
                    <a:pt x="150" y="38"/>
                    <a:pt x="151" y="39"/>
                  </a:cubicBezTo>
                  <a:cubicBezTo>
                    <a:pt x="150" y="37"/>
                    <a:pt x="151" y="38"/>
                    <a:pt x="152" y="37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52" y="37"/>
                    <a:pt x="153" y="38"/>
                    <a:pt x="153" y="37"/>
                  </a:cubicBezTo>
                  <a:cubicBezTo>
                    <a:pt x="153" y="37"/>
                    <a:pt x="153" y="37"/>
                    <a:pt x="153" y="37"/>
                  </a:cubicBezTo>
                  <a:cubicBezTo>
                    <a:pt x="153" y="35"/>
                    <a:pt x="155" y="38"/>
                    <a:pt x="154" y="36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4" y="35"/>
                    <a:pt x="156" y="37"/>
                    <a:pt x="156" y="35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7" y="36"/>
                    <a:pt x="156" y="32"/>
                    <a:pt x="157" y="34"/>
                  </a:cubicBezTo>
                  <a:cubicBezTo>
                    <a:pt x="157" y="33"/>
                    <a:pt x="158" y="32"/>
                    <a:pt x="157" y="31"/>
                  </a:cubicBezTo>
                  <a:cubicBezTo>
                    <a:pt x="158" y="33"/>
                    <a:pt x="158" y="33"/>
                    <a:pt x="158" y="33"/>
                  </a:cubicBezTo>
                  <a:cubicBezTo>
                    <a:pt x="160" y="30"/>
                    <a:pt x="163" y="29"/>
                    <a:pt x="162" y="26"/>
                  </a:cubicBezTo>
                  <a:cubicBezTo>
                    <a:pt x="163" y="27"/>
                    <a:pt x="163" y="27"/>
                    <a:pt x="163" y="27"/>
                  </a:cubicBezTo>
                  <a:cubicBezTo>
                    <a:pt x="163" y="24"/>
                    <a:pt x="167" y="27"/>
                    <a:pt x="165" y="23"/>
                  </a:cubicBezTo>
                  <a:cubicBezTo>
                    <a:pt x="164" y="21"/>
                    <a:pt x="164" y="21"/>
                    <a:pt x="164" y="21"/>
                  </a:cubicBezTo>
                  <a:cubicBezTo>
                    <a:pt x="166" y="23"/>
                    <a:pt x="166" y="23"/>
                    <a:pt x="166" y="23"/>
                  </a:cubicBezTo>
                  <a:cubicBezTo>
                    <a:pt x="165" y="21"/>
                    <a:pt x="167" y="21"/>
                    <a:pt x="166" y="20"/>
                  </a:cubicBezTo>
                  <a:cubicBezTo>
                    <a:pt x="166" y="21"/>
                    <a:pt x="166" y="21"/>
                    <a:pt x="167" y="21"/>
                  </a:cubicBezTo>
                  <a:cubicBezTo>
                    <a:pt x="167" y="21"/>
                    <a:pt x="166" y="19"/>
                    <a:pt x="167" y="1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71" y="20"/>
                    <a:pt x="176" y="17"/>
                    <a:pt x="174" y="13"/>
                  </a:cubicBezTo>
                  <a:cubicBezTo>
                    <a:pt x="174" y="12"/>
                    <a:pt x="177" y="14"/>
                    <a:pt x="177" y="14"/>
                  </a:cubicBezTo>
                  <a:cubicBezTo>
                    <a:pt x="175" y="10"/>
                    <a:pt x="181" y="9"/>
                    <a:pt x="177" y="5"/>
                  </a:cubicBezTo>
                  <a:close/>
                  <a:moveTo>
                    <a:pt x="10" y="32"/>
                  </a:moveTo>
                  <a:cubicBezTo>
                    <a:pt x="10" y="32"/>
                    <a:pt x="10" y="32"/>
                    <a:pt x="10" y="31"/>
                  </a:cubicBezTo>
                  <a:cubicBezTo>
                    <a:pt x="10" y="32"/>
                    <a:pt x="10" y="32"/>
                    <a:pt x="10" y="32"/>
                  </a:cubicBezTo>
                  <a:close/>
                  <a:moveTo>
                    <a:pt x="6" y="35"/>
                  </a:moveTo>
                  <a:cubicBezTo>
                    <a:pt x="6" y="35"/>
                    <a:pt x="6" y="35"/>
                    <a:pt x="5" y="35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6" y="34"/>
                    <a:pt x="6" y="35"/>
                    <a:pt x="6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lose/>
                  <a:moveTo>
                    <a:pt x="9" y="32"/>
                  </a:moveTo>
                  <a:cubicBezTo>
                    <a:pt x="9" y="33"/>
                    <a:pt x="8" y="33"/>
                    <a:pt x="8" y="33"/>
                  </a:cubicBezTo>
                  <a:cubicBezTo>
                    <a:pt x="9" y="31"/>
                    <a:pt x="10" y="31"/>
                    <a:pt x="10" y="32"/>
                  </a:cubicBezTo>
                  <a:cubicBezTo>
                    <a:pt x="9" y="33"/>
                    <a:pt x="9" y="34"/>
                    <a:pt x="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9" y="34"/>
                    <a:pt x="9" y="32"/>
                  </a:cubicBezTo>
                  <a:close/>
                  <a:moveTo>
                    <a:pt x="7" y="35"/>
                  </a:moveTo>
                  <a:cubicBezTo>
                    <a:pt x="7" y="35"/>
                    <a:pt x="7" y="34"/>
                    <a:pt x="7" y="34"/>
                  </a:cubicBezTo>
                  <a:cubicBezTo>
                    <a:pt x="7" y="34"/>
                    <a:pt x="7" y="34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6"/>
                  </a:cubicBezTo>
                  <a:cubicBezTo>
                    <a:pt x="8" y="36"/>
                    <a:pt x="9" y="35"/>
                    <a:pt x="9" y="35"/>
                  </a:cubicBezTo>
                  <a:cubicBezTo>
                    <a:pt x="9" y="35"/>
                    <a:pt x="10" y="36"/>
                    <a:pt x="10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6"/>
                    <a:pt x="8" y="36"/>
                    <a:pt x="7" y="35"/>
                  </a:cubicBezTo>
                  <a:close/>
                  <a:moveTo>
                    <a:pt x="9" y="36"/>
                  </a:moveTo>
                  <a:cubicBezTo>
                    <a:pt x="10" y="36"/>
                    <a:pt x="10" y="36"/>
                    <a:pt x="10" y="36"/>
                  </a:cubicBezTo>
                  <a:cubicBezTo>
                    <a:pt x="10" y="36"/>
                    <a:pt x="10" y="36"/>
                    <a:pt x="10" y="37"/>
                  </a:cubicBezTo>
                  <a:cubicBezTo>
                    <a:pt x="10" y="36"/>
                    <a:pt x="9" y="36"/>
                    <a:pt x="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chenying0907 435"/>
            <p:cNvSpPr/>
            <p:nvPr/>
          </p:nvSpPr>
          <p:spPr bwMode="auto">
            <a:xfrm>
              <a:off x="3712" y="2809"/>
              <a:ext cx="4" cy="2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1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chenying0907 436"/>
            <p:cNvSpPr>
              <a:spLocks noEditPoints="1"/>
            </p:cNvSpPr>
            <p:nvPr/>
          </p:nvSpPr>
          <p:spPr bwMode="auto">
            <a:xfrm>
              <a:off x="3434" y="1624"/>
              <a:ext cx="862" cy="1213"/>
            </a:xfrm>
            <a:custGeom>
              <a:avLst/>
              <a:gdLst>
                <a:gd name="T0" fmla="*/ 172 w 406"/>
                <a:gd name="T1" fmla="*/ 570 h 572"/>
                <a:gd name="T2" fmla="*/ 205 w 406"/>
                <a:gd name="T3" fmla="*/ 568 h 572"/>
                <a:gd name="T4" fmla="*/ 239 w 406"/>
                <a:gd name="T5" fmla="*/ 564 h 572"/>
                <a:gd name="T6" fmla="*/ 281 w 406"/>
                <a:gd name="T7" fmla="*/ 547 h 572"/>
                <a:gd name="T8" fmla="*/ 300 w 406"/>
                <a:gd name="T9" fmla="*/ 522 h 572"/>
                <a:gd name="T10" fmla="*/ 204 w 406"/>
                <a:gd name="T11" fmla="*/ 395 h 572"/>
                <a:gd name="T12" fmla="*/ 207 w 406"/>
                <a:gd name="T13" fmla="*/ 339 h 572"/>
                <a:gd name="T14" fmla="*/ 214 w 406"/>
                <a:gd name="T15" fmla="*/ 279 h 572"/>
                <a:gd name="T16" fmla="*/ 177 w 406"/>
                <a:gd name="T17" fmla="*/ 304 h 572"/>
                <a:gd name="T18" fmla="*/ 184 w 406"/>
                <a:gd name="T19" fmla="*/ 298 h 572"/>
                <a:gd name="T20" fmla="*/ 197 w 406"/>
                <a:gd name="T21" fmla="*/ 321 h 572"/>
                <a:gd name="T22" fmla="*/ 186 w 406"/>
                <a:gd name="T23" fmla="*/ 337 h 572"/>
                <a:gd name="T24" fmla="*/ 190 w 406"/>
                <a:gd name="T25" fmla="*/ 347 h 572"/>
                <a:gd name="T26" fmla="*/ 189 w 406"/>
                <a:gd name="T27" fmla="*/ 365 h 572"/>
                <a:gd name="T28" fmla="*/ 189 w 406"/>
                <a:gd name="T29" fmla="*/ 382 h 572"/>
                <a:gd name="T30" fmla="*/ 194 w 406"/>
                <a:gd name="T31" fmla="*/ 401 h 572"/>
                <a:gd name="T32" fmla="*/ 198 w 406"/>
                <a:gd name="T33" fmla="*/ 426 h 572"/>
                <a:gd name="T34" fmla="*/ 92 w 406"/>
                <a:gd name="T35" fmla="*/ 277 h 572"/>
                <a:gd name="T36" fmla="*/ 68 w 406"/>
                <a:gd name="T37" fmla="*/ 218 h 572"/>
                <a:gd name="T38" fmla="*/ 189 w 406"/>
                <a:gd name="T39" fmla="*/ 198 h 572"/>
                <a:gd name="T40" fmla="*/ 299 w 406"/>
                <a:gd name="T41" fmla="*/ 279 h 572"/>
                <a:gd name="T42" fmla="*/ 240 w 406"/>
                <a:gd name="T43" fmla="*/ 425 h 572"/>
                <a:gd name="T44" fmla="*/ 250 w 406"/>
                <a:gd name="T45" fmla="*/ 401 h 572"/>
                <a:gd name="T46" fmla="*/ 257 w 406"/>
                <a:gd name="T47" fmla="*/ 380 h 572"/>
                <a:gd name="T48" fmla="*/ 262 w 406"/>
                <a:gd name="T49" fmla="*/ 342 h 572"/>
                <a:gd name="T50" fmla="*/ 279 w 406"/>
                <a:gd name="T51" fmla="*/ 305 h 572"/>
                <a:gd name="T52" fmla="*/ 323 w 406"/>
                <a:gd name="T53" fmla="*/ 287 h 572"/>
                <a:gd name="T54" fmla="*/ 345 w 406"/>
                <a:gd name="T55" fmla="*/ 231 h 572"/>
                <a:gd name="T56" fmla="*/ 313 w 406"/>
                <a:gd name="T57" fmla="*/ 163 h 572"/>
                <a:gd name="T58" fmla="*/ 199 w 406"/>
                <a:gd name="T59" fmla="*/ 120 h 572"/>
                <a:gd name="T60" fmla="*/ 99 w 406"/>
                <a:gd name="T61" fmla="*/ 189 h 572"/>
                <a:gd name="T62" fmla="*/ 67 w 406"/>
                <a:gd name="T63" fmla="*/ 156 h 572"/>
                <a:gd name="T64" fmla="*/ 18 w 406"/>
                <a:gd name="T65" fmla="*/ 247 h 572"/>
                <a:gd name="T66" fmla="*/ 17 w 406"/>
                <a:gd name="T67" fmla="*/ 216 h 572"/>
                <a:gd name="T68" fmla="*/ 18 w 406"/>
                <a:gd name="T69" fmla="*/ 212 h 572"/>
                <a:gd name="T70" fmla="*/ 18 w 406"/>
                <a:gd name="T71" fmla="*/ 213 h 572"/>
                <a:gd name="T72" fmla="*/ 20 w 406"/>
                <a:gd name="T73" fmla="*/ 216 h 572"/>
                <a:gd name="T74" fmla="*/ 36 w 406"/>
                <a:gd name="T75" fmla="*/ 256 h 572"/>
                <a:gd name="T76" fmla="*/ 80 w 406"/>
                <a:gd name="T77" fmla="*/ 293 h 572"/>
                <a:gd name="T78" fmla="*/ 143 w 406"/>
                <a:gd name="T79" fmla="*/ 304 h 572"/>
                <a:gd name="T80" fmla="*/ 162 w 406"/>
                <a:gd name="T81" fmla="*/ 375 h 572"/>
                <a:gd name="T82" fmla="*/ 177 w 406"/>
                <a:gd name="T83" fmla="*/ 504 h 572"/>
                <a:gd name="T84" fmla="*/ 192 w 406"/>
                <a:gd name="T85" fmla="*/ 530 h 572"/>
                <a:gd name="T86" fmla="*/ 191 w 406"/>
                <a:gd name="T87" fmla="*/ 504 h 572"/>
                <a:gd name="T88" fmla="*/ 192 w 406"/>
                <a:gd name="T89" fmla="*/ 486 h 572"/>
                <a:gd name="T90" fmla="*/ 194 w 406"/>
                <a:gd name="T91" fmla="*/ 451 h 572"/>
                <a:gd name="T92" fmla="*/ 220 w 406"/>
                <a:gd name="T93" fmla="*/ 447 h 572"/>
                <a:gd name="T94" fmla="*/ 240 w 406"/>
                <a:gd name="T95" fmla="*/ 469 h 572"/>
                <a:gd name="T96" fmla="*/ 247 w 406"/>
                <a:gd name="T97" fmla="*/ 543 h 572"/>
                <a:gd name="T98" fmla="*/ 146 w 406"/>
                <a:gd name="T99" fmla="*/ 545 h 572"/>
                <a:gd name="T100" fmla="*/ 137 w 406"/>
                <a:gd name="T101" fmla="*/ 524 h 572"/>
                <a:gd name="T102" fmla="*/ 130 w 406"/>
                <a:gd name="T103" fmla="*/ 553 h 572"/>
                <a:gd name="T104" fmla="*/ 193 w 406"/>
                <a:gd name="T105" fmla="*/ 309 h 572"/>
                <a:gd name="T106" fmla="*/ 196 w 406"/>
                <a:gd name="T107" fmla="*/ 303 h 572"/>
                <a:gd name="T108" fmla="*/ 209 w 406"/>
                <a:gd name="T109" fmla="*/ 295 h 572"/>
                <a:gd name="T110" fmla="*/ 218 w 406"/>
                <a:gd name="T111" fmla="*/ 301 h 572"/>
                <a:gd name="T112" fmla="*/ 221 w 406"/>
                <a:gd name="T113" fmla="*/ 307 h 572"/>
                <a:gd name="T114" fmla="*/ 211 w 406"/>
                <a:gd name="T115" fmla="*/ 310 h 572"/>
                <a:gd name="T116" fmla="*/ 222 w 406"/>
                <a:gd name="T117" fmla="*/ 307 h 572"/>
                <a:gd name="T118" fmla="*/ 191 w 406"/>
                <a:gd name="T119" fmla="*/ 185 h 572"/>
                <a:gd name="T120" fmla="*/ 63 w 406"/>
                <a:gd name="T121" fmla="*/ 186 h 572"/>
                <a:gd name="T122" fmla="*/ 22 w 406"/>
                <a:gd name="T123" fmla="*/ 214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6" h="572">
                  <a:moveTo>
                    <a:pt x="135" y="564"/>
                  </a:moveTo>
                  <a:cubicBezTo>
                    <a:pt x="136" y="564"/>
                    <a:pt x="137" y="565"/>
                    <a:pt x="137" y="564"/>
                  </a:cubicBezTo>
                  <a:cubicBezTo>
                    <a:pt x="137" y="565"/>
                    <a:pt x="137" y="565"/>
                    <a:pt x="137" y="565"/>
                  </a:cubicBezTo>
                  <a:cubicBezTo>
                    <a:pt x="138" y="565"/>
                    <a:pt x="140" y="563"/>
                    <a:pt x="139" y="566"/>
                  </a:cubicBezTo>
                  <a:cubicBezTo>
                    <a:pt x="140" y="563"/>
                    <a:pt x="139" y="565"/>
                    <a:pt x="138" y="564"/>
                  </a:cubicBezTo>
                  <a:cubicBezTo>
                    <a:pt x="139" y="562"/>
                    <a:pt x="140" y="563"/>
                    <a:pt x="141" y="562"/>
                  </a:cubicBezTo>
                  <a:cubicBezTo>
                    <a:pt x="139" y="565"/>
                    <a:pt x="142" y="563"/>
                    <a:pt x="142" y="564"/>
                  </a:cubicBezTo>
                  <a:cubicBezTo>
                    <a:pt x="142" y="565"/>
                    <a:pt x="142" y="565"/>
                    <a:pt x="142" y="566"/>
                  </a:cubicBezTo>
                  <a:cubicBezTo>
                    <a:pt x="143" y="564"/>
                    <a:pt x="143" y="564"/>
                    <a:pt x="143" y="564"/>
                  </a:cubicBezTo>
                  <a:cubicBezTo>
                    <a:pt x="142" y="568"/>
                    <a:pt x="145" y="564"/>
                    <a:pt x="145" y="566"/>
                  </a:cubicBezTo>
                  <a:cubicBezTo>
                    <a:pt x="144" y="566"/>
                    <a:pt x="144" y="568"/>
                    <a:pt x="144" y="569"/>
                  </a:cubicBezTo>
                  <a:cubicBezTo>
                    <a:pt x="144" y="566"/>
                    <a:pt x="146" y="566"/>
                    <a:pt x="147" y="564"/>
                  </a:cubicBezTo>
                  <a:cubicBezTo>
                    <a:pt x="148" y="565"/>
                    <a:pt x="145" y="567"/>
                    <a:pt x="145" y="569"/>
                  </a:cubicBezTo>
                  <a:cubicBezTo>
                    <a:pt x="146" y="567"/>
                    <a:pt x="146" y="571"/>
                    <a:pt x="147" y="568"/>
                  </a:cubicBezTo>
                  <a:cubicBezTo>
                    <a:pt x="147" y="567"/>
                    <a:pt x="148" y="567"/>
                    <a:pt x="149" y="566"/>
                  </a:cubicBezTo>
                  <a:cubicBezTo>
                    <a:pt x="150" y="566"/>
                    <a:pt x="148" y="567"/>
                    <a:pt x="148" y="568"/>
                  </a:cubicBezTo>
                  <a:cubicBezTo>
                    <a:pt x="149" y="568"/>
                    <a:pt x="150" y="566"/>
                    <a:pt x="150" y="565"/>
                  </a:cubicBezTo>
                  <a:cubicBezTo>
                    <a:pt x="150" y="566"/>
                    <a:pt x="152" y="564"/>
                    <a:pt x="152" y="565"/>
                  </a:cubicBezTo>
                  <a:cubicBezTo>
                    <a:pt x="152" y="567"/>
                    <a:pt x="150" y="566"/>
                    <a:pt x="150" y="567"/>
                  </a:cubicBezTo>
                  <a:cubicBezTo>
                    <a:pt x="152" y="568"/>
                    <a:pt x="152" y="563"/>
                    <a:pt x="154" y="563"/>
                  </a:cubicBezTo>
                  <a:cubicBezTo>
                    <a:pt x="153" y="562"/>
                    <a:pt x="155" y="559"/>
                    <a:pt x="155" y="558"/>
                  </a:cubicBezTo>
                  <a:cubicBezTo>
                    <a:pt x="157" y="560"/>
                    <a:pt x="155" y="559"/>
                    <a:pt x="155" y="561"/>
                  </a:cubicBezTo>
                  <a:cubicBezTo>
                    <a:pt x="155" y="561"/>
                    <a:pt x="155" y="561"/>
                    <a:pt x="155" y="561"/>
                  </a:cubicBezTo>
                  <a:cubicBezTo>
                    <a:pt x="155" y="564"/>
                    <a:pt x="152" y="566"/>
                    <a:pt x="153" y="568"/>
                  </a:cubicBezTo>
                  <a:cubicBezTo>
                    <a:pt x="154" y="567"/>
                    <a:pt x="154" y="567"/>
                    <a:pt x="154" y="567"/>
                  </a:cubicBezTo>
                  <a:cubicBezTo>
                    <a:pt x="153" y="568"/>
                    <a:pt x="153" y="569"/>
                    <a:pt x="153" y="570"/>
                  </a:cubicBezTo>
                  <a:cubicBezTo>
                    <a:pt x="153" y="568"/>
                    <a:pt x="154" y="570"/>
                    <a:pt x="155" y="570"/>
                  </a:cubicBezTo>
                  <a:cubicBezTo>
                    <a:pt x="155" y="568"/>
                    <a:pt x="154" y="570"/>
                    <a:pt x="154" y="569"/>
                  </a:cubicBezTo>
                  <a:cubicBezTo>
                    <a:pt x="155" y="568"/>
                    <a:pt x="156" y="566"/>
                    <a:pt x="157" y="567"/>
                  </a:cubicBezTo>
                  <a:cubicBezTo>
                    <a:pt x="156" y="568"/>
                    <a:pt x="157" y="569"/>
                    <a:pt x="156" y="570"/>
                  </a:cubicBezTo>
                  <a:cubicBezTo>
                    <a:pt x="157" y="571"/>
                    <a:pt x="157" y="568"/>
                    <a:pt x="157" y="569"/>
                  </a:cubicBezTo>
                  <a:cubicBezTo>
                    <a:pt x="157" y="570"/>
                    <a:pt x="157" y="570"/>
                    <a:pt x="157" y="570"/>
                  </a:cubicBezTo>
                  <a:cubicBezTo>
                    <a:pt x="160" y="571"/>
                    <a:pt x="164" y="571"/>
                    <a:pt x="166" y="567"/>
                  </a:cubicBezTo>
                  <a:cubicBezTo>
                    <a:pt x="166" y="569"/>
                    <a:pt x="167" y="569"/>
                    <a:pt x="169" y="570"/>
                  </a:cubicBezTo>
                  <a:cubicBezTo>
                    <a:pt x="168" y="570"/>
                    <a:pt x="169" y="569"/>
                    <a:pt x="169" y="568"/>
                  </a:cubicBezTo>
                  <a:cubicBezTo>
                    <a:pt x="170" y="570"/>
                    <a:pt x="170" y="570"/>
                    <a:pt x="170" y="570"/>
                  </a:cubicBezTo>
                  <a:cubicBezTo>
                    <a:pt x="170" y="572"/>
                    <a:pt x="172" y="570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3" y="571"/>
                    <a:pt x="173" y="569"/>
                    <a:pt x="173" y="568"/>
                  </a:cubicBezTo>
                  <a:cubicBezTo>
                    <a:pt x="174" y="570"/>
                    <a:pt x="174" y="570"/>
                    <a:pt x="174" y="570"/>
                  </a:cubicBezTo>
                  <a:cubicBezTo>
                    <a:pt x="174" y="569"/>
                    <a:pt x="174" y="569"/>
                    <a:pt x="174" y="569"/>
                  </a:cubicBezTo>
                  <a:cubicBezTo>
                    <a:pt x="174" y="568"/>
                    <a:pt x="175" y="568"/>
                    <a:pt x="175" y="570"/>
                  </a:cubicBezTo>
                  <a:cubicBezTo>
                    <a:pt x="175" y="570"/>
                    <a:pt x="176" y="569"/>
                    <a:pt x="175" y="569"/>
                  </a:cubicBezTo>
                  <a:cubicBezTo>
                    <a:pt x="176" y="570"/>
                    <a:pt x="178" y="570"/>
                    <a:pt x="179" y="569"/>
                  </a:cubicBezTo>
                  <a:cubicBezTo>
                    <a:pt x="178" y="569"/>
                    <a:pt x="178" y="568"/>
                    <a:pt x="178" y="567"/>
                  </a:cubicBezTo>
                  <a:cubicBezTo>
                    <a:pt x="178" y="564"/>
                    <a:pt x="179" y="567"/>
                    <a:pt x="179" y="566"/>
                  </a:cubicBezTo>
                  <a:cubicBezTo>
                    <a:pt x="179" y="567"/>
                    <a:pt x="180" y="567"/>
                    <a:pt x="179" y="568"/>
                  </a:cubicBezTo>
                  <a:cubicBezTo>
                    <a:pt x="181" y="571"/>
                    <a:pt x="183" y="569"/>
                    <a:pt x="184" y="569"/>
                  </a:cubicBezTo>
                  <a:cubicBezTo>
                    <a:pt x="185" y="568"/>
                    <a:pt x="185" y="568"/>
                    <a:pt x="185" y="568"/>
                  </a:cubicBezTo>
                  <a:cubicBezTo>
                    <a:pt x="186" y="570"/>
                    <a:pt x="188" y="568"/>
                    <a:pt x="189" y="569"/>
                  </a:cubicBezTo>
                  <a:cubicBezTo>
                    <a:pt x="189" y="568"/>
                    <a:pt x="189" y="565"/>
                    <a:pt x="190" y="565"/>
                  </a:cubicBezTo>
                  <a:cubicBezTo>
                    <a:pt x="190" y="563"/>
                    <a:pt x="190" y="567"/>
                    <a:pt x="191" y="569"/>
                  </a:cubicBezTo>
                  <a:cubicBezTo>
                    <a:pt x="191" y="568"/>
                    <a:pt x="192" y="567"/>
                    <a:pt x="192" y="567"/>
                  </a:cubicBezTo>
                  <a:cubicBezTo>
                    <a:pt x="192" y="568"/>
                    <a:pt x="192" y="568"/>
                    <a:pt x="192" y="568"/>
                  </a:cubicBezTo>
                  <a:cubicBezTo>
                    <a:pt x="192" y="567"/>
                    <a:pt x="193" y="566"/>
                    <a:pt x="194" y="567"/>
                  </a:cubicBezTo>
                  <a:cubicBezTo>
                    <a:pt x="194" y="567"/>
                    <a:pt x="194" y="567"/>
                    <a:pt x="194" y="567"/>
                  </a:cubicBezTo>
                  <a:cubicBezTo>
                    <a:pt x="194" y="567"/>
                    <a:pt x="195" y="569"/>
                    <a:pt x="195" y="568"/>
                  </a:cubicBezTo>
                  <a:cubicBezTo>
                    <a:pt x="195" y="567"/>
                    <a:pt x="196" y="568"/>
                    <a:pt x="196" y="566"/>
                  </a:cubicBezTo>
                  <a:cubicBezTo>
                    <a:pt x="197" y="567"/>
                    <a:pt x="197" y="567"/>
                    <a:pt x="197" y="567"/>
                  </a:cubicBezTo>
                  <a:cubicBezTo>
                    <a:pt x="197" y="565"/>
                    <a:pt x="197" y="565"/>
                    <a:pt x="197" y="565"/>
                  </a:cubicBezTo>
                  <a:cubicBezTo>
                    <a:pt x="197" y="566"/>
                    <a:pt x="197" y="566"/>
                    <a:pt x="197" y="566"/>
                  </a:cubicBezTo>
                  <a:cubicBezTo>
                    <a:pt x="197" y="568"/>
                    <a:pt x="197" y="568"/>
                    <a:pt x="197" y="568"/>
                  </a:cubicBezTo>
                  <a:cubicBezTo>
                    <a:pt x="198" y="569"/>
                    <a:pt x="197" y="566"/>
                    <a:pt x="198" y="565"/>
                  </a:cubicBezTo>
                  <a:cubicBezTo>
                    <a:pt x="198" y="564"/>
                    <a:pt x="198" y="566"/>
                    <a:pt x="199" y="566"/>
                  </a:cubicBezTo>
                  <a:cubicBezTo>
                    <a:pt x="198" y="567"/>
                    <a:pt x="198" y="566"/>
                    <a:pt x="198" y="566"/>
                  </a:cubicBezTo>
                  <a:cubicBezTo>
                    <a:pt x="198" y="568"/>
                    <a:pt x="198" y="567"/>
                    <a:pt x="199" y="568"/>
                  </a:cubicBezTo>
                  <a:cubicBezTo>
                    <a:pt x="199" y="568"/>
                    <a:pt x="199" y="566"/>
                    <a:pt x="199" y="566"/>
                  </a:cubicBezTo>
                  <a:cubicBezTo>
                    <a:pt x="200" y="566"/>
                    <a:pt x="201" y="566"/>
                    <a:pt x="200" y="568"/>
                  </a:cubicBezTo>
                  <a:cubicBezTo>
                    <a:pt x="201" y="567"/>
                    <a:pt x="201" y="567"/>
                    <a:pt x="201" y="566"/>
                  </a:cubicBezTo>
                  <a:cubicBezTo>
                    <a:pt x="201" y="566"/>
                    <a:pt x="200" y="565"/>
                    <a:pt x="200" y="564"/>
                  </a:cubicBezTo>
                  <a:cubicBezTo>
                    <a:pt x="201" y="564"/>
                    <a:pt x="201" y="564"/>
                    <a:pt x="201" y="564"/>
                  </a:cubicBezTo>
                  <a:cubicBezTo>
                    <a:pt x="201" y="565"/>
                    <a:pt x="201" y="565"/>
                    <a:pt x="201" y="565"/>
                  </a:cubicBezTo>
                  <a:cubicBezTo>
                    <a:pt x="201" y="564"/>
                    <a:pt x="202" y="565"/>
                    <a:pt x="202" y="563"/>
                  </a:cubicBezTo>
                  <a:cubicBezTo>
                    <a:pt x="202" y="565"/>
                    <a:pt x="202" y="565"/>
                    <a:pt x="202" y="565"/>
                  </a:cubicBezTo>
                  <a:cubicBezTo>
                    <a:pt x="203" y="564"/>
                    <a:pt x="203" y="564"/>
                    <a:pt x="204" y="564"/>
                  </a:cubicBezTo>
                  <a:cubicBezTo>
                    <a:pt x="204" y="566"/>
                    <a:pt x="204" y="568"/>
                    <a:pt x="205" y="568"/>
                  </a:cubicBezTo>
                  <a:cubicBezTo>
                    <a:pt x="205" y="566"/>
                    <a:pt x="205" y="566"/>
                    <a:pt x="205" y="566"/>
                  </a:cubicBezTo>
                  <a:cubicBezTo>
                    <a:pt x="206" y="566"/>
                    <a:pt x="206" y="566"/>
                    <a:pt x="206" y="567"/>
                  </a:cubicBezTo>
                  <a:cubicBezTo>
                    <a:pt x="207" y="568"/>
                    <a:pt x="207" y="562"/>
                    <a:pt x="209" y="564"/>
                  </a:cubicBezTo>
                  <a:cubicBezTo>
                    <a:pt x="208" y="566"/>
                    <a:pt x="209" y="566"/>
                    <a:pt x="209" y="567"/>
                  </a:cubicBezTo>
                  <a:cubicBezTo>
                    <a:pt x="209" y="566"/>
                    <a:pt x="209" y="566"/>
                    <a:pt x="209" y="566"/>
                  </a:cubicBezTo>
                  <a:cubicBezTo>
                    <a:pt x="209" y="565"/>
                    <a:pt x="209" y="567"/>
                    <a:pt x="209" y="566"/>
                  </a:cubicBezTo>
                  <a:cubicBezTo>
                    <a:pt x="208" y="564"/>
                    <a:pt x="209" y="565"/>
                    <a:pt x="209" y="564"/>
                  </a:cubicBezTo>
                  <a:cubicBezTo>
                    <a:pt x="211" y="569"/>
                    <a:pt x="213" y="565"/>
                    <a:pt x="215" y="567"/>
                  </a:cubicBezTo>
                  <a:cubicBezTo>
                    <a:pt x="215" y="565"/>
                    <a:pt x="216" y="567"/>
                    <a:pt x="216" y="566"/>
                  </a:cubicBezTo>
                  <a:cubicBezTo>
                    <a:pt x="216" y="568"/>
                    <a:pt x="217" y="565"/>
                    <a:pt x="217" y="567"/>
                  </a:cubicBezTo>
                  <a:cubicBezTo>
                    <a:pt x="217" y="564"/>
                    <a:pt x="217" y="564"/>
                    <a:pt x="217" y="564"/>
                  </a:cubicBezTo>
                  <a:cubicBezTo>
                    <a:pt x="218" y="566"/>
                    <a:pt x="218" y="560"/>
                    <a:pt x="219" y="563"/>
                  </a:cubicBezTo>
                  <a:cubicBezTo>
                    <a:pt x="220" y="564"/>
                    <a:pt x="219" y="565"/>
                    <a:pt x="219" y="565"/>
                  </a:cubicBezTo>
                  <a:cubicBezTo>
                    <a:pt x="220" y="568"/>
                    <a:pt x="221" y="563"/>
                    <a:pt x="222" y="566"/>
                  </a:cubicBezTo>
                  <a:cubicBezTo>
                    <a:pt x="222" y="565"/>
                    <a:pt x="221" y="563"/>
                    <a:pt x="222" y="562"/>
                  </a:cubicBezTo>
                  <a:cubicBezTo>
                    <a:pt x="223" y="563"/>
                    <a:pt x="224" y="565"/>
                    <a:pt x="224" y="565"/>
                  </a:cubicBezTo>
                  <a:cubicBezTo>
                    <a:pt x="224" y="565"/>
                    <a:pt x="224" y="564"/>
                    <a:pt x="225" y="565"/>
                  </a:cubicBezTo>
                  <a:cubicBezTo>
                    <a:pt x="225" y="565"/>
                    <a:pt x="225" y="565"/>
                    <a:pt x="225" y="566"/>
                  </a:cubicBezTo>
                  <a:cubicBezTo>
                    <a:pt x="226" y="566"/>
                    <a:pt x="226" y="565"/>
                    <a:pt x="227" y="564"/>
                  </a:cubicBezTo>
                  <a:cubicBezTo>
                    <a:pt x="227" y="566"/>
                    <a:pt x="229" y="565"/>
                    <a:pt x="230" y="566"/>
                  </a:cubicBezTo>
                  <a:cubicBezTo>
                    <a:pt x="230" y="563"/>
                    <a:pt x="231" y="567"/>
                    <a:pt x="231" y="564"/>
                  </a:cubicBezTo>
                  <a:cubicBezTo>
                    <a:pt x="231" y="564"/>
                    <a:pt x="231" y="564"/>
                    <a:pt x="231" y="564"/>
                  </a:cubicBezTo>
                  <a:cubicBezTo>
                    <a:pt x="232" y="564"/>
                    <a:pt x="232" y="562"/>
                    <a:pt x="232" y="561"/>
                  </a:cubicBezTo>
                  <a:cubicBezTo>
                    <a:pt x="232" y="563"/>
                    <a:pt x="232" y="563"/>
                    <a:pt x="232" y="563"/>
                  </a:cubicBezTo>
                  <a:cubicBezTo>
                    <a:pt x="232" y="566"/>
                    <a:pt x="234" y="564"/>
                    <a:pt x="234" y="565"/>
                  </a:cubicBezTo>
                  <a:cubicBezTo>
                    <a:pt x="233" y="563"/>
                    <a:pt x="234" y="565"/>
                    <a:pt x="234" y="563"/>
                  </a:cubicBezTo>
                  <a:cubicBezTo>
                    <a:pt x="235" y="563"/>
                    <a:pt x="235" y="563"/>
                    <a:pt x="235" y="563"/>
                  </a:cubicBezTo>
                  <a:cubicBezTo>
                    <a:pt x="235" y="562"/>
                    <a:pt x="235" y="562"/>
                    <a:pt x="236" y="561"/>
                  </a:cubicBezTo>
                  <a:cubicBezTo>
                    <a:pt x="236" y="561"/>
                    <a:pt x="236" y="564"/>
                    <a:pt x="236" y="563"/>
                  </a:cubicBezTo>
                  <a:cubicBezTo>
                    <a:pt x="237" y="564"/>
                    <a:pt x="237" y="564"/>
                    <a:pt x="237" y="563"/>
                  </a:cubicBezTo>
                  <a:cubicBezTo>
                    <a:pt x="237" y="563"/>
                    <a:pt x="237" y="563"/>
                    <a:pt x="237" y="563"/>
                  </a:cubicBezTo>
                  <a:cubicBezTo>
                    <a:pt x="237" y="563"/>
                    <a:pt x="237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3"/>
                    <a:pt x="238" y="563"/>
                    <a:pt x="238" y="563"/>
                  </a:cubicBezTo>
                  <a:cubicBezTo>
                    <a:pt x="238" y="564"/>
                    <a:pt x="238" y="563"/>
                    <a:pt x="238" y="563"/>
                  </a:cubicBezTo>
                  <a:cubicBezTo>
                    <a:pt x="238" y="563"/>
                    <a:pt x="239" y="563"/>
                    <a:pt x="239" y="564"/>
                  </a:cubicBezTo>
                  <a:cubicBezTo>
                    <a:pt x="239" y="565"/>
                    <a:pt x="239" y="565"/>
                    <a:pt x="239" y="565"/>
                  </a:cubicBezTo>
                  <a:cubicBezTo>
                    <a:pt x="239" y="565"/>
                    <a:pt x="240" y="563"/>
                    <a:pt x="240" y="563"/>
                  </a:cubicBezTo>
                  <a:cubicBezTo>
                    <a:pt x="242" y="564"/>
                    <a:pt x="244" y="562"/>
                    <a:pt x="245" y="561"/>
                  </a:cubicBezTo>
                  <a:cubicBezTo>
                    <a:pt x="244" y="561"/>
                    <a:pt x="244" y="562"/>
                    <a:pt x="244" y="562"/>
                  </a:cubicBezTo>
                  <a:cubicBezTo>
                    <a:pt x="245" y="561"/>
                    <a:pt x="245" y="560"/>
                    <a:pt x="245" y="561"/>
                  </a:cubicBezTo>
                  <a:cubicBezTo>
                    <a:pt x="246" y="560"/>
                    <a:pt x="246" y="562"/>
                    <a:pt x="247" y="562"/>
                  </a:cubicBezTo>
                  <a:cubicBezTo>
                    <a:pt x="247" y="562"/>
                    <a:pt x="247" y="560"/>
                    <a:pt x="247" y="561"/>
                  </a:cubicBezTo>
                  <a:cubicBezTo>
                    <a:pt x="248" y="563"/>
                    <a:pt x="249" y="559"/>
                    <a:pt x="251" y="560"/>
                  </a:cubicBezTo>
                  <a:cubicBezTo>
                    <a:pt x="251" y="560"/>
                    <a:pt x="251" y="561"/>
                    <a:pt x="251" y="561"/>
                  </a:cubicBezTo>
                  <a:cubicBezTo>
                    <a:pt x="252" y="560"/>
                    <a:pt x="253" y="560"/>
                    <a:pt x="253" y="558"/>
                  </a:cubicBezTo>
                  <a:cubicBezTo>
                    <a:pt x="253" y="559"/>
                    <a:pt x="253" y="559"/>
                    <a:pt x="253" y="559"/>
                  </a:cubicBezTo>
                  <a:cubicBezTo>
                    <a:pt x="254" y="559"/>
                    <a:pt x="255" y="559"/>
                    <a:pt x="255" y="557"/>
                  </a:cubicBezTo>
                  <a:cubicBezTo>
                    <a:pt x="254" y="557"/>
                    <a:pt x="255" y="558"/>
                    <a:pt x="255" y="558"/>
                  </a:cubicBezTo>
                  <a:cubicBezTo>
                    <a:pt x="254" y="557"/>
                    <a:pt x="255" y="555"/>
                    <a:pt x="255" y="555"/>
                  </a:cubicBezTo>
                  <a:cubicBezTo>
                    <a:pt x="255" y="556"/>
                    <a:pt x="255" y="556"/>
                    <a:pt x="255" y="556"/>
                  </a:cubicBezTo>
                  <a:cubicBezTo>
                    <a:pt x="256" y="555"/>
                    <a:pt x="256" y="555"/>
                    <a:pt x="257" y="554"/>
                  </a:cubicBezTo>
                  <a:cubicBezTo>
                    <a:pt x="257" y="555"/>
                    <a:pt x="256" y="555"/>
                    <a:pt x="257" y="556"/>
                  </a:cubicBezTo>
                  <a:cubicBezTo>
                    <a:pt x="257" y="558"/>
                    <a:pt x="259" y="557"/>
                    <a:pt x="259" y="557"/>
                  </a:cubicBezTo>
                  <a:cubicBezTo>
                    <a:pt x="259" y="555"/>
                    <a:pt x="259" y="555"/>
                    <a:pt x="259" y="555"/>
                  </a:cubicBezTo>
                  <a:cubicBezTo>
                    <a:pt x="260" y="555"/>
                    <a:pt x="260" y="557"/>
                    <a:pt x="260" y="557"/>
                  </a:cubicBezTo>
                  <a:cubicBezTo>
                    <a:pt x="261" y="551"/>
                    <a:pt x="261" y="551"/>
                    <a:pt x="261" y="551"/>
                  </a:cubicBezTo>
                  <a:cubicBezTo>
                    <a:pt x="260" y="552"/>
                    <a:pt x="262" y="553"/>
                    <a:pt x="261" y="555"/>
                  </a:cubicBezTo>
                  <a:cubicBezTo>
                    <a:pt x="263" y="554"/>
                    <a:pt x="263" y="551"/>
                    <a:pt x="263" y="549"/>
                  </a:cubicBezTo>
                  <a:cubicBezTo>
                    <a:pt x="263" y="550"/>
                    <a:pt x="264" y="548"/>
                    <a:pt x="265" y="548"/>
                  </a:cubicBezTo>
                  <a:cubicBezTo>
                    <a:pt x="265" y="549"/>
                    <a:pt x="264" y="548"/>
                    <a:pt x="264" y="549"/>
                  </a:cubicBezTo>
                  <a:cubicBezTo>
                    <a:pt x="266" y="550"/>
                    <a:pt x="266" y="550"/>
                    <a:pt x="266" y="550"/>
                  </a:cubicBezTo>
                  <a:cubicBezTo>
                    <a:pt x="265" y="551"/>
                    <a:pt x="266" y="553"/>
                    <a:pt x="266" y="554"/>
                  </a:cubicBezTo>
                  <a:cubicBezTo>
                    <a:pt x="266" y="553"/>
                    <a:pt x="268" y="553"/>
                    <a:pt x="269" y="553"/>
                  </a:cubicBezTo>
                  <a:cubicBezTo>
                    <a:pt x="268" y="551"/>
                    <a:pt x="270" y="552"/>
                    <a:pt x="270" y="549"/>
                  </a:cubicBezTo>
                  <a:cubicBezTo>
                    <a:pt x="271" y="549"/>
                    <a:pt x="271" y="551"/>
                    <a:pt x="271" y="552"/>
                  </a:cubicBezTo>
                  <a:cubicBezTo>
                    <a:pt x="272" y="550"/>
                    <a:pt x="274" y="550"/>
                    <a:pt x="275" y="550"/>
                  </a:cubicBezTo>
                  <a:cubicBezTo>
                    <a:pt x="275" y="550"/>
                    <a:pt x="275" y="550"/>
                    <a:pt x="275" y="550"/>
                  </a:cubicBezTo>
                  <a:cubicBezTo>
                    <a:pt x="275" y="549"/>
                    <a:pt x="277" y="549"/>
                    <a:pt x="277" y="547"/>
                  </a:cubicBezTo>
                  <a:cubicBezTo>
                    <a:pt x="278" y="548"/>
                    <a:pt x="278" y="548"/>
                    <a:pt x="278" y="548"/>
                  </a:cubicBezTo>
                  <a:cubicBezTo>
                    <a:pt x="279" y="549"/>
                    <a:pt x="277" y="545"/>
                    <a:pt x="278" y="546"/>
                  </a:cubicBezTo>
                  <a:cubicBezTo>
                    <a:pt x="279" y="547"/>
                    <a:pt x="279" y="547"/>
                    <a:pt x="279" y="547"/>
                  </a:cubicBezTo>
                  <a:cubicBezTo>
                    <a:pt x="279" y="546"/>
                    <a:pt x="281" y="548"/>
                    <a:pt x="281" y="546"/>
                  </a:cubicBezTo>
                  <a:cubicBezTo>
                    <a:pt x="281" y="547"/>
                    <a:pt x="281" y="547"/>
                    <a:pt x="281" y="547"/>
                  </a:cubicBezTo>
                  <a:cubicBezTo>
                    <a:pt x="281" y="546"/>
                    <a:pt x="282" y="546"/>
                    <a:pt x="282" y="544"/>
                  </a:cubicBezTo>
                  <a:cubicBezTo>
                    <a:pt x="283" y="546"/>
                    <a:pt x="283" y="546"/>
                    <a:pt x="283" y="546"/>
                  </a:cubicBezTo>
                  <a:cubicBezTo>
                    <a:pt x="284" y="547"/>
                    <a:pt x="283" y="544"/>
                    <a:pt x="284" y="544"/>
                  </a:cubicBezTo>
                  <a:cubicBezTo>
                    <a:pt x="284" y="544"/>
                    <a:pt x="285" y="545"/>
                    <a:pt x="285" y="545"/>
                  </a:cubicBezTo>
                  <a:cubicBezTo>
                    <a:pt x="285" y="544"/>
                    <a:pt x="286" y="544"/>
                    <a:pt x="286" y="543"/>
                  </a:cubicBezTo>
                  <a:cubicBezTo>
                    <a:pt x="288" y="545"/>
                    <a:pt x="288" y="545"/>
                    <a:pt x="288" y="545"/>
                  </a:cubicBezTo>
                  <a:cubicBezTo>
                    <a:pt x="291" y="543"/>
                    <a:pt x="295" y="541"/>
                    <a:pt x="298" y="537"/>
                  </a:cubicBezTo>
                  <a:cubicBezTo>
                    <a:pt x="300" y="539"/>
                    <a:pt x="298" y="539"/>
                    <a:pt x="299" y="540"/>
                  </a:cubicBezTo>
                  <a:cubicBezTo>
                    <a:pt x="298" y="538"/>
                    <a:pt x="299" y="539"/>
                    <a:pt x="300" y="538"/>
                  </a:cubicBezTo>
                  <a:cubicBezTo>
                    <a:pt x="300" y="538"/>
                    <a:pt x="300" y="538"/>
                    <a:pt x="300" y="538"/>
                  </a:cubicBezTo>
                  <a:cubicBezTo>
                    <a:pt x="300" y="538"/>
                    <a:pt x="301" y="539"/>
                    <a:pt x="302" y="538"/>
                  </a:cubicBezTo>
                  <a:cubicBezTo>
                    <a:pt x="301" y="537"/>
                    <a:pt x="301" y="537"/>
                    <a:pt x="301" y="537"/>
                  </a:cubicBezTo>
                  <a:cubicBezTo>
                    <a:pt x="301" y="536"/>
                    <a:pt x="304" y="539"/>
                    <a:pt x="303" y="536"/>
                  </a:cubicBezTo>
                  <a:cubicBezTo>
                    <a:pt x="304" y="537"/>
                    <a:pt x="304" y="537"/>
                    <a:pt x="304" y="537"/>
                  </a:cubicBezTo>
                  <a:cubicBezTo>
                    <a:pt x="303" y="535"/>
                    <a:pt x="305" y="538"/>
                    <a:pt x="305" y="535"/>
                  </a:cubicBezTo>
                  <a:cubicBezTo>
                    <a:pt x="305" y="536"/>
                    <a:pt x="305" y="536"/>
                    <a:pt x="305" y="536"/>
                  </a:cubicBezTo>
                  <a:cubicBezTo>
                    <a:pt x="306" y="536"/>
                    <a:pt x="305" y="532"/>
                    <a:pt x="306" y="534"/>
                  </a:cubicBezTo>
                  <a:cubicBezTo>
                    <a:pt x="307" y="533"/>
                    <a:pt x="307" y="532"/>
                    <a:pt x="306" y="530"/>
                  </a:cubicBezTo>
                  <a:cubicBezTo>
                    <a:pt x="308" y="533"/>
                    <a:pt x="308" y="533"/>
                    <a:pt x="308" y="533"/>
                  </a:cubicBezTo>
                  <a:cubicBezTo>
                    <a:pt x="310" y="530"/>
                    <a:pt x="313" y="528"/>
                    <a:pt x="314" y="524"/>
                  </a:cubicBezTo>
                  <a:cubicBezTo>
                    <a:pt x="314" y="525"/>
                    <a:pt x="314" y="525"/>
                    <a:pt x="314" y="525"/>
                  </a:cubicBezTo>
                  <a:cubicBezTo>
                    <a:pt x="314" y="522"/>
                    <a:pt x="319" y="525"/>
                    <a:pt x="317" y="521"/>
                  </a:cubicBezTo>
                  <a:cubicBezTo>
                    <a:pt x="316" y="519"/>
                    <a:pt x="316" y="519"/>
                    <a:pt x="316" y="519"/>
                  </a:cubicBezTo>
                  <a:cubicBezTo>
                    <a:pt x="318" y="520"/>
                    <a:pt x="318" y="520"/>
                    <a:pt x="318" y="520"/>
                  </a:cubicBezTo>
                  <a:cubicBezTo>
                    <a:pt x="317" y="519"/>
                    <a:pt x="319" y="519"/>
                    <a:pt x="318" y="518"/>
                  </a:cubicBezTo>
                  <a:cubicBezTo>
                    <a:pt x="318" y="518"/>
                    <a:pt x="318" y="519"/>
                    <a:pt x="319" y="519"/>
                  </a:cubicBezTo>
                  <a:cubicBezTo>
                    <a:pt x="320" y="519"/>
                    <a:pt x="318" y="516"/>
                    <a:pt x="319" y="516"/>
                  </a:cubicBezTo>
                  <a:cubicBezTo>
                    <a:pt x="320" y="517"/>
                    <a:pt x="320" y="517"/>
                    <a:pt x="320" y="517"/>
                  </a:cubicBezTo>
                  <a:cubicBezTo>
                    <a:pt x="324" y="517"/>
                    <a:pt x="329" y="511"/>
                    <a:pt x="325" y="508"/>
                  </a:cubicBezTo>
                  <a:cubicBezTo>
                    <a:pt x="324" y="507"/>
                    <a:pt x="327" y="507"/>
                    <a:pt x="327" y="507"/>
                  </a:cubicBezTo>
                  <a:cubicBezTo>
                    <a:pt x="323" y="505"/>
                    <a:pt x="324" y="499"/>
                    <a:pt x="317" y="501"/>
                  </a:cubicBezTo>
                  <a:cubicBezTo>
                    <a:pt x="315" y="501"/>
                    <a:pt x="312" y="506"/>
                    <a:pt x="312" y="506"/>
                  </a:cubicBezTo>
                  <a:cubicBezTo>
                    <a:pt x="318" y="506"/>
                    <a:pt x="315" y="512"/>
                    <a:pt x="315" y="509"/>
                  </a:cubicBezTo>
                  <a:cubicBezTo>
                    <a:pt x="313" y="508"/>
                    <a:pt x="315" y="509"/>
                    <a:pt x="313" y="509"/>
                  </a:cubicBezTo>
                  <a:cubicBezTo>
                    <a:pt x="312" y="512"/>
                    <a:pt x="303" y="513"/>
                    <a:pt x="299" y="519"/>
                  </a:cubicBezTo>
                  <a:cubicBezTo>
                    <a:pt x="300" y="519"/>
                    <a:pt x="300" y="520"/>
                    <a:pt x="300" y="521"/>
                  </a:cubicBezTo>
                  <a:cubicBezTo>
                    <a:pt x="299" y="520"/>
                    <a:pt x="299" y="520"/>
                    <a:pt x="299" y="520"/>
                  </a:cubicBezTo>
                  <a:cubicBezTo>
                    <a:pt x="300" y="522"/>
                    <a:pt x="300" y="522"/>
                    <a:pt x="300" y="522"/>
                  </a:cubicBezTo>
                  <a:cubicBezTo>
                    <a:pt x="299" y="522"/>
                    <a:pt x="298" y="521"/>
                    <a:pt x="299" y="520"/>
                  </a:cubicBezTo>
                  <a:cubicBezTo>
                    <a:pt x="296" y="522"/>
                    <a:pt x="294" y="524"/>
                    <a:pt x="292" y="525"/>
                  </a:cubicBezTo>
                  <a:cubicBezTo>
                    <a:pt x="293" y="527"/>
                    <a:pt x="291" y="526"/>
                    <a:pt x="292" y="528"/>
                  </a:cubicBezTo>
                  <a:cubicBezTo>
                    <a:pt x="291" y="527"/>
                    <a:pt x="291" y="527"/>
                    <a:pt x="291" y="527"/>
                  </a:cubicBezTo>
                  <a:cubicBezTo>
                    <a:pt x="290" y="529"/>
                    <a:pt x="290" y="529"/>
                    <a:pt x="287" y="527"/>
                  </a:cubicBezTo>
                  <a:cubicBezTo>
                    <a:pt x="280" y="529"/>
                    <a:pt x="275" y="533"/>
                    <a:pt x="268" y="535"/>
                  </a:cubicBezTo>
                  <a:cubicBezTo>
                    <a:pt x="263" y="536"/>
                    <a:pt x="259" y="538"/>
                    <a:pt x="255" y="540"/>
                  </a:cubicBezTo>
                  <a:cubicBezTo>
                    <a:pt x="255" y="537"/>
                    <a:pt x="256" y="534"/>
                    <a:pt x="257" y="531"/>
                  </a:cubicBezTo>
                  <a:cubicBezTo>
                    <a:pt x="257" y="529"/>
                    <a:pt x="255" y="527"/>
                    <a:pt x="256" y="525"/>
                  </a:cubicBezTo>
                  <a:cubicBezTo>
                    <a:pt x="255" y="519"/>
                    <a:pt x="260" y="512"/>
                    <a:pt x="257" y="505"/>
                  </a:cubicBezTo>
                  <a:cubicBezTo>
                    <a:pt x="257" y="505"/>
                    <a:pt x="256" y="505"/>
                    <a:pt x="255" y="504"/>
                  </a:cubicBezTo>
                  <a:cubicBezTo>
                    <a:pt x="256" y="504"/>
                    <a:pt x="256" y="504"/>
                    <a:pt x="256" y="504"/>
                  </a:cubicBezTo>
                  <a:cubicBezTo>
                    <a:pt x="254" y="504"/>
                    <a:pt x="254" y="504"/>
                    <a:pt x="254" y="504"/>
                  </a:cubicBezTo>
                  <a:cubicBezTo>
                    <a:pt x="254" y="503"/>
                    <a:pt x="256" y="504"/>
                    <a:pt x="256" y="504"/>
                  </a:cubicBezTo>
                  <a:cubicBezTo>
                    <a:pt x="256" y="501"/>
                    <a:pt x="256" y="499"/>
                    <a:pt x="256" y="496"/>
                  </a:cubicBezTo>
                  <a:cubicBezTo>
                    <a:pt x="254" y="496"/>
                    <a:pt x="256" y="494"/>
                    <a:pt x="254" y="494"/>
                  </a:cubicBezTo>
                  <a:cubicBezTo>
                    <a:pt x="255" y="494"/>
                    <a:pt x="255" y="494"/>
                    <a:pt x="255" y="494"/>
                  </a:cubicBezTo>
                  <a:cubicBezTo>
                    <a:pt x="254" y="492"/>
                    <a:pt x="254" y="492"/>
                    <a:pt x="257" y="491"/>
                  </a:cubicBezTo>
                  <a:cubicBezTo>
                    <a:pt x="259" y="481"/>
                    <a:pt x="257" y="475"/>
                    <a:pt x="256" y="465"/>
                  </a:cubicBezTo>
                  <a:cubicBezTo>
                    <a:pt x="254" y="457"/>
                    <a:pt x="250" y="447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2" y="440"/>
                    <a:pt x="242" y="440"/>
                    <a:pt x="242" y="440"/>
                  </a:cubicBezTo>
                  <a:cubicBezTo>
                    <a:pt x="241" y="439"/>
                    <a:pt x="241" y="439"/>
                    <a:pt x="240" y="438"/>
                  </a:cubicBezTo>
                  <a:cubicBezTo>
                    <a:pt x="237" y="440"/>
                    <a:pt x="236" y="437"/>
                    <a:pt x="233" y="438"/>
                  </a:cubicBezTo>
                  <a:cubicBezTo>
                    <a:pt x="234" y="437"/>
                    <a:pt x="234" y="437"/>
                    <a:pt x="234" y="437"/>
                  </a:cubicBezTo>
                  <a:cubicBezTo>
                    <a:pt x="232" y="438"/>
                    <a:pt x="232" y="436"/>
                    <a:pt x="232" y="434"/>
                  </a:cubicBezTo>
                  <a:cubicBezTo>
                    <a:pt x="231" y="435"/>
                    <a:pt x="231" y="434"/>
                    <a:pt x="230" y="436"/>
                  </a:cubicBezTo>
                  <a:cubicBezTo>
                    <a:pt x="228" y="437"/>
                    <a:pt x="230" y="433"/>
                    <a:pt x="229" y="433"/>
                  </a:cubicBezTo>
                  <a:cubicBezTo>
                    <a:pt x="229" y="432"/>
                    <a:pt x="228" y="434"/>
                    <a:pt x="228" y="433"/>
                  </a:cubicBezTo>
                  <a:cubicBezTo>
                    <a:pt x="225" y="435"/>
                    <a:pt x="229" y="433"/>
                    <a:pt x="227" y="429"/>
                  </a:cubicBezTo>
                  <a:cubicBezTo>
                    <a:pt x="223" y="428"/>
                    <a:pt x="219" y="429"/>
                    <a:pt x="215" y="428"/>
                  </a:cubicBezTo>
                  <a:cubicBezTo>
                    <a:pt x="214" y="427"/>
                    <a:pt x="214" y="425"/>
                    <a:pt x="214" y="424"/>
                  </a:cubicBezTo>
                  <a:cubicBezTo>
                    <a:pt x="212" y="424"/>
                    <a:pt x="214" y="423"/>
                    <a:pt x="212" y="424"/>
                  </a:cubicBezTo>
                  <a:cubicBezTo>
                    <a:pt x="213" y="424"/>
                    <a:pt x="213" y="424"/>
                    <a:pt x="213" y="424"/>
                  </a:cubicBezTo>
                  <a:cubicBezTo>
                    <a:pt x="212" y="423"/>
                    <a:pt x="211" y="423"/>
                    <a:pt x="214" y="421"/>
                  </a:cubicBezTo>
                  <a:cubicBezTo>
                    <a:pt x="216" y="417"/>
                    <a:pt x="214" y="413"/>
                    <a:pt x="214" y="409"/>
                  </a:cubicBezTo>
                  <a:cubicBezTo>
                    <a:pt x="213" y="405"/>
                    <a:pt x="211" y="401"/>
                    <a:pt x="210" y="397"/>
                  </a:cubicBezTo>
                  <a:cubicBezTo>
                    <a:pt x="206" y="397"/>
                    <a:pt x="207" y="396"/>
                    <a:pt x="204" y="395"/>
                  </a:cubicBezTo>
                  <a:cubicBezTo>
                    <a:pt x="206" y="395"/>
                    <a:pt x="206" y="395"/>
                    <a:pt x="206" y="395"/>
                  </a:cubicBezTo>
                  <a:cubicBezTo>
                    <a:pt x="204" y="395"/>
                    <a:pt x="206" y="394"/>
                    <a:pt x="207" y="394"/>
                  </a:cubicBezTo>
                  <a:cubicBezTo>
                    <a:pt x="206" y="394"/>
                    <a:pt x="207" y="393"/>
                    <a:pt x="205" y="394"/>
                  </a:cubicBezTo>
                  <a:cubicBezTo>
                    <a:pt x="203" y="393"/>
                    <a:pt x="207" y="393"/>
                    <a:pt x="206" y="393"/>
                  </a:cubicBezTo>
                  <a:cubicBezTo>
                    <a:pt x="207" y="392"/>
                    <a:pt x="205" y="393"/>
                    <a:pt x="206" y="393"/>
                  </a:cubicBezTo>
                  <a:cubicBezTo>
                    <a:pt x="203" y="392"/>
                    <a:pt x="207" y="393"/>
                    <a:pt x="209" y="391"/>
                  </a:cubicBezTo>
                  <a:cubicBezTo>
                    <a:pt x="208" y="390"/>
                    <a:pt x="206" y="388"/>
                    <a:pt x="207" y="387"/>
                  </a:cubicBezTo>
                  <a:cubicBezTo>
                    <a:pt x="207" y="387"/>
                    <a:pt x="206" y="387"/>
                    <a:pt x="206" y="387"/>
                  </a:cubicBezTo>
                  <a:cubicBezTo>
                    <a:pt x="209" y="386"/>
                    <a:pt x="205" y="386"/>
                    <a:pt x="206" y="386"/>
                  </a:cubicBezTo>
                  <a:cubicBezTo>
                    <a:pt x="207" y="386"/>
                    <a:pt x="207" y="386"/>
                    <a:pt x="207" y="386"/>
                  </a:cubicBezTo>
                  <a:cubicBezTo>
                    <a:pt x="209" y="385"/>
                    <a:pt x="207" y="385"/>
                    <a:pt x="208" y="384"/>
                  </a:cubicBezTo>
                  <a:cubicBezTo>
                    <a:pt x="207" y="383"/>
                    <a:pt x="210" y="382"/>
                    <a:pt x="208" y="382"/>
                  </a:cubicBezTo>
                  <a:cubicBezTo>
                    <a:pt x="209" y="382"/>
                    <a:pt x="209" y="382"/>
                    <a:pt x="210" y="382"/>
                  </a:cubicBezTo>
                  <a:cubicBezTo>
                    <a:pt x="206" y="381"/>
                    <a:pt x="211" y="380"/>
                    <a:pt x="209" y="379"/>
                  </a:cubicBezTo>
                  <a:cubicBezTo>
                    <a:pt x="209" y="380"/>
                    <a:pt x="209" y="380"/>
                    <a:pt x="209" y="380"/>
                  </a:cubicBezTo>
                  <a:cubicBezTo>
                    <a:pt x="209" y="378"/>
                    <a:pt x="210" y="376"/>
                    <a:pt x="208" y="374"/>
                  </a:cubicBezTo>
                  <a:cubicBezTo>
                    <a:pt x="208" y="372"/>
                    <a:pt x="212" y="371"/>
                    <a:pt x="210" y="370"/>
                  </a:cubicBezTo>
                  <a:cubicBezTo>
                    <a:pt x="208" y="370"/>
                    <a:pt x="208" y="370"/>
                    <a:pt x="208" y="370"/>
                  </a:cubicBezTo>
                  <a:cubicBezTo>
                    <a:pt x="209" y="369"/>
                    <a:pt x="210" y="370"/>
                    <a:pt x="210" y="370"/>
                  </a:cubicBezTo>
                  <a:cubicBezTo>
                    <a:pt x="209" y="369"/>
                    <a:pt x="211" y="368"/>
                    <a:pt x="211" y="367"/>
                  </a:cubicBezTo>
                  <a:cubicBezTo>
                    <a:pt x="210" y="367"/>
                    <a:pt x="210" y="367"/>
                    <a:pt x="209" y="367"/>
                  </a:cubicBezTo>
                  <a:cubicBezTo>
                    <a:pt x="212" y="366"/>
                    <a:pt x="208" y="365"/>
                    <a:pt x="210" y="364"/>
                  </a:cubicBezTo>
                  <a:cubicBezTo>
                    <a:pt x="207" y="364"/>
                    <a:pt x="209" y="363"/>
                    <a:pt x="208" y="363"/>
                  </a:cubicBezTo>
                  <a:cubicBezTo>
                    <a:pt x="208" y="363"/>
                    <a:pt x="209" y="363"/>
                    <a:pt x="209" y="363"/>
                  </a:cubicBezTo>
                  <a:cubicBezTo>
                    <a:pt x="209" y="362"/>
                    <a:pt x="209" y="362"/>
                    <a:pt x="210" y="361"/>
                  </a:cubicBezTo>
                  <a:cubicBezTo>
                    <a:pt x="210" y="361"/>
                    <a:pt x="208" y="360"/>
                    <a:pt x="209" y="360"/>
                  </a:cubicBezTo>
                  <a:cubicBezTo>
                    <a:pt x="211" y="360"/>
                    <a:pt x="209" y="359"/>
                    <a:pt x="210" y="359"/>
                  </a:cubicBezTo>
                  <a:cubicBezTo>
                    <a:pt x="208" y="359"/>
                    <a:pt x="206" y="358"/>
                    <a:pt x="207" y="358"/>
                  </a:cubicBezTo>
                  <a:cubicBezTo>
                    <a:pt x="210" y="358"/>
                    <a:pt x="210" y="358"/>
                    <a:pt x="210" y="358"/>
                  </a:cubicBezTo>
                  <a:cubicBezTo>
                    <a:pt x="208" y="357"/>
                    <a:pt x="212" y="355"/>
                    <a:pt x="208" y="353"/>
                  </a:cubicBezTo>
                  <a:cubicBezTo>
                    <a:pt x="210" y="353"/>
                    <a:pt x="210" y="353"/>
                    <a:pt x="210" y="353"/>
                  </a:cubicBezTo>
                  <a:cubicBezTo>
                    <a:pt x="208" y="351"/>
                    <a:pt x="210" y="349"/>
                    <a:pt x="207" y="347"/>
                  </a:cubicBezTo>
                  <a:cubicBezTo>
                    <a:pt x="208" y="347"/>
                    <a:pt x="209" y="346"/>
                    <a:pt x="209" y="346"/>
                  </a:cubicBezTo>
                  <a:cubicBezTo>
                    <a:pt x="207" y="345"/>
                    <a:pt x="207" y="345"/>
                    <a:pt x="205" y="344"/>
                  </a:cubicBezTo>
                  <a:cubicBezTo>
                    <a:pt x="205" y="344"/>
                    <a:pt x="206" y="344"/>
                    <a:pt x="207" y="344"/>
                  </a:cubicBezTo>
                  <a:cubicBezTo>
                    <a:pt x="207" y="343"/>
                    <a:pt x="210" y="342"/>
                    <a:pt x="207" y="342"/>
                  </a:cubicBezTo>
                  <a:cubicBezTo>
                    <a:pt x="209" y="342"/>
                    <a:pt x="209" y="342"/>
                    <a:pt x="209" y="342"/>
                  </a:cubicBezTo>
                  <a:cubicBezTo>
                    <a:pt x="207" y="341"/>
                    <a:pt x="205" y="340"/>
                    <a:pt x="207" y="339"/>
                  </a:cubicBezTo>
                  <a:cubicBezTo>
                    <a:pt x="206" y="339"/>
                    <a:pt x="205" y="339"/>
                    <a:pt x="204" y="339"/>
                  </a:cubicBezTo>
                  <a:cubicBezTo>
                    <a:pt x="203" y="339"/>
                    <a:pt x="206" y="339"/>
                    <a:pt x="205" y="338"/>
                  </a:cubicBezTo>
                  <a:cubicBezTo>
                    <a:pt x="207" y="339"/>
                    <a:pt x="207" y="339"/>
                    <a:pt x="207" y="339"/>
                  </a:cubicBezTo>
                  <a:cubicBezTo>
                    <a:pt x="207" y="337"/>
                    <a:pt x="206" y="336"/>
                    <a:pt x="205" y="334"/>
                  </a:cubicBezTo>
                  <a:cubicBezTo>
                    <a:pt x="207" y="334"/>
                    <a:pt x="204" y="333"/>
                    <a:pt x="206" y="332"/>
                  </a:cubicBezTo>
                  <a:cubicBezTo>
                    <a:pt x="204" y="331"/>
                    <a:pt x="206" y="330"/>
                    <a:pt x="203" y="330"/>
                  </a:cubicBezTo>
                  <a:cubicBezTo>
                    <a:pt x="204" y="330"/>
                    <a:pt x="204" y="330"/>
                    <a:pt x="204" y="330"/>
                  </a:cubicBezTo>
                  <a:cubicBezTo>
                    <a:pt x="205" y="329"/>
                    <a:pt x="205" y="329"/>
                    <a:pt x="205" y="328"/>
                  </a:cubicBezTo>
                  <a:cubicBezTo>
                    <a:pt x="205" y="327"/>
                    <a:pt x="203" y="327"/>
                    <a:pt x="203" y="327"/>
                  </a:cubicBezTo>
                  <a:cubicBezTo>
                    <a:pt x="204" y="327"/>
                    <a:pt x="204" y="327"/>
                    <a:pt x="204" y="327"/>
                  </a:cubicBezTo>
                  <a:cubicBezTo>
                    <a:pt x="203" y="326"/>
                    <a:pt x="201" y="327"/>
                    <a:pt x="200" y="327"/>
                  </a:cubicBezTo>
                  <a:cubicBezTo>
                    <a:pt x="200" y="326"/>
                    <a:pt x="199" y="326"/>
                    <a:pt x="200" y="326"/>
                  </a:cubicBezTo>
                  <a:cubicBezTo>
                    <a:pt x="201" y="326"/>
                    <a:pt x="203" y="326"/>
                    <a:pt x="205" y="326"/>
                  </a:cubicBezTo>
                  <a:cubicBezTo>
                    <a:pt x="205" y="325"/>
                    <a:pt x="202" y="325"/>
                    <a:pt x="203" y="325"/>
                  </a:cubicBezTo>
                  <a:cubicBezTo>
                    <a:pt x="206" y="325"/>
                    <a:pt x="208" y="326"/>
                    <a:pt x="209" y="326"/>
                  </a:cubicBezTo>
                  <a:cubicBezTo>
                    <a:pt x="214" y="327"/>
                    <a:pt x="220" y="328"/>
                    <a:pt x="231" y="322"/>
                  </a:cubicBezTo>
                  <a:cubicBezTo>
                    <a:pt x="231" y="319"/>
                    <a:pt x="234" y="318"/>
                    <a:pt x="233" y="31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314"/>
                    <a:pt x="234" y="314"/>
                    <a:pt x="236" y="313"/>
                  </a:cubicBezTo>
                  <a:cubicBezTo>
                    <a:pt x="235" y="313"/>
                    <a:pt x="236" y="312"/>
                    <a:pt x="234" y="312"/>
                  </a:cubicBezTo>
                  <a:cubicBezTo>
                    <a:pt x="233" y="311"/>
                    <a:pt x="238" y="312"/>
                    <a:pt x="237" y="310"/>
                  </a:cubicBezTo>
                  <a:cubicBezTo>
                    <a:pt x="238" y="311"/>
                    <a:pt x="236" y="310"/>
                    <a:pt x="236" y="310"/>
                  </a:cubicBezTo>
                  <a:cubicBezTo>
                    <a:pt x="235" y="308"/>
                    <a:pt x="238" y="311"/>
                    <a:pt x="240" y="308"/>
                  </a:cubicBezTo>
                  <a:cubicBezTo>
                    <a:pt x="239" y="305"/>
                    <a:pt x="237" y="302"/>
                    <a:pt x="238" y="299"/>
                  </a:cubicBezTo>
                  <a:cubicBezTo>
                    <a:pt x="238" y="299"/>
                    <a:pt x="236" y="300"/>
                    <a:pt x="236" y="299"/>
                  </a:cubicBezTo>
                  <a:cubicBezTo>
                    <a:pt x="239" y="298"/>
                    <a:pt x="235" y="299"/>
                    <a:pt x="236" y="298"/>
                  </a:cubicBezTo>
                  <a:cubicBezTo>
                    <a:pt x="237" y="298"/>
                    <a:pt x="237" y="298"/>
                    <a:pt x="237" y="298"/>
                  </a:cubicBezTo>
                  <a:cubicBezTo>
                    <a:pt x="238" y="296"/>
                    <a:pt x="236" y="296"/>
                    <a:pt x="236" y="294"/>
                  </a:cubicBezTo>
                  <a:cubicBezTo>
                    <a:pt x="235" y="293"/>
                    <a:pt x="236" y="291"/>
                    <a:pt x="234" y="291"/>
                  </a:cubicBezTo>
                  <a:cubicBezTo>
                    <a:pt x="236" y="290"/>
                    <a:pt x="235" y="290"/>
                    <a:pt x="235" y="289"/>
                  </a:cubicBezTo>
                  <a:cubicBezTo>
                    <a:pt x="232" y="291"/>
                    <a:pt x="235" y="286"/>
                    <a:pt x="232" y="287"/>
                  </a:cubicBezTo>
                  <a:cubicBezTo>
                    <a:pt x="233" y="286"/>
                    <a:pt x="233" y="286"/>
                    <a:pt x="233" y="286"/>
                  </a:cubicBezTo>
                  <a:cubicBezTo>
                    <a:pt x="230" y="284"/>
                    <a:pt x="227" y="281"/>
                    <a:pt x="223" y="281"/>
                  </a:cubicBezTo>
                  <a:cubicBezTo>
                    <a:pt x="221" y="281"/>
                    <a:pt x="220" y="277"/>
                    <a:pt x="218" y="278"/>
                  </a:cubicBezTo>
                  <a:cubicBezTo>
                    <a:pt x="217" y="280"/>
                    <a:pt x="217" y="280"/>
                    <a:pt x="217" y="280"/>
                  </a:cubicBezTo>
                  <a:cubicBezTo>
                    <a:pt x="217" y="280"/>
                    <a:pt x="218" y="279"/>
                    <a:pt x="218" y="278"/>
                  </a:cubicBezTo>
                  <a:cubicBezTo>
                    <a:pt x="216" y="280"/>
                    <a:pt x="216" y="277"/>
                    <a:pt x="214" y="277"/>
                  </a:cubicBezTo>
                  <a:cubicBezTo>
                    <a:pt x="214" y="278"/>
                    <a:pt x="214" y="278"/>
                    <a:pt x="214" y="279"/>
                  </a:cubicBezTo>
                  <a:cubicBezTo>
                    <a:pt x="213" y="276"/>
                    <a:pt x="211" y="280"/>
                    <a:pt x="210" y="277"/>
                  </a:cubicBezTo>
                  <a:cubicBezTo>
                    <a:pt x="210" y="281"/>
                    <a:pt x="209" y="279"/>
                    <a:pt x="209" y="280"/>
                  </a:cubicBezTo>
                  <a:cubicBezTo>
                    <a:pt x="208" y="280"/>
                    <a:pt x="208" y="279"/>
                    <a:pt x="208" y="278"/>
                  </a:cubicBezTo>
                  <a:cubicBezTo>
                    <a:pt x="208" y="279"/>
                    <a:pt x="207" y="279"/>
                    <a:pt x="206" y="278"/>
                  </a:cubicBezTo>
                  <a:cubicBezTo>
                    <a:pt x="206" y="278"/>
                    <a:pt x="206" y="280"/>
                    <a:pt x="205" y="280"/>
                  </a:cubicBezTo>
                  <a:cubicBezTo>
                    <a:pt x="205" y="277"/>
                    <a:pt x="204" y="280"/>
                    <a:pt x="203" y="279"/>
                  </a:cubicBezTo>
                  <a:cubicBezTo>
                    <a:pt x="204" y="281"/>
                    <a:pt x="203" y="283"/>
                    <a:pt x="202" y="282"/>
                  </a:cubicBezTo>
                  <a:cubicBezTo>
                    <a:pt x="202" y="279"/>
                    <a:pt x="202" y="279"/>
                    <a:pt x="202" y="279"/>
                  </a:cubicBezTo>
                  <a:cubicBezTo>
                    <a:pt x="201" y="281"/>
                    <a:pt x="198" y="278"/>
                    <a:pt x="197" y="282"/>
                  </a:cubicBezTo>
                  <a:cubicBezTo>
                    <a:pt x="196" y="280"/>
                    <a:pt x="196" y="280"/>
                    <a:pt x="196" y="280"/>
                  </a:cubicBezTo>
                  <a:cubicBezTo>
                    <a:pt x="195" y="283"/>
                    <a:pt x="192" y="281"/>
                    <a:pt x="191" y="285"/>
                  </a:cubicBezTo>
                  <a:cubicBezTo>
                    <a:pt x="191" y="284"/>
                    <a:pt x="190" y="284"/>
                    <a:pt x="189" y="284"/>
                  </a:cubicBezTo>
                  <a:cubicBezTo>
                    <a:pt x="189" y="286"/>
                    <a:pt x="189" y="285"/>
                    <a:pt x="189" y="288"/>
                  </a:cubicBezTo>
                  <a:cubicBezTo>
                    <a:pt x="189" y="288"/>
                    <a:pt x="188" y="287"/>
                    <a:pt x="188" y="286"/>
                  </a:cubicBezTo>
                  <a:cubicBezTo>
                    <a:pt x="187" y="286"/>
                    <a:pt x="185" y="284"/>
                    <a:pt x="186" y="287"/>
                  </a:cubicBezTo>
                  <a:cubicBezTo>
                    <a:pt x="185" y="286"/>
                    <a:pt x="185" y="286"/>
                    <a:pt x="185" y="286"/>
                  </a:cubicBezTo>
                  <a:cubicBezTo>
                    <a:pt x="185" y="287"/>
                    <a:pt x="185" y="289"/>
                    <a:pt x="183" y="288"/>
                  </a:cubicBezTo>
                  <a:cubicBezTo>
                    <a:pt x="184" y="289"/>
                    <a:pt x="183" y="290"/>
                    <a:pt x="184" y="291"/>
                  </a:cubicBezTo>
                  <a:cubicBezTo>
                    <a:pt x="184" y="292"/>
                    <a:pt x="183" y="289"/>
                    <a:pt x="183" y="291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1" y="289"/>
                    <a:pt x="180" y="291"/>
                    <a:pt x="179" y="293"/>
                  </a:cubicBezTo>
                  <a:cubicBezTo>
                    <a:pt x="178" y="291"/>
                    <a:pt x="178" y="294"/>
                    <a:pt x="176" y="293"/>
                  </a:cubicBezTo>
                  <a:cubicBezTo>
                    <a:pt x="177" y="295"/>
                    <a:pt x="175" y="294"/>
                    <a:pt x="176" y="297"/>
                  </a:cubicBezTo>
                  <a:cubicBezTo>
                    <a:pt x="175" y="296"/>
                    <a:pt x="175" y="296"/>
                    <a:pt x="175" y="296"/>
                  </a:cubicBezTo>
                  <a:cubicBezTo>
                    <a:pt x="175" y="296"/>
                    <a:pt x="174" y="297"/>
                    <a:pt x="172" y="297"/>
                  </a:cubicBezTo>
                  <a:cubicBezTo>
                    <a:pt x="172" y="298"/>
                    <a:pt x="173" y="299"/>
                    <a:pt x="174" y="300"/>
                  </a:cubicBezTo>
                  <a:cubicBezTo>
                    <a:pt x="172" y="299"/>
                    <a:pt x="172" y="299"/>
                    <a:pt x="172" y="299"/>
                  </a:cubicBezTo>
                  <a:cubicBezTo>
                    <a:pt x="173" y="300"/>
                    <a:pt x="175" y="301"/>
                    <a:pt x="176" y="302"/>
                  </a:cubicBezTo>
                  <a:cubicBezTo>
                    <a:pt x="175" y="302"/>
                    <a:pt x="176" y="302"/>
                    <a:pt x="175" y="302"/>
                  </a:cubicBezTo>
                  <a:cubicBezTo>
                    <a:pt x="175" y="302"/>
                    <a:pt x="173" y="301"/>
                    <a:pt x="172" y="300"/>
                  </a:cubicBezTo>
                  <a:cubicBezTo>
                    <a:pt x="171" y="301"/>
                    <a:pt x="174" y="303"/>
                    <a:pt x="172" y="303"/>
                  </a:cubicBezTo>
                  <a:cubicBezTo>
                    <a:pt x="172" y="304"/>
                    <a:pt x="172" y="305"/>
                    <a:pt x="174" y="305"/>
                  </a:cubicBezTo>
                  <a:cubicBezTo>
                    <a:pt x="173" y="305"/>
                    <a:pt x="173" y="305"/>
                    <a:pt x="172" y="305"/>
                  </a:cubicBezTo>
                  <a:cubicBezTo>
                    <a:pt x="172" y="306"/>
                    <a:pt x="173" y="306"/>
                    <a:pt x="173" y="306"/>
                  </a:cubicBezTo>
                  <a:cubicBezTo>
                    <a:pt x="173" y="306"/>
                    <a:pt x="174" y="306"/>
                    <a:pt x="174" y="306"/>
                  </a:cubicBezTo>
                  <a:cubicBezTo>
                    <a:pt x="175" y="305"/>
                    <a:pt x="175" y="306"/>
                    <a:pt x="176" y="305"/>
                  </a:cubicBezTo>
                  <a:cubicBezTo>
                    <a:pt x="177" y="305"/>
                    <a:pt x="178" y="306"/>
                    <a:pt x="179" y="306"/>
                  </a:cubicBezTo>
                  <a:cubicBezTo>
                    <a:pt x="178" y="306"/>
                    <a:pt x="177" y="305"/>
                    <a:pt x="177" y="304"/>
                  </a:cubicBezTo>
                  <a:cubicBezTo>
                    <a:pt x="178" y="304"/>
                    <a:pt x="177" y="304"/>
                    <a:pt x="176" y="304"/>
                  </a:cubicBezTo>
                  <a:cubicBezTo>
                    <a:pt x="176" y="304"/>
                    <a:pt x="176" y="304"/>
                    <a:pt x="176" y="304"/>
                  </a:cubicBezTo>
                  <a:cubicBezTo>
                    <a:pt x="176" y="304"/>
                    <a:pt x="175" y="304"/>
                    <a:pt x="174" y="303"/>
                  </a:cubicBezTo>
                  <a:cubicBezTo>
                    <a:pt x="175" y="304"/>
                    <a:pt x="175" y="304"/>
                    <a:pt x="175" y="304"/>
                  </a:cubicBezTo>
                  <a:cubicBezTo>
                    <a:pt x="174" y="303"/>
                    <a:pt x="174" y="303"/>
                    <a:pt x="174" y="303"/>
                  </a:cubicBezTo>
                  <a:cubicBezTo>
                    <a:pt x="175" y="303"/>
                    <a:pt x="176" y="303"/>
                    <a:pt x="176" y="303"/>
                  </a:cubicBezTo>
                  <a:cubicBezTo>
                    <a:pt x="176" y="303"/>
                    <a:pt x="175" y="303"/>
                    <a:pt x="177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8" y="303"/>
                    <a:pt x="178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8" y="302"/>
                    <a:pt x="178" y="302"/>
                    <a:pt x="178" y="302"/>
                  </a:cubicBezTo>
                  <a:cubicBezTo>
                    <a:pt x="178" y="302"/>
                    <a:pt x="179" y="302"/>
                    <a:pt x="179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80" y="303"/>
                  </a:cubicBezTo>
                  <a:cubicBezTo>
                    <a:pt x="180" y="303"/>
                    <a:pt x="180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79" y="303"/>
                    <a:pt x="179" y="303"/>
                    <a:pt x="179" y="303"/>
                  </a:cubicBezTo>
                  <a:cubicBezTo>
                    <a:pt x="180" y="303"/>
                    <a:pt x="181" y="304"/>
                    <a:pt x="181" y="304"/>
                  </a:cubicBezTo>
                  <a:cubicBezTo>
                    <a:pt x="181" y="304"/>
                    <a:pt x="180" y="302"/>
                    <a:pt x="182" y="303"/>
                  </a:cubicBezTo>
                  <a:cubicBezTo>
                    <a:pt x="182" y="303"/>
                    <a:pt x="182" y="302"/>
                    <a:pt x="181" y="301"/>
                  </a:cubicBezTo>
                  <a:cubicBezTo>
                    <a:pt x="181" y="300"/>
                    <a:pt x="183" y="303"/>
                    <a:pt x="182" y="302"/>
                  </a:cubicBezTo>
                  <a:cubicBezTo>
                    <a:pt x="183" y="303"/>
                    <a:pt x="185" y="304"/>
                    <a:pt x="186" y="305"/>
                  </a:cubicBezTo>
                  <a:cubicBezTo>
                    <a:pt x="186" y="305"/>
                    <a:pt x="187" y="306"/>
                    <a:pt x="186" y="306"/>
                  </a:cubicBezTo>
                  <a:cubicBezTo>
                    <a:pt x="187" y="306"/>
                    <a:pt x="187" y="307"/>
                    <a:pt x="187" y="307"/>
                  </a:cubicBezTo>
                  <a:cubicBezTo>
                    <a:pt x="187" y="306"/>
                    <a:pt x="185" y="305"/>
                    <a:pt x="185" y="304"/>
                  </a:cubicBezTo>
                  <a:cubicBezTo>
                    <a:pt x="183" y="303"/>
                    <a:pt x="185" y="304"/>
                    <a:pt x="183" y="302"/>
                  </a:cubicBezTo>
                  <a:cubicBezTo>
                    <a:pt x="184" y="302"/>
                    <a:pt x="184" y="302"/>
                    <a:pt x="184" y="301"/>
                  </a:cubicBezTo>
                  <a:cubicBezTo>
                    <a:pt x="184" y="301"/>
                    <a:pt x="185" y="303"/>
                    <a:pt x="186" y="303"/>
                  </a:cubicBezTo>
                  <a:cubicBezTo>
                    <a:pt x="185" y="302"/>
                    <a:pt x="185" y="301"/>
                    <a:pt x="185" y="301"/>
                  </a:cubicBezTo>
                  <a:cubicBezTo>
                    <a:pt x="185" y="300"/>
                    <a:pt x="184" y="300"/>
                    <a:pt x="184" y="298"/>
                  </a:cubicBezTo>
                  <a:cubicBezTo>
                    <a:pt x="183" y="298"/>
                    <a:pt x="183" y="297"/>
                    <a:pt x="183" y="297"/>
                  </a:cubicBezTo>
                  <a:cubicBezTo>
                    <a:pt x="184" y="299"/>
                    <a:pt x="186" y="301"/>
                    <a:pt x="186" y="301"/>
                  </a:cubicBezTo>
                  <a:cubicBezTo>
                    <a:pt x="188" y="304"/>
                    <a:pt x="185" y="301"/>
                    <a:pt x="187" y="303"/>
                  </a:cubicBezTo>
                  <a:cubicBezTo>
                    <a:pt x="188" y="305"/>
                    <a:pt x="187" y="306"/>
                    <a:pt x="187" y="305"/>
                  </a:cubicBezTo>
                  <a:cubicBezTo>
                    <a:pt x="188" y="307"/>
                    <a:pt x="187" y="305"/>
                    <a:pt x="188" y="307"/>
                  </a:cubicBezTo>
                  <a:cubicBezTo>
                    <a:pt x="188" y="307"/>
                    <a:pt x="188" y="305"/>
                    <a:pt x="188" y="305"/>
                  </a:cubicBezTo>
                  <a:cubicBezTo>
                    <a:pt x="187" y="304"/>
                    <a:pt x="187" y="304"/>
                    <a:pt x="187" y="303"/>
                  </a:cubicBezTo>
                  <a:cubicBezTo>
                    <a:pt x="186" y="300"/>
                    <a:pt x="188" y="304"/>
                    <a:pt x="188" y="304"/>
                  </a:cubicBezTo>
                  <a:cubicBezTo>
                    <a:pt x="189" y="305"/>
                    <a:pt x="189" y="305"/>
                    <a:pt x="189" y="305"/>
                  </a:cubicBezTo>
                  <a:cubicBezTo>
                    <a:pt x="189" y="306"/>
                    <a:pt x="188" y="304"/>
                    <a:pt x="189" y="304"/>
                  </a:cubicBezTo>
                  <a:cubicBezTo>
                    <a:pt x="190" y="307"/>
                    <a:pt x="189" y="305"/>
                    <a:pt x="189" y="306"/>
                  </a:cubicBezTo>
                  <a:cubicBezTo>
                    <a:pt x="190" y="308"/>
                    <a:pt x="190" y="308"/>
                    <a:pt x="190" y="308"/>
                  </a:cubicBezTo>
                  <a:cubicBezTo>
                    <a:pt x="190" y="308"/>
                    <a:pt x="189" y="309"/>
                    <a:pt x="188" y="310"/>
                  </a:cubicBezTo>
                  <a:cubicBezTo>
                    <a:pt x="188" y="309"/>
                    <a:pt x="188" y="309"/>
                    <a:pt x="188" y="309"/>
                  </a:cubicBezTo>
                  <a:cubicBezTo>
                    <a:pt x="187" y="311"/>
                    <a:pt x="186" y="306"/>
                    <a:pt x="186" y="311"/>
                  </a:cubicBezTo>
                  <a:cubicBezTo>
                    <a:pt x="186" y="312"/>
                    <a:pt x="186" y="312"/>
                    <a:pt x="186" y="312"/>
                  </a:cubicBezTo>
                  <a:cubicBezTo>
                    <a:pt x="185" y="310"/>
                    <a:pt x="185" y="310"/>
                    <a:pt x="185" y="310"/>
                  </a:cubicBezTo>
                  <a:cubicBezTo>
                    <a:pt x="185" y="311"/>
                    <a:pt x="184" y="310"/>
                    <a:pt x="184" y="312"/>
                  </a:cubicBezTo>
                  <a:cubicBezTo>
                    <a:pt x="184" y="310"/>
                    <a:pt x="184" y="310"/>
                    <a:pt x="184" y="310"/>
                  </a:cubicBezTo>
                  <a:cubicBezTo>
                    <a:pt x="184" y="310"/>
                    <a:pt x="184" y="313"/>
                    <a:pt x="183" y="312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3" y="311"/>
                    <a:pt x="183" y="311"/>
                    <a:pt x="183" y="311"/>
                  </a:cubicBezTo>
                  <a:cubicBezTo>
                    <a:pt x="182" y="311"/>
                    <a:pt x="182" y="312"/>
                    <a:pt x="181" y="312"/>
                  </a:cubicBezTo>
                  <a:cubicBezTo>
                    <a:pt x="182" y="311"/>
                    <a:pt x="182" y="311"/>
                    <a:pt x="183" y="310"/>
                  </a:cubicBezTo>
                  <a:cubicBezTo>
                    <a:pt x="181" y="308"/>
                    <a:pt x="177" y="307"/>
                    <a:pt x="178" y="311"/>
                  </a:cubicBezTo>
                  <a:cubicBezTo>
                    <a:pt x="178" y="312"/>
                    <a:pt x="176" y="309"/>
                    <a:pt x="176" y="309"/>
                  </a:cubicBezTo>
                  <a:cubicBezTo>
                    <a:pt x="177" y="312"/>
                    <a:pt x="172" y="313"/>
                    <a:pt x="178" y="313"/>
                  </a:cubicBezTo>
                  <a:cubicBezTo>
                    <a:pt x="178" y="313"/>
                    <a:pt x="179" y="313"/>
                    <a:pt x="179" y="313"/>
                  </a:cubicBezTo>
                  <a:cubicBezTo>
                    <a:pt x="179" y="314"/>
                    <a:pt x="180" y="316"/>
                    <a:pt x="183" y="321"/>
                  </a:cubicBezTo>
                  <a:cubicBezTo>
                    <a:pt x="183" y="321"/>
                    <a:pt x="183" y="321"/>
                    <a:pt x="183" y="321"/>
                  </a:cubicBezTo>
                  <a:cubicBezTo>
                    <a:pt x="185" y="320"/>
                    <a:pt x="189" y="325"/>
                    <a:pt x="192" y="323"/>
                  </a:cubicBezTo>
                  <a:cubicBezTo>
                    <a:pt x="192" y="322"/>
                    <a:pt x="192" y="321"/>
                    <a:pt x="192" y="321"/>
                  </a:cubicBezTo>
                  <a:cubicBezTo>
                    <a:pt x="192" y="322"/>
                    <a:pt x="192" y="322"/>
                    <a:pt x="192" y="322"/>
                  </a:cubicBezTo>
                  <a:cubicBezTo>
                    <a:pt x="193" y="320"/>
                    <a:pt x="193" y="320"/>
                    <a:pt x="193" y="320"/>
                  </a:cubicBezTo>
                  <a:cubicBezTo>
                    <a:pt x="193" y="320"/>
                    <a:pt x="193" y="322"/>
                    <a:pt x="192" y="322"/>
                  </a:cubicBezTo>
                  <a:cubicBezTo>
                    <a:pt x="194" y="322"/>
                    <a:pt x="195" y="322"/>
                    <a:pt x="196" y="322"/>
                  </a:cubicBezTo>
                  <a:cubicBezTo>
                    <a:pt x="197" y="320"/>
                    <a:pt x="197" y="322"/>
                    <a:pt x="197" y="320"/>
                  </a:cubicBezTo>
                  <a:cubicBezTo>
                    <a:pt x="197" y="321"/>
                    <a:pt x="197" y="321"/>
                    <a:pt x="197" y="321"/>
                  </a:cubicBezTo>
                  <a:cubicBezTo>
                    <a:pt x="198" y="320"/>
                    <a:pt x="198" y="320"/>
                    <a:pt x="199" y="322"/>
                  </a:cubicBezTo>
                  <a:cubicBezTo>
                    <a:pt x="199" y="323"/>
                    <a:pt x="199" y="323"/>
                    <a:pt x="199" y="323"/>
                  </a:cubicBezTo>
                  <a:cubicBezTo>
                    <a:pt x="198" y="323"/>
                    <a:pt x="198" y="323"/>
                    <a:pt x="197" y="323"/>
                  </a:cubicBezTo>
                  <a:cubicBezTo>
                    <a:pt x="198" y="323"/>
                    <a:pt x="198" y="323"/>
                    <a:pt x="198" y="323"/>
                  </a:cubicBezTo>
                  <a:cubicBezTo>
                    <a:pt x="197" y="324"/>
                    <a:pt x="197" y="324"/>
                    <a:pt x="197" y="324"/>
                  </a:cubicBezTo>
                  <a:cubicBezTo>
                    <a:pt x="197" y="324"/>
                    <a:pt x="196" y="325"/>
                    <a:pt x="197" y="325"/>
                  </a:cubicBezTo>
                  <a:cubicBezTo>
                    <a:pt x="199" y="325"/>
                    <a:pt x="199" y="325"/>
                    <a:pt x="199" y="325"/>
                  </a:cubicBezTo>
                  <a:cubicBezTo>
                    <a:pt x="199" y="325"/>
                    <a:pt x="201" y="325"/>
                    <a:pt x="199" y="326"/>
                  </a:cubicBezTo>
                  <a:cubicBezTo>
                    <a:pt x="197" y="326"/>
                    <a:pt x="197" y="326"/>
                    <a:pt x="197" y="326"/>
                  </a:cubicBezTo>
                  <a:cubicBezTo>
                    <a:pt x="197" y="326"/>
                    <a:pt x="198" y="326"/>
                    <a:pt x="198" y="326"/>
                  </a:cubicBezTo>
                  <a:cubicBezTo>
                    <a:pt x="195" y="326"/>
                    <a:pt x="195" y="326"/>
                    <a:pt x="195" y="326"/>
                  </a:cubicBezTo>
                  <a:cubicBezTo>
                    <a:pt x="199" y="326"/>
                    <a:pt x="196" y="327"/>
                    <a:pt x="197" y="327"/>
                  </a:cubicBezTo>
                  <a:cubicBezTo>
                    <a:pt x="196" y="327"/>
                    <a:pt x="196" y="327"/>
                    <a:pt x="196" y="327"/>
                  </a:cubicBezTo>
                  <a:cubicBezTo>
                    <a:pt x="195" y="328"/>
                    <a:pt x="198" y="327"/>
                    <a:pt x="198" y="327"/>
                  </a:cubicBezTo>
                  <a:cubicBezTo>
                    <a:pt x="198" y="328"/>
                    <a:pt x="195" y="328"/>
                    <a:pt x="194" y="328"/>
                  </a:cubicBezTo>
                  <a:cubicBezTo>
                    <a:pt x="194" y="329"/>
                    <a:pt x="196" y="329"/>
                    <a:pt x="194" y="330"/>
                  </a:cubicBezTo>
                  <a:cubicBezTo>
                    <a:pt x="195" y="330"/>
                    <a:pt x="196" y="331"/>
                    <a:pt x="197" y="331"/>
                  </a:cubicBezTo>
                  <a:cubicBezTo>
                    <a:pt x="197" y="332"/>
                    <a:pt x="194" y="331"/>
                    <a:pt x="195" y="332"/>
                  </a:cubicBezTo>
                  <a:cubicBezTo>
                    <a:pt x="195" y="332"/>
                    <a:pt x="194" y="332"/>
                    <a:pt x="193" y="332"/>
                  </a:cubicBezTo>
                  <a:cubicBezTo>
                    <a:pt x="194" y="332"/>
                    <a:pt x="193" y="333"/>
                    <a:pt x="195" y="332"/>
                  </a:cubicBezTo>
                  <a:cubicBezTo>
                    <a:pt x="194" y="333"/>
                    <a:pt x="194" y="334"/>
                    <a:pt x="195" y="334"/>
                  </a:cubicBezTo>
                  <a:cubicBezTo>
                    <a:pt x="195" y="334"/>
                    <a:pt x="193" y="334"/>
                    <a:pt x="192" y="334"/>
                  </a:cubicBezTo>
                  <a:cubicBezTo>
                    <a:pt x="194" y="334"/>
                    <a:pt x="195" y="335"/>
                    <a:pt x="194" y="335"/>
                  </a:cubicBezTo>
                  <a:cubicBezTo>
                    <a:pt x="196" y="335"/>
                    <a:pt x="196" y="335"/>
                    <a:pt x="198" y="335"/>
                  </a:cubicBezTo>
                  <a:cubicBezTo>
                    <a:pt x="198" y="335"/>
                    <a:pt x="199" y="335"/>
                    <a:pt x="199" y="335"/>
                  </a:cubicBezTo>
                  <a:cubicBezTo>
                    <a:pt x="197" y="336"/>
                    <a:pt x="194" y="336"/>
                    <a:pt x="194" y="336"/>
                  </a:cubicBezTo>
                  <a:cubicBezTo>
                    <a:pt x="191" y="336"/>
                    <a:pt x="194" y="335"/>
                    <a:pt x="192" y="336"/>
                  </a:cubicBezTo>
                  <a:cubicBezTo>
                    <a:pt x="189" y="335"/>
                    <a:pt x="189" y="335"/>
                    <a:pt x="191" y="334"/>
                  </a:cubicBezTo>
                  <a:cubicBezTo>
                    <a:pt x="188" y="334"/>
                    <a:pt x="190" y="335"/>
                    <a:pt x="188" y="335"/>
                  </a:cubicBezTo>
                  <a:cubicBezTo>
                    <a:pt x="188" y="335"/>
                    <a:pt x="189" y="335"/>
                    <a:pt x="190" y="336"/>
                  </a:cubicBezTo>
                  <a:cubicBezTo>
                    <a:pt x="191" y="336"/>
                    <a:pt x="191" y="336"/>
                    <a:pt x="192" y="336"/>
                  </a:cubicBezTo>
                  <a:cubicBezTo>
                    <a:pt x="195" y="336"/>
                    <a:pt x="190" y="336"/>
                    <a:pt x="190" y="337"/>
                  </a:cubicBezTo>
                  <a:cubicBezTo>
                    <a:pt x="190" y="336"/>
                    <a:pt x="190" y="336"/>
                    <a:pt x="190" y="336"/>
                  </a:cubicBezTo>
                  <a:cubicBezTo>
                    <a:pt x="189" y="337"/>
                    <a:pt x="191" y="337"/>
                    <a:pt x="190" y="337"/>
                  </a:cubicBezTo>
                  <a:cubicBezTo>
                    <a:pt x="187" y="337"/>
                    <a:pt x="190" y="337"/>
                    <a:pt x="188" y="336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5" y="337"/>
                    <a:pt x="188" y="337"/>
                    <a:pt x="188" y="337"/>
                  </a:cubicBezTo>
                  <a:cubicBezTo>
                    <a:pt x="186" y="337"/>
                    <a:pt x="186" y="337"/>
                    <a:pt x="186" y="337"/>
                  </a:cubicBezTo>
                  <a:cubicBezTo>
                    <a:pt x="187" y="338"/>
                    <a:pt x="187" y="338"/>
                    <a:pt x="187" y="338"/>
                  </a:cubicBezTo>
                  <a:cubicBezTo>
                    <a:pt x="188" y="338"/>
                    <a:pt x="190" y="338"/>
                    <a:pt x="190" y="337"/>
                  </a:cubicBezTo>
                  <a:cubicBezTo>
                    <a:pt x="193" y="337"/>
                    <a:pt x="190" y="338"/>
                    <a:pt x="191" y="338"/>
                  </a:cubicBezTo>
                  <a:cubicBezTo>
                    <a:pt x="193" y="338"/>
                    <a:pt x="191" y="338"/>
                    <a:pt x="193" y="338"/>
                  </a:cubicBezTo>
                  <a:cubicBezTo>
                    <a:pt x="194" y="338"/>
                    <a:pt x="194" y="338"/>
                    <a:pt x="195" y="338"/>
                  </a:cubicBezTo>
                  <a:cubicBezTo>
                    <a:pt x="195" y="339"/>
                    <a:pt x="193" y="339"/>
                    <a:pt x="191" y="339"/>
                  </a:cubicBezTo>
                  <a:cubicBezTo>
                    <a:pt x="191" y="339"/>
                    <a:pt x="191" y="338"/>
                    <a:pt x="192" y="338"/>
                  </a:cubicBezTo>
                  <a:cubicBezTo>
                    <a:pt x="190" y="338"/>
                    <a:pt x="188" y="339"/>
                    <a:pt x="187" y="338"/>
                  </a:cubicBezTo>
                  <a:cubicBezTo>
                    <a:pt x="186" y="339"/>
                    <a:pt x="188" y="339"/>
                    <a:pt x="189" y="339"/>
                  </a:cubicBezTo>
                  <a:cubicBezTo>
                    <a:pt x="189" y="339"/>
                    <a:pt x="190" y="339"/>
                    <a:pt x="191" y="339"/>
                  </a:cubicBezTo>
                  <a:cubicBezTo>
                    <a:pt x="196" y="340"/>
                    <a:pt x="187" y="339"/>
                    <a:pt x="188" y="340"/>
                  </a:cubicBezTo>
                  <a:cubicBezTo>
                    <a:pt x="191" y="340"/>
                    <a:pt x="193" y="341"/>
                    <a:pt x="196" y="340"/>
                  </a:cubicBezTo>
                  <a:cubicBezTo>
                    <a:pt x="197" y="341"/>
                    <a:pt x="197" y="341"/>
                    <a:pt x="197" y="341"/>
                  </a:cubicBezTo>
                  <a:cubicBezTo>
                    <a:pt x="195" y="341"/>
                    <a:pt x="195" y="341"/>
                    <a:pt x="193" y="341"/>
                  </a:cubicBezTo>
                  <a:cubicBezTo>
                    <a:pt x="193" y="341"/>
                    <a:pt x="193" y="341"/>
                    <a:pt x="193" y="341"/>
                  </a:cubicBezTo>
                  <a:cubicBezTo>
                    <a:pt x="191" y="341"/>
                    <a:pt x="191" y="341"/>
                    <a:pt x="191" y="341"/>
                  </a:cubicBezTo>
                  <a:cubicBezTo>
                    <a:pt x="189" y="341"/>
                    <a:pt x="188" y="341"/>
                    <a:pt x="187" y="341"/>
                  </a:cubicBezTo>
                  <a:cubicBezTo>
                    <a:pt x="188" y="342"/>
                    <a:pt x="189" y="341"/>
                    <a:pt x="189" y="342"/>
                  </a:cubicBezTo>
                  <a:cubicBezTo>
                    <a:pt x="188" y="342"/>
                    <a:pt x="187" y="342"/>
                    <a:pt x="187" y="342"/>
                  </a:cubicBezTo>
                  <a:cubicBezTo>
                    <a:pt x="188" y="342"/>
                    <a:pt x="190" y="342"/>
                    <a:pt x="191" y="342"/>
                  </a:cubicBezTo>
                  <a:cubicBezTo>
                    <a:pt x="191" y="343"/>
                    <a:pt x="189" y="343"/>
                    <a:pt x="188" y="343"/>
                  </a:cubicBezTo>
                  <a:cubicBezTo>
                    <a:pt x="187" y="342"/>
                    <a:pt x="187" y="342"/>
                    <a:pt x="187" y="342"/>
                  </a:cubicBezTo>
                  <a:cubicBezTo>
                    <a:pt x="188" y="343"/>
                    <a:pt x="186" y="342"/>
                    <a:pt x="186" y="343"/>
                  </a:cubicBezTo>
                  <a:cubicBezTo>
                    <a:pt x="188" y="343"/>
                    <a:pt x="189" y="343"/>
                    <a:pt x="191" y="343"/>
                  </a:cubicBezTo>
                  <a:cubicBezTo>
                    <a:pt x="191" y="343"/>
                    <a:pt x="190" y="344"/>
                    <a:pt x="190" y="344"/>
                  </a:cubicBezTo>
                  <a:cubicBezTo>
                    <a:pt x="189" y="343"/>
                    <a:pt x="189" y="343"/>
                    <a:pt x="189" y="343"/>
                  </a:cubicBezTo>
                  <a:cubicBezTo>
                    <a:pt x="189" y="344"/>
                    <a:pt x="186" y="343"/>
                    <a:pt x="186" y="344"/>
                  </a:cubicBezTo>
                  <a:cubicBezTo>
                    <a:pt x="188" y="344"/>
                    <a:pt x="188" y="344"/>
                    <a:pt x="188" y="344"/>
                  </a:cubicBezTo>
                  <a:cubicBezTo>
                    <a:pt x="186" y="344"/>
                    <a:pt x="186" y="344"/>
                    <a:pt x="186" y="344"/>
                  </a:cubicBezTo>
                  <a:cubicBezTo>
                    <a:pt x="188" y="344"/>
                    <a:pt x="187" y="344"/>
                    <a:pt x="188" y="344"/>
                  </a:cubicBezTo>
                  <a:cubicBezTo>
                    <a:pt x="187" y="344"/>
                    <a:pt x="187" y="344"/>
                    <a:pt x="187" y="344"/>
                  </a:cubicBezTo>
                  <a:cubicBezTo>
                    <a:pt x="187" y="345"/>
                    <a:pt x="190" y="345"/>
                    <a:pt x="188" y="345"/>
                  </a:cubicBezTo>
                  <a:cubicBezTo>
                    <a:pt x="190" y="345"/>
                    <a:pt x="188" y="345"/>
                    <a:pt x="189" y="345"/>
                  </a:cubicBezTo>
                  <a:cubicBezTo>
                    <a:pt x="191" y="344"/>
                    <a:pt x="191" y="345"/>
                    <a:pt x="191" y="345"/>
                  </a:cubicBezTo>
                  <a:cubicBezTo>
                    <a:pt x="188" y="345"/>
                    <a:pt x="191" y="346"/>
                    <a:pt x="191" y="346"/>
                  </a:cubicBezTo>
                  <a:cubicBezTo>
                    <a:pt x="190" y="346"/>
                    <a:pt x="189" y="346"/>
                    <a:pt x="188" y="346"/>
                  </a:cubicBezTo>
                  <a:cubicBezTo>
                    <a:pt x="190" y="346"/>
                    <a:pt x="190" y="346"/>
                    <a:pt x="190" y="346"/>
                  </a:cubicBezTo>
                  <a:cubicBezTo>
                    <a:pt x="187" y="346"/>
                    <a:pt x="191" y="347"/>
                    <a:pt x="190" y="347"/>
                  </a:cubicBezTo>
                  <a:cubicBezTo>
                    <a:pt x="189" y="347"/>
                    <a:pt x="187" y="347"/>
                    <a:pt x="187" y="347"/>
                  </a:cubicBezTo>
                  <a:cubicBezTo>
                    <a:pt x="190" y="347"/>
                    <a:pt x="190" y="347"/>
                    <a:pt x="192" y="347"/>
                  </a:cubicBezTo>
                  <a:cubicBezTo>
                    <a:pt x="191" y="348"/>
                    <a:pt x="189" y="347"/>
                    <a:pt x="187" y="347"/>
                  </a:cubicBezTo>
                  <a:cubicBezTo>
                    <a:pt x="189" y="348"/>
                    <a:pt x="185" y="348"/>
                    <a:pt x="188" y="348"/>
                  </a:cubicBezTo>
                  <a:cubicBezTo>
                    <a:pt x="189" y="348"/>
                    <a:pt x="190" y="348"/>
                    <a:pt x="191" y="348"/>
                  </a:cubicBezTo>
                  <a:cubicBezTo>
                    <a:pt x="191" y="349"/>
                    <a:pt x="190" y="348"/>
                    <a:pt x="189" y="348"/>
                  </a:cubicBezTo>
                  <a:cubicBezTo>
                    <a:pt x="189" y="349"/>
                    <a:pt x="191" y="349"/>
                    <a:pt x="192" y="349"/>
                  </a:cubicBezTo>
                  <a:cubicBezTo>
                    <a:pt x="191" y="349"/>
                    <a:pt x="194" y="349"/>
                    <a:pt x="192" y="350"/>
                  </a:cubicBezTo>
                  <a:cubicBezTo>
                    <a:pt x="191" y="350"/>
                    <a:pt x="191" y="349"/>
                    <a:pt x="190" y="349"/>
                  </a:cubicBezTo>
                  <a:cubicBezTo>
                    <a:pt x="190" y="350"/>
                    <a:pt x="194" y="350"/>
                    <a:pt x="195" y="350"/>
                  </a:cubicBezTo>
                  <a:cubicBezTo>
                    <a:pt x="196" y="350"/>
                    <a:pt x="199" y="351"/>
                    <a:pt x="200" y="351"/>
                  </a:cubicBezTo>
                  <a:cubicBezTo>
                    <a:pt x="199" y="352"/>
                    <a:pt x="199" y="351"/>
                    <a:pt x="197" y="351"/>
                  </a:cubicBezTo>
                  <a:cubicBezTo>
                    <a:pt x="197" y="351"/>
                    <a:pt x="197" y="351"/>
                    <a:pt x="197" y="351"/>
                  </a:cubicBezTo>
                  <a:cubicBezTo>
                    <a:pt x="194" y="351"/>
                    <a:pt x="192" y="350"/>
                    <a:pt x="190" y="350"/>
                  </a:cubicBezTo>
                  <a:cubicBezTo>
                    <a:pt x="191" y="350"/>
                    <a:pt x="191" y="350"/>
                    <a:pt x="191" y="350"/>
                  </a:cubicBezTo>
                  <a:cubicBezTo>
                    <a:pt x="188" y="350"/>
                    <a:pt x="188" y="350"/>
                    <a:pt x="188" y="350"/>
                  </a:cubicBezTo>
                  <a:cubicBezTo>
                    <a:pt x="190" y="350"/>
                    <a:pt x="188" y="351"/>
                    <a:pt x="189" y="351"/>
                  </a:cubicBezTo>
                  <a:cubicBezTo>
                    <a:pt x="190" y="351"/>
                    <a:pt x="188" y="351"/>
                    <a:pt x="189" y="351"/>
                  </a:cubicBezTo>
                  <a:cubicBezTo>
                    <a:pt x="190" y="351"/>
                    <a:pt x="193" y="351"/>
                    <a:pt x="192" y="352"/>
                  </a:cubicBezTo>
                  <a:cubicBezTo>
                    <a:pt x="188" y="351"/>
                    <a:pt x="188" y="351"/>
                    <a:pt x="188" y="351"/>
                  </a:cubicBezTo>
                  <a:cubicBezTo>
                    <a:pt x="188" y="352"/>
                    <a:pt x="190" y="352"/>
                    <a:pt x="189" y="352"/>
                  </a:cubicBezTo>
                  <a:cubicBezTo>
                    <a:pt x="188" y="352"/>
                    <a:pt x="188" y="352"/>
                    <a:pt x="188" y="352"/>
                  </a:cubicBezTo>
                  <a:cubicBezTo>
                    <a:pt x="188" y="353"/>
                    <a:pt x="188" y="354"/>
                    <a:pt x="192" y="356"/>
                  </a:cubicBezTo>
                  <a:cubicBezTo>
                    <a:pt x="190" y="356"/>
                    <a:pt x="190" y="356"/>
                    <a:pt x="189" y="357"/>
                  </a:cubicBezTo>
                  <a:cubicBezTo>
                    <a:pt x="189" y="357"/>
                    <a:pt x="191" y="357"/>
                    <a:pt x="191" y="357"/>
                  </a:cubicBezTo>
                  <a:cubicBezTo>
                    <a:pt x="189" y="357"/>
                    <a:pt x="189" y="357"/>
                    <a:pt x="189" y="357"/>
                  </a:cubicBezTo>
                  <a:cubicBezTo>
                    <a:pt x="188" y="357"/>
                    <a:pt x="189" y="358"/>
                    <a:pt x="191" y="359"/>
                  </a:cubicBezTo>
                  <a:cubicBezTo>
                    <a:pt x="189" y="358"/>
                    <a:pt x="189" y="358"/>
                    <a:pt x="189" y="358"/>
                  </a:cubicBezTo>
                  <a:cubicBezTo>
                    <a:pt x="188" y="359"/>
                    <a:pt x="190" y="359"/>
                    <a:pt x="191" y="359"/>
                  </a:cubicBezTo>
                  <a:cubicBezTo>
                    <a:pt x="189" y="359"/>
                    <a:pt x="189" y="359"/>
                    <a:pt x="189" y="359"/>
                  </a:cubicBezTo>
                  <a:cubicBezTo>
                    <a:pt x="191" y="359"/>
                    <a:pt x="191" y="359"/>
                    <a:pt x="191" y="359"/>
                  </a:cubicBezTo>
                  <a:cubicBezTo>
                    <a:pt x="191" y="360"/>
                    <a:pt x="191" y="360"/>
                    <a:pt x="189" y="360"/>
                  </a:cubicBezTo>
                  <a:cubicBezTo>
                    <a:pt x="190" y="360"/>
                    <a:pt x="190" y="360"/>
                    <a:pt x="190" y="360"/>
                  </a:cubicBezTo>
                  <a:cubicBezTo>
                    <a:pt x="189" y="360"/>
                    <a:pt x="189" y="361"/>
                    <a:pt x="189" y="362"/>
                  </a:cubicBezTo>
                  <a:cubicBezTo>
                    <a:pt x="190" y="362"/>
                    <a:pt x="191" y="362"/>
                    <a:pt x="192" y="362"/>
                  </a:cubicBezTo>
                  <a:cubicBezTo>
                    <a:pt x="194" y="362"/>
                    <a:pt x="192" y="362"/>
                    <a:pt x="193" y="362"/>
                  </a:cubicBezTo>
                  <a:cubicBezTo>
                    <a:pt x="191" y="362"/>
                    <a:pt x="191" y="362"/>
                    <a:pt x="191" y="362"/>
                  </a:cubicBezTo>
                  <a:cubicBezTo>
                    <a:pt x="187" y="362"/>
                    <a:pt x="190" y="364"/>
                    <a:pt x="189" y="365"/>
                  </a:cubicBezTo>
                  <a:cubicBezTo>
                    <a:pt x="190" y="365"/>
                    <a:pt x="190" y="365"/>
                    <a:pt x="190" y="365"/>
                  </a:cubicBezTo>
                  <a:cubicBezTo>
                    <a:pt x="188" y="365"/>
                    <a:pt x="190" y="366"/>
                    <a:pt x="189" y="367"/>
                  </a:cubicBezTo>
                  <a:cubicBezTo>
                    <a:pt x="190" y="367"/>
                    <a:pt x="193" y="367"/>
                    <a:pt x="193" y="368"/>
                  </a:cubicBezTo>
                  <a:cubicBezTo>
                    <a:pt x="195" y="368"/>
                    <a:pt x="190" y="368"/>
                    <a:pt x="189" y="368"/>
                  </a:cubicBezTo>
                  <a:cubicBezTo>
                    <a:pt x="190" y="368"/>
                    <a:pt x="190" y="368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1" y="369"/>
                    <a:pt x="191" y="369"/>
                    <a:pt x="190" y="369"/>
                  </a:cubicBezTo>
                  <a:cubicBezTo>
                    <a:pt x="190" y="369"/>
                    <a:pt x="190" y="369"/>
                    <a:pt x="190" y="369"/>
                  </a:cubicBezTo>
                  <a:cubicBezTo>
                    <a:pt x="190" y="370"/>
                    <a:pt x="189" y="370"/>
                    <a:pt x="189" y="370"/>
                  </a:cubicBezTo>
                  <a:cubicBezTo>
                    <a:pt x="191" y="370"/>
                    <a:pt x="190" y="371"/>
                    <a:pt x="191" y="371"/>
                  </a:cubicBezTo>
                  <a:cubicBezTo>
                    <a:pt x="190" y="371"/>
                    <a:pt x="190" y="371"/>
                    <a:pt x="190" y="371"/>
                  </a:cubicBezTo>
                  <a:cubicBezTo>
                    <a:pt x="192" y="371"/>
                    <a:pt x="192" y="371"/>
                    <a:pt x="192" y="371"/>
                  </a:cubicBezTo>
                  <a:cubicBezTo>
                    <a:pt x="191" y="371"/>
                    <a:pt x="191" y="371"/>
                    <a:pt x="191" y="371"/>
                  </a:cubicBezTo>
                  <a:cubicBezTo>
                    <a:pt x="189" y="371"/>
                    <a:pt x="189" y="371"/>
                    <a:pt x="189" y="371"/>
                  </a:cubicBezTo>
                  <a:cubicBezTo>
                    <a:pt x="188" y="371"/>
                    <a:pt x="191" y="371"/>
                    <a:pt x="192" y="372"/>
                  </a:cubicBezTo>
                  <a:cubicBezTo>
                    <a:pt x="193" y="372"/>
                    <a:pt x="191" y="372"/>
                    <a:pt x="191" y="372"/>
                  </a:cubicBezTo>
                  <a:cubicBezTo>
                    <a:pt x="190" y="372"/>
                    <a:pt x="191" y="372"/>
                    <a:pt x="191" y="372"/>
                  </a:cubicBezTo>
                  <a:cubicBezTo>
                    <a:pt x="189" y="371"/>
                    <a:pt x="190" y="372"/>
                    <a:pt x="189" y="372"/>
                  </a:cubicBezTo>
                  <a:cubicBezTo>
                    <a:pt x="189" y="372"/>
                    <a:pt x="191" y="372"/>
                    <a:pt x="191" y="372"/>
                  </a:cubicBezTo>
                  <a:cubicBezTo>
                    <a:pt x="190" y="373"/>
                    <a:pt x="191" y="373"/>
                    <a:pt x="189" y="373"/>
                  </a:cubicBezTo>
                  <a:cubicBezTo>
                    <a:pt x="190" y="373"/>
                    <a:pt x="190" y="373"/>
                    <a:pt x="191" y="374"/>
                  </a:cubicBezTo>
                  <a:cubicBezTo>
                    <a:pt x="191" y="373"/>
                    <a:pt x="191" y="373"/>
                    <a:pt x="193" y="373"/>
                  </a:cubicBezTo>
                  <a:cubicBezTo>
                    <a:pt x="193" y="373"/>
                    <a:pt x="193" y="374"/>
                    <a:pt x="192" y="374"/>
                  </a:cubicBezTo>
                  <a:cubicBezTo>
                    <a:pt x="192" y="374"/>
                    <a:pt x="192" y="374"/>
                    <a:pt x="192" y="374"/>
                  </a:cubicBezTo>
                  <a:cubicBezTo>
                    <a:pt x="192" y="374"/>
                    <a:pt x="192" y="374"/>
                    <a:pt x="193" y="374"/>
                  </a:cubicBezTo>
                  <a:cubicBezTo>
                    <a:pt x="191" y="374"/>
                    <a:pt x="191" y="374"/>
                    <a:pt x="191" y="374"/>
                  </a:cubicBezTo>
                  <a:cubicBezTo>
                    <a:pt x="193" y="374"/>
                    <a:pt x="192" y="375"/>
                    <a:pt x="193" y="375"/>
                  </a:cubicBezTo>
                  <a:cubicBezTo>
                    <a:pt x="191" y="375"/>
                    <a:pt x="189" y="375"/>
                    <a:pt x="189" y="375"/>
                  </a:cubicBezTo>
                  <a:cubicBezTo>
                    <a:pt x="190" y="376"/>
                    <a:pt x="190" y="376"/>
                    <a:pt x="190" y="376"/>
                  </a:cubicBezTo>
                  <a:cubicBezTo>
                    <a:pt x="191" y="376"/>
                    <a:pt x="190" y="376"/>
                    <a:pt x="189" y="376"/>
                  </a:cubicBezTo>
                  <a:cubicBezTo>
                    <a:pt x="188" y="376"/>
                    <a:pt x="194" y="377"/>
                    <a:pt x="192" y="377"/>
                  </a:cubicBezTo>
                  <a:cubicBezTo>
                    <a:pt x="190" y="377"/>
                    <a:pt x="190" y="377"/>
                    <a:pt x="189" y="377"/>
                  </a:cubicBezTo>
                  <a:cubicBezTo>
                    <a:pt x="190" y="378"/>
                    <a:pt x="191" y="378"/>
                    <a:pt x="191" y="378"/>
                  </a:cubicBezTo>
                  <a:cubicBezTo>
                    <a:pt x="192" y="378"/>
                    <a:pt x="189" y="377"/>
                    <a:pt x="191" y="377"/>
                  </a:cubicBezTo>
                  <a:cubicBezTo>
                    <a:pt x="192" y="377"/>
                    <a:pt x="191" y="378"/>
                    <a:pt x="192" y="378"/>
                  </a:cubicBezTo>
                  <a:cubicBezTo>
                    <a:pt x="187" y="378"/>
                    <a:pt x="191" y="380"/>
                    <a:pt x="188" y="380"/>
                  </a:cubicBezTo>
                  <a:cubicBezTo>
                    <a:pt x="191" y="380"/>
                    <a:pt x="189" y="381"/>
                    <a:pt x="190" y="381"/>
                  </a:cubicBezTo>
                  <a:cubicBezTo>
                    <a:pt x="187" y="381"/>
                    <a:pt x="190" y="382"/>
                    <a:pt x="189" y="382"/>
                  </a:cubicBezTo>
                  <a:cubicBezTo>
                    <a:pt x="191" y="382"/>
                    <a:pt x="191" y="382"/>
                    <a:pt x="191" y="382"/>
                  </a:cubicBezTo>
                  <a:cubicBezTo>
                    <a:pt x="190" y="382"/>
                    <a:pt x="195" y="383"/>
                    <a:pt x="192" y="383"/>
                  </a:cubicBezTo>
                  <a:cubicBezTo>
                    <a:pt x="191" y="383"/>
                    <a:pt x="190" y="383"/>
                    <a:pt x="190" y="383"/>
                  </a:cubicBezTo>
                  <a:cubicBezTo>
                    <a:pt x="187" y="383"/>
                    <a:pt x="192" y="384"/>
                    <a:pt x="189" y="384"/>
                  </a:cubicBezTo>
                  <a:cubicBezTo>
                    <a:pt x="190" y="384"/>
                    <a:pt x="192" y="384"/>
                    <a:pt x="193" y="385"/>
                  </a:cubicBezTo>
                  <a:cubicBezTo>
                    <a:pt x="192" y="385"/>
                    <a:pt x="190" y="385"/>
                    <a:pt x="190" y="385"/>
                  </a:cubicBezTo>
                  <a:cubicBezTo>
                    <a:pt x="190" y="386"/>
                    <a:pt x="191" y="386"/>
                    <a:pt x="190" y="386"/>
                  </a:cubicBezTo>
                  <a:cubicBezTo>
                    <a:pt x="189" y="386"/>
                    <a:pt x="189" y="386"/>
                    <a:pt x="189" y="386"/>
                  </a:cubicBezTo>
                  <a:cubicBezTo>
                    <a:pt x="188" y="386"/>
                    <a:pt x="189" y="386"/>
                    <a:pt x="190" y="387"/>
                  </a:cubicBezTo>
                  <a:cubicBezTo>
                    <a:pt x="188" y="387"/>
                    <a:pt x="189" y="388"/>
                    <a:pt x="188" y="388"/>
                  </a:cubicBezTo>
                  <a:cubicBezTo>
                    <a:pt x="191" y="389"/>
                    <a:pt x="187" y="389"/>
                    <a:pt x="190" y="389"/>
                  </a:cubicBezTo>
                  <a:cubicBezTo>
                    <a:pt x="189" y="389"/>
                    <a:pt x="189" y="389"/>
                    <a:pt x="189" y="389"/>
                  </a:cubicBezTo>
                  <a:cubicBezTo>
                    <a:pt x="190" y="389"/>
                    <a:pt x="192" y="390"/>
                    <a:pt x="192" y="390"/>
                  </a:cubicBezTo>
                  <a:cubicBezTo>
                    <a:pt x="190" y="390"/>
                    <a:pt x="190" y="390"/>
                    <a:pt x="190" y="390"/>
                  </a:cubicBezTo>
                  <a:cubicBezTo>
                    <a:pt x="188" y="390"/>
                    <a:pt x="190" y="390"/>
                    <a:pt x="189" y="391"/>
                  </a:cubicBezTo>
                  <a:cubicBezTo>
                    <a:pt x="190" y="390"/>
                    <a:pt x="189" y="391"/>
                    <a:pt x="190" y="391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192" y="392"/>
                    <a:pt x="192" y="391"/>
                    <a:pt x="192" y="392"/>
                  </a:cubicBezTo>
                  <a:cubicBezTo>
                    <a:pt x="192" y="392"/>
                    <a:pt x="190" y="392"/>
                    <a:pt x="190" y="392"/>
                  </a:cubicBezTo>
                  <a:cubicBezTo>
                    <a:pt x="189" y="392"/>
                    <a:pt x="190" y="392"/>
                    <a:pt x="190" y="393"/>
                  </a:cubicBezTo>
                  <a:cubicBezTo>
                    <a:pt x="190" y="393"/>
                    <a:pt x="190" y="392"/>
                    <a:pt x="191" y="393"/>
                  </a:cubicBezTo>
                  <a:cubicBezTo>
                    <a:pt x="191" y="393"/>
                    <a:pt x="190" y="393"/>
                    <a:pt x="190" y="393"/>
                  </a:cubicBezTo>
                  <a:cubicBezTo>
                    <a:pt x="190" y="393"/>
                    <a:pt x="191" y="393"/>
                    <a:pt x="191" y="393"/>
                  </a:cubicBezTo>
                  <a:cubicBezTo>
                    <a:pt x="191" y="393"/>
                    <a:pt x="191" y="393"/>
                    <a:pt x="191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90" y="393"/>
                    <a:pt x="190" y="393"/>
                    <a:pt x="190" y="393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88" y="394"/>
                    <a:pt x="190" y="394"/>
                    <a:pt x="191" y="394"/>
                  </a:cubicBezTo>
                  <a:cubicBezTo>
                    <a:pt x="189" y="395"/>
                    <a:pt x="191" y="396"/>
                    <a:pt x="192" y="396"/>
                  </a:cubicBezTo>
                  <a:cubicBezTo>
                    <a:pt x="192" y="396"/>
                    <a:pt x="190" y="396"/>
                    <a:pt x="191" y="396"/>
                  </a:cubicBezTo>
                  <a:cubicBezTo>
                    <a:pt x="191" y="397"/>
                    <a:pt x="193" y="397"/>
                    <a:pt x="192" y="397"/>
                  </a:cubicBezTo>
                  <a:cubicBezTo>
                    <a:pt x="192" y="397"/>
                    <a:pt x="191" y="397"/>
                    <a:pt x="191" y="398"/>
                  </a:cubicBezTo>
                  <a:cubicBezTo>
                    <a:pt x="190" y="398"/>
                    <a:pt x="192" y="397"/>
                    <a:pt x="192" y="397"/>
                  </a:cubicBezTo>
                  <a:cubicBezTo>
                    <a:pt x="190" y="398"/>
                    <a:pt x="194" y="399"/>
                    <a:pt x="192" y="400"/>
                  </a:cubicBezTo>
                  <a:cubicBezTo>
                    <a:pt x="192" y="399"/>
                    <a:pt x="191" y="399"/>
                    <a:pt x="191" y="399"/>
                  </a:cubicBezTo>
                  <a:cubicBezTo>
                    <a:pt x="191" y="400"/>
                    <a:pt x="192" y="400"/>
                    <a:pt x="194" y="401"/>
                  </a:cubicBezTo>
                  <a:cubicBezTo>
                    <a:pt x="192" y="401"/>
                    <a:pt x="192" y="401"/>
                    <a:pt x="192" y="401"/>
                  </a:cubicBezTo>
                  <a:cubicBezTo>
                    <a:pt x="192" y="401"/>
                    <a:pt x="193" y="401"/>
                    <a:pt x="194" y="401"/>
                  </a:cubicBezTo>
                  <a:cubicBezTo>
                    <a:pt x="195" y="401"/>
                    <a:pt x="196" y="401"/>
                    <a:pt x="196" y="402"/>
                  </a:cubicBezTo>
                  <a:cubicBezTo>
                    <a:pt x="196" y="402"/>
                    <a:pt x="196" y="402"/>
                    <a:pt x="196" y="402"/>
                  </a:cubicBezTo>
                  <a:cubicBezTo>
                    <a:pt x="196" y="402"/>
                    <a:pt x="197" y="402"/>
                    <a:pt x="197" y="402"/>
                  </a:cubicBezTo>
                  <a:cubicBezTo>
                    <a:pt x="196" y="403"/>
                    <a:pt x="196" y="402"/>
                    <a:pt x="195" y="402"/>
                  </a:cubicBezTo>
                  <a:cubicBezTo>
                    <a:pt x="193" y="403"/>
                    <a:pt x="194" y="404"/>
                    <a:pt x="194" y="404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6" y="404"/>
                    <a:pt x="194" y="404"/>
                    <a:pt x="194" y="404"/>
                  </a:cubicBezTo>
                  <a:cubicBezTo>
                    <a:pt x="199" y="405"/>
                    <a:pt x="199" y="405"/>
                    <a:pt x="199" y="405"/>
                  </a:cubicBezTo>
                  <a:cubicBezTo>
                    <a:pt x="198" y="404"/>
                    <a:pt x="197" y="405"/>
                    <a:pt x="196" y="405"/>
                  </a:cubicBezTo>
                  <a:cubicBezTo>
                    <a:pt x="196" y="405"/>
                    <a:pt x="199" y="406"/>
                    <a:pt x="201" y="406"/>
                  </a:cubicBezTo>
                  <a:cubicBezTo>
                    <a:pt x="200" y="406"/>
                    <a:pt x="201" y="406"/>
                    <a:pt x="201" y="407"/>
                  </a:cubicBezTo>
                  <a:cubicBezTo>
                    <a:pt x="200" y="407"/>
                    <a:pt x="202" y="407"/>
                    <a:pt x="200" y="407"/>
                  </a:cubicBezTo>
                  <a:cubicBezTo>
                    <a:pt x="199" y="407"/>
                    <a:pt x="199" y="407"/>
                    <a:pt x="199" y="407"/>
                  </a:cubicBezTo>
                  <a:cubicBezTo>
                    <a:pt x="199" y="407"/>
                    <a:pt x="197" y="407"/>
                    <a:pt x="196" y="407"/>
                  </a:cubicBezTo>
                  <a:cubicBezTo>
                    <a:pt x="196" y="407"/>
                    <a:pt x="196" y="408"/>
                    <a:pt x="195" y="409"/>
                  </a:cubicBezTo>
                  <a:cubicBezTo>
                    <a:pt x="198" y="408"/>
                    <a:pt x="197" y="410"/>
                    <a:pt x="199" y="409"/>
                  </a:cubicBezTo>
                  <a:cubicBezTo>
                    <a:pt x="200" y="410"/>
                    <a:pt x="197" y="410"/>
                    <a:pt x="197" y="410"/>
                  </a:cubicBezTo>
                  <a:cubicBezTo>
                    <a:pt x="198" y="411"/>
                    <a:pt x="197" y="411"/>
                    <a:pt x="197" y="412"/>
                  </a:cubicBezTo>
                  <a:cubicBezTo>
                    <a:pt x="197" y="412"/>
                    <a:pt x="197" y="412"/>
                    <a:pt x="197" y="412"/>
                  </a:cubicBezTo>
                  <a:cubicBezTo>
                    <a:pt x="198" y="412"/>
                    <a:pt x="197" y="413"/>
                    <a:pt x="199" y="413"/>
                  </a:cubicBezTo>
                  <a:cubicBezTo>
                    <a:pt x="198" y="413"/>
                    <a:pt x="198" y="413"/>
                    <a:pt x="198" y="413"/>
                  </a:cubicBezTo>
                  <a:cubicBezTo>
                    <a:pt x="197" y="414"/>
                    <a:pt x="201" y="413"/>
                    <a:pt x="200" y="414"/>
                  </a:cubicBezTo>
                  <a:cubicBezTo>
                    <a:pt x="199" y="414"/>
                    <a:pt x="199" y="414"/>
                    <a:pt x="199" y="414"/>
                  </a:cubicBezTo>
                  <a:cubicBezTo>
                    <a:pt x="200" y="414"/>
                    <a:pt x="198" y="415"/>
                    <a:pt x="200" y="415"/>
                  </a:cubicBezTo>
                  <a:cubicBezTo>
                    <a:pt x="199" y="415"/>
                    <a:pt x="199" y="415"/>
                    <a:pt x="198" y="415"/>
                  </a:cubicBezTo>
                  <a:cubicBezTo>
                    <a:pt x="199" y="415"/>
                    <a:pt x="199" y="416"/>
                    <a:pt x="200" y="416"/>
                  </a:cubicBezTo>
                  <a:cubicBezTo>
                    <a:pt x="198" y="416"/>
                    <a:pt x="198" y="416"/>
                    <a:pt x="198" y="416"/>
                  </a:cubicBezTo>
                  <a:cubicBezTo>
                    <a:pt x="197" y="417"/>
                    <a:pt x="201" y="416"/>
                    <a:pt x="200" y="417"/>
                  </a:cubicBezTo>
                  <a:cubicBezTo>
                    <a:pt x="200" y="417"/>
                    <a:pt x="199" y="417"/>
                    <a:pt x="199" y="417"/>
                  </a:cubicBezTo>
                  <a:cubicBezTo>
                    <a:pt x="200" y="417"/>
                    <a:pt x="200" y="418"/>
                    <a:pt x="200" y="418"/>
                  </a:cubicBezTo>
                  <a:cubicBezTo>
                    <a:pt x="198" y="419"/>
                    <a:pt x="198" y="419"/>
                    <a:pt x="198" y="419"/>
                  </a:cubicBezTo>
                  <a:cubicBezTo>
                    <a:pt x="198" y="421"/>
                    <a:pt x="198" y="423"/>
                    <a:pt x="201" y="425"/>
                  </a:cubicBezTo>
                  <a:cubicBezTo>
                    <a:pt x="198" y="425"/>
                    <a:pt x="199" y="424"/>
                    <a:pt x="197" y="425"/>
                  </a:cubicBezTo>
                  <a:cubicBezTo>
                    <a:pt x="200" y="425"/>
                    <a:pt x="198" y="425"/>
                    <a:pt x="199" y="426"/>
                  </a:cubicBezTo>
                  <a:cubicBezTo>
                    <a:pt x="198" y="426"/>
                    <a:pt x="198" y="426"/>
                    <a:pt x="198" y="426"/>
                  </a:cubicBezTo>
                  <a:cubicBezTo>
                    <a:pt x="199" y="426"/>
                    <a:pt x="198" y="426"/>
                    <a:pt x="198" y="426"/>
                  </a:cubicBezTo>
                  <a:cubicBezTo>
                    <a:pt x="199" y="426"/>
                    <a:pt x="199" y="426"/>
                    <a:pt x="199" y="426"/>
                  </a:cubicBezTo>
                  <a:cubicBezTo>
                    <a:pt x="199" y="426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8" y="427"/>
                    <a:pt x="197" y="427"/>
                    <a:pt x="199" y="427"/>
                  </a:cubicBezTo>
                  <a:cubicBezTo>
                    <a:pt x="199" y="427"/>
                    <a:pt x="199" y="427"/>
                    <a:pt x="199" y="427"/>
                  </a:cubicBezTo>
                  <a:cubicBezTo>
                    <a:pt x="197" y="428"/>
                    <a:pt x="197" y="428"/>
                    <a:pt x="197" y="428"/>
                  </a:cubicBezTo>
                  <a:cubicBezTo>
                    <a:pt x="200" y="428"/>
                    <a:pt x="198" y="428"/>
                    <a:pt x="198" y="428"/>
                  </a:cubicBezTo>
                  <a:cubicBezTo>
                    <a:pt x="197" y="429"/>
                    <a:pt x="194" y="427"/>
                    <a:pt x="194" y="429"/>
                  </a:cubicBezTo>
                  <a:cubicBezTo>
                    <a:pt x="194" y="429"/>
                    <a:pt x="194" y="429"/>
                    <a:pt x="194" y="429"/>
                  </a:cubicBezTo>
                  <a:cubicBezTo>
                    <a:pt x="189" y="432"/>
                    <a:pt x="183" y="435"/>
                    <a:pt x="180" y="441"/>
                  </a:cubicBezTo>
                  <a:cubicBezTo>
                    <a:pt x="180" y="442"/>
                    <a:pt x="179" y="443"/>
                    <a:pt x="178" y="444"/>
                  </a:cubicBezTo>
                  <a:cubicBezTo>
                    <a:pt x="178" y="441"/>
                    <a:pt x="178" y="437"/>
                    <a:pt x="180" y="434"/>
                  </a:cubicBezTo>
                  <a:cubicBezTo>
                    <a:pt x="179" y="431"/>
                    <a:pt x="178" y="427"/>
                    <a:pt x="179" y="425"/>
                  </a:cubicBezTo>
                  <a:cubicBezTo>
                    <a:pt x="178" y="412"/>
                    <a:pt x="182" y="402"/>
                    <a:pt x="179" y="389"/>
                  </a:cubicBezTo>
                  <a:cubicBezTo>
                    <a:pt x="179" y="390"/>
                    <a:pt x="178" y="389"/>
                    <a:pt x="177" y="389"/>
                  </a:cubicBezTo>
                  <a:cubicBezTo>
                    <a:pt x="178" y="389"/>
                    <a:pt x="178" y="389"/>
                    <a:pt x="178" y="389"/>
                  </a:cubicBezTo>
                  <a:cubicBezTo>
                    <a:pt x="176" y="388"/>
                    <a:pt x="176" y="388"/>
                    <a:pt x="176" y="388"/>
                  </a:cubicBezTo>
                  <a:cubicBezTo>
                    <a:pt x="176" y="387"/>
                    <a:pt x="178" y="387"/>
                    <a:pt x="178" y="388"/>
                  </a:cubicBezTo>
                  <a:cubicBezTo>
                    <a:pt x="178" y="383"/>
                    <a:pt x="177" y="379"/>
                    <a:pt x="178" y="374"/>
                  </a:cubicBezTo>
                  <a:cubicBezTo>
                    <a:pt x="175" y="374"/>
                    <a:pt x="177" y="371"/>
                    <a:pt x="175" y="371"/>
                  </a:cubicBezTo>
                  <a:cubicBezTo>
                    <a:pt x="176" y="371"/>
                    <a:pt x="176" y="371"/>
                    <a:pt x="176" y="371"/>
                  </a:cubicBezTo>
                  <a:cubicBezTo>
                    <a:pt x="175" y="368"/>
                    <a:pt x="175" y="368"/>
                    <a:pt x="177" y="365"/>
                  </a:cubicBezTo>
                  <a:cubicBezTo>
                    <a:pt x="178" y="353"/>
                    <a:pt x="176" y="340"/>
                    <a:pt x="174" y="326"/>
                  </a:cubicBezTo>
                  <a:cubicBezTo>
                    <a:pt x="170" y="313"/>
                    <a:pt x="162" y="297"/>
                    <a:pt x="148" y="288"/>
                  </a:cubicBezTo>
                  <a:cubicBezTo>
                    <a:pt x="143" y="290"/>
                    <a:pt x="142" y="286"/>
                    <a:pt x="138" y="288"/>
                  </a:cubicBezTo>
                  <a:cubicBezTo>
                    <a:pt x="138" y="287"/>
                    <a:pt x="138" y="287"/>
                    <a:pt x="138" y="287"/>
                  </a:cubicBezTo>
                  <a:cubicBezTo>
                    <a:pt x="136" y="288"/>
                    <a:pt x="136" y="286"/>
                    <a:pt x="133" y="284"/>
                  </a:cubicBezTo>
                  <a:cubicBezTo>
                    <a:pt x="133" y="285"/>
                    <a:pt x="132" y="284"/>
                    <a:pt x="132" y="286"/>
                  </a:cubicBezTo>
                  <a:cubicBezTo>
                    <a:pt x="131" y="287"/>
                    <a:pt x="131" y="282"/>
                    <a:pt x="129" y="283"/>
                  </a:cubicBezTo>
                  <a:cubicBezTo>
                    <a:pt x="129" y="282"/>
                    <a:pt x="129" y="284"/>
                    <a:pt x="129" y="283"/>
                  </a:cubicBezTo>
                  <a:cubicBezTo>
                    <a:pt x="125" y="285"/>
                    <a:pt x="129" y="282"/>
                    <a:pt x="127" y="279"/>
                  </a:cubicBezTo>
                  <a:cubicBezTo>
                    <a:pt x="120" y="278"/>
                    <a:pt x="113" y="280"/>
                    <a:pt x="107" y="278"/>
                  </a:cubicBezTo>
                  <a:cubicBezTo>
                    <a:pt x="108" y="278"/>
                    <a:pt x="108" y="280"/>
                    <a:pt x="107" y="280"/>
                  </a:cubicBezTo>
                  <a:cubicBezTo>
                    <a:pt x="107" y="276"/>
                    <a:pt x="105" y="280"/>
                    <a:pt x="104" y="279"/>
                  </a:cubicBezTo>
                  <a:cubicBezTo>
                    <a:pt x="104" y="278"/>
                    <a:pt x="105" y="278"/>
                    <a:pt x="105" y="278"/>
                  </a:cubicBezTo>
                  <a:cubicBezTo>
                    <a:pt x="103" y="276"/>
                    <a:pt x="101" y="278"/>
                    <a:pt x="98" y="277"/>
                  </a:cubicBezTo>
                  <a:cubicBezTo>
                    <a:pt x="96" y="278"/>
                    <a:pt x="94" y="275"/>
                    <a:pt x="92" y="277"/>
                  </a:cubicBezTo>
                  <a:cubicBezTo>
                    <a:pt x="93" y="275"/>
                    <a:pt x="91" y="276"/>
                    <a:pt x="91" y="275"/>
                  </a:cubicBezTo>
                  <a:cubicBezTo>
                    <a:pt x="89" y="279"/>
                    <a:pt x="88" y="273"/>
                    <a:pt x="85" y="275"/>
                  </a:cubicBezTo>
                  <a:cubicBezTo>
                    <a:pt x="86" y="275"/>
                    <a:pt x="86" y="275"/>
                    <a:pt x="86" y="275"/>
                  </a:cubicBezTo>
                  <a:cubicBezTo>
                    <a:pt x="80" y="274"/>
                    <a:pt x="77" y="272"/>
                    <a:pt x="72" y="271"/>
                  </a:cubicBezTo>
                  <a:cubicBezTo>
                    <a:pt x="69" y="270"/>
                    <a:pt x="69" y="264"/>
                    <a:pt x="66" y="264"/>
                  </a:cubicBezTo>
                  <a:cubicBezTo>
                    <a:pt x="65" y="265"/>
                    <a:pt x="65" y="265"/>
                    <a:pt x="64" y="265"/>
                  </a:cubicBezTo>
                  <a:cubicBezTo>
                    <a:pt x="64" y="264"/>
                    <a:pt x="65" y="264"/>
                    <a:pt x="65" y="264"/>
                  </a:cubicBezTo>
                  <a:cubicBezTo>
                    <a:pt x="63" y="263"/>
                    <a:pt x="63" y="260"/>
                    <a:pt x="62" y="259"/>
                  </a:cubicBezTo>
                  <a:cubicBezTo>
                    <a:pt x="62" y="259"/>
                    <a:pt x="61" y="258"/>
                    <a:pt x="60" y="259"/>
                  </a:cubicBezTo>
                  <a:cubicBezTo>
                    <a:pt x="61" y="256"/>
                    <a:pt x="56" y="255"/>
                    <a:pt x="57" y="252"/>
                  </a:cubicBezTo>
                  <a:cubicBezTo>
                    <a:pt x="54" y="254"/>
                    <a:pt x="54" y="252"/>
                    <a:pt x="53" y="251"/>
                  </a:cubicBezTo>
                  <a:cubicBezTo>
                    <a:pt x="53" y="251"/>
                    <a:pt x="54" y="250"/>
                    <a:pt x="54" y="250"/>
                  </a:cubicBezTo>
                  <a:cubicBezTo>
                    <a:pt x="53" y="249"/>
                    <a:pt x="53" y="248"/>
                    <a:pt x="53" y="245"/>
                  </a:cubicBezTo>
                  <a:cubicBezTo>
                    <a:pt x="52" y="245"/>
                    <a:pt x="50" y="245"/>
                    <a:pt x="50" y="244"/>
                  </a:cubicBezTo>
                  <a:cubicBezTo>
                    <a:pt x="52" y="242"/>
                    <a:pt x="50" y="241"/>
                    <a:pt x="50" y="240"/>
                  </a:cubicBezTo>
                  <a:cubicBezTo>
                    <a:pt x="48" y="241"/>
                    <a:pt x="46" y="240"/>
                    <a:pt x="47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6" y="235"/>
                    <a:pt x="48" y="230"/>
                    <a:pt x="44" y="225"/>
                  </a:cubicBezTo>
                  <a:cubicBezTo>
                    <a:pt x="45" y="224"/>
                    <a:pt x="45" y="224"/>
                    <a:pt x="45" y="224"/>
                  </a:cubicBezTo>
                  <a:cubicBezTo>
                    <a:pt x="42" y="219"/>
                    <a:pt x="42" y="213"/>
                    <a:pt x="37" y="209"/>
                  </a:cubicBezTo>
                  <a:cubicBezTo>
                    <a:pt x="37" y="208"/>
                    <a:pt x="37" y="207"/>
                    <a:pt x="36" y="205"/>
                  </a:cubicBezTo>
                  <a:cubicBezTo>
                    <a:pt x="37" y="205"/>
                    <a:pt x="39" y="204"/>
                    <a:pt x="40" y="203"/>
                  </a:cubicBezTo>
                  <a:cubicBezTo>
                    <a:pt x="36" y="203"/>
                    <a:pt x="36" y="203"/>
                    <a:pt x="36" y="203"/>
                  </a:cubicBezTo>
                  <a:cubicBezTo>
                    <a:pt x="41" y="201"/>
                    <a:pt x="44" y="197"/>
                    <a:pt x="48" y="196"/>
                  </a:cubicBezTo>
                  <a:cubicBezTo>
                    <a:pt x="47" y="198"/>
                    <a:pt x="49" y="198"/>
                    <a:pt x="49" y="199"/>
                  </a:cubicBezTo>
                  <a:cubicBezTo>
                    <a:pt x="50" y="198"/>
                    <a:pt x="50" y="196"/>
                    <a:pt x="52" y="196"/>
                  </a:cubicBezTo>
                  <a:cubicBezTo>
                    <a:pt x="51" y="199"/>
                    <a:pt x="51" y="199"/>
                    <a:pt x="51" y="199"/>
                  </a:cubicBezTo>
                  <a:cubicBezTo>
                    <a:pt x="52" y="197"/>
                    <a:pt x="56" y="193"/>
                    <a:pt x="59" y="190"/>
                  </a:cubicBezTo>
                  <a:cubicBezTo>
                    <a:pt x="59" y="197"/>
                    <a:pt x="61" y="192"/>
                    <a:pt x="62" y="201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61" y="202"/>
                    <a:pt x="61" y="203"/>
                    <a:pt x="62" y="206"/>
                  </a:cubicBezTo>
                  <a:cubicBezTo>
                    <a:pt x="64" y="206"/>
                    <a:pt x="65" y="204"/>
                    <a:pt x="64" y="199"/>
                  </a:cubicBezTo>
                  <a:cubicBezTo>
                    <a:pt x="68" y="202"/>
                    <a:pt x="65" y="203"/>
                    <a:pt x="68" y="212"/>
                  </a:cubicBezTo>
                  <a:cubicBezTo>
                    <a:pt x="71" y="214"/>
                    <a:pt x="66" y="208"/>
                    <a:pt x="69" y="207"/>
                  </a:cubicBezTo>
                  <a:cubicBezTo>
                    <a:pt x="70" y="206"/>
                    <a:pt x="71" y="211"/>
                    <a:pt x="75" y="215"/>
                  </a:cubicBezTo>
                  <a:cubicBezTo>
                    <a:pt x="82" y="221"/>
                    <a:pt x="78" y="220"/>
                    <a:pt x="81" y="223"/>
                  </a:cubicBezTo>
                  <a:cubicBezTo>
                    <a:pt x="79" y="223"/>
                    <a:pt x="71" y="217"/>
                    <a:pt x="73" y="217"/>
                  </a:cubicBezTo>
                  <a:cubicBezTo>
                    <a:pt x="65" y="209"/>
                    <a:pt x="73" y="224"/>
                    <a:pt x="68" y="218"/>
                  </a:cubicBezTo>
                  <a:cubicBezTo>
                    <a:pt x="75" y="226"/>
                    <a:pt x="76" y="226"/>
                    <a:pt x="82" y="226"/>
                  </a:cubicBezTo>
                  <a:cubicBezTo>
                    <a:pt x="79" y="225"/>
                    <a:pt x="85" y="224"/>
                    <a:pt x="82" y="223"/>
                  </a:cubicBezTo>
                  <a:cubicBezTo>
                    <a:pt x="98" y="219"/>
                    <a:pt x="96" y="225"/>
                    <a:pt x="106" y="216"/>
                  </a:cubicBezTo>
                  <a:cubicBezTo>
                    <a:pt x="103" y="216"/>
                    <a:pt x="111" y="202"/>
                    <a:pt x="104" y="206"/>
                  </a:cubicBezTo>
                  <a:cubicBezTo>
                    <a:pt x="104" y="204"/>
                    <a:pt x="105" y="201"/>
                    <a:pt x="107" y="200"/>
                  </a:cubicBezTo>
                  <a:cubicBezTo>
                    <a:pt x="107" y="203"/>
                    <a:pt x="110" y="197"/>
                    <a:pt x="110" y="201"/>
                  </a:cubicBezTo>
                  <a:cubicBezTo>
                    <a:pt x="111" y="198"/>
                    <a:pt x="111" y="198"/>
                    <a:pt x="111" y="198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14" y="201"/>
                    <a:pt x="118" y="196"/>
                    <a:pt x="120" y="194"/>
                  </a:cubicBezTo>
                  <a:cubicBezTo>
                    <a:pt x="121" y="189"/>
                    <a:pt x="117" y="195"/>
                    <a:pt x="119" y="190"/>
                  </a:cubicBezTo>
                  <a:cubicBezTo>
                    <a:pt x="119" y="192"/>
                    <a:pt x="121" y="189"/>
                    <a:pt x="122" y="186"/>
                  </a:cubicBezTo>
                  <a:cubicBezTo>
                    <a:pt x="120" y="191"/>
                    <a:pt x="119" y="186"/>
                    <a:pt x="120" y="182"/>
                  </a:cubicBezTo>
                  <a:cubicBezTo>
                    <a:pt x="120" y="181"/>
                    <a:pt x="121" y="180"/>
                    <a:pt x="121" y="179"/>
                  </a:cubicBezTo>
                  <a:cubicBezTo>
                    <a:pt x="122" y="180"/>
                    <a:pt x="122" y="180"/>
                    <a:pt x="122" y="181"/>
                  </a:cubicBezTo>
                  <a:cubicBezTo>
                    <a:pt x="122" y="182"/>
                    <a:pt x="122" y="182"/>
                    <a:pt x="122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2" y="183"/>
                    <a:pt x="122" y="183"/>
                  </a:cubicBezTo>
                  <a:cubicBezTo>
                    <a:pt x="122" y="188"/>
                    <a:pt x="125" y="188"/>
                    <a:pt x="126" y="189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27" y="193"/>
                    <a:pt x="127" y="193"/>
                    <a:pt x="127" y="193"/>
                  </a:cubicBezTo>
                  <a:cubicBezTo>
                    <a:pt x="130" y="197"/>
                    <a:pt x="134" y="202"/>
                    <a:pt x="132" y="203"/>
                  </a:cubicBezTo>
                  <a:cubicBezTo>
                    <a:pt x="134" y="205"/>
                    <a:pt x="136" y="206"/>
                    <a:pt x="135" y="203"/>
                  </a:cubicBezTo>
                  <a:cubicBezTo>
                    <a:pt x="136" y="205"/>
                    <a:pt x="140" y="212"/>
                    <a:pt x="151" y="211"/>
                  </a:cubicBezTo>
                  <a:cubicBezTo>
                    <a:pt x="161" y="208"/>
                    <a:pt x="165" y="201"/>
                    <a:pt x="167" y="197"/>
                  </a:cubicBezTo>
                  <a:cubicBezTo>
                    <a:pt x="164" y="201"/>
                    <a:pt x="163" y="200"/>
                    <a:pt x="162" y="200"/>
                  </a:cubicBezTo>
                  <a:cubicBezTo>
                    <a:pt x="161" y="197"/>
                    <a:pt x="164" y="198"/>
                    <a:pt x="164" y="194"/>
                  </a:cubicBezTo>
                  <a:cubicBezTo>
                    <a:pt x="165" y="195"/>
                    <a:pt x="167" y="192"/>
                    <a:pt x="166" y="196"/>
                  </a:cubicBezTo>
                  <a:cubicBezTo>
                    <a:pt x="170" y="191"/>
                    <a:pt x="171" y="185"/>
                    <a:pt x="173" y="179"/>
                  </a:cubicBezTo>
                  <a:cubicBezTo>
                    <a:pt x="173" y="180"/>
                    <a:pt x="173" y="180"/>
                    <a:pt x="174" y="181"/>
                  </a:cubicBezTo>
                  <a:cubicBezTo>
                    <a:pt x="174" y="181"/>
                    <a:pt x="174" y="181"/>
                    <a:pt x="174" y="182"/>
                  </a:cubicBezTo>
                  <a:cubicBezTo>
                    <a:pt x="174" y="182"/>
                    <a:pt x="174" y="182"/>
                    <a:pt x="174" y="183"/>
                  </a:cubicBezTo>
                  <a:cubicBezTo>
                    <a:pt x="175" y="184"/>
                    <a:pt x="175" y="185"/>
                    <a:pt x="176" y="186"/>
                  </a:cubicBezTo>
                  <a:cubicBezTo>
                    <a:pt x="175" y="185"/>
                    <a:pt x="175" y="185"/>
                    <a:pt x="175" y="184"/>
                  </a:cubicBezTo>
                  <a:cubicBezTo>
                    <a:pt x="175" y="185"/>
                    <a:pt x="175" y="186"/>
                    <a:pt x="176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77" y="189"/>
                    <a:pt x="177" y="190"/>
                    <a:pt x="178" y="191"/>
                  </a:cubicBezTo>
                  <a:cubicBezTo>
                    <a:pt x="176" y="191"/>
                    <a:pt x="176" y="191"/>
                    <a:pt x="176" y="191"/>
                  </a:cubicBezTo>
                  <a:cubicBezTo>
                    <a:pt x="176" y="194"/>
                    <a:pt x="188" y="201"/>
                    <a:pt x="189" y="198"/>
                  </a:cubicBezTo>
                  <a:cubicBezTo>
                    <a:pt x="205" y="196"/>
                    <a:pt x="210" y="186"/>
                    <a:pt x="213" y="179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8"/>
                    <a:pt x="214" y="178"/>
                  </a:cubicBezTo>
                  <a:cubicBezTo>
                    <a:pt x="214" y="178"/>
                    <a:pt x="214" y="177"/>
                    <a:pt x="214" y="177"/>
                  </a:cubicBezTo>
                  <a:cubicBezTo>
                    <a:pt x="214" y="177"/>
                    <a:pt x="215" y="177"/>
                    <a:pt x="215" y="177"/>
                  </a:cubicBezTo>
                  <a:cubicBezTo>
                    <a:pt x="219" y="183"/>
                    <a:pt x="215" y="181"/>
                    <a:pt x="216" y="184"/>
                  </a:cubicBezTo>
                  <a:cubicBezTo>
                    <a:pt x="224" y="191"/>
                    <a:pt x="234" y="187"/>
                    <a:pt x="239" y="182"/>
                  </a:cubicBezTo>
                  <a:cubicBezTo>
                    <a:pt x="239" y="182"/>
                    <a:pt x="240" y="183"/>
                    <a:pt x="239" y="183"/>
                  </a:cubicBezTo>
                  <a:cubicBezTo>
                    <a:pt x="244" y="179"/>
                    <a:pt x="250" y="173"/>
                    <a:pt x="253" y="167"/>
                  </a:cubicBezTo>
                  <a:cubicBezTo>
                    <a:pt x="255" y="173"/>
                    <a:pt x="258" y="178"/>
                    <a:pt x="262" y="183"/>
                  </a:cubicBezTo>
                  <a:cubicBezTo>
                    <a:pt x="272" y="194"/>
                    <a:pt x="282" y="179"/>
                    <a:pt x="282" y="172"/>
                  </a:cubicBezTo>
                  <a:cubicBezTo>
                    <a:pt x="282" y="171"/>
                    <a:pt x="283" y="172"/>
                    <a:pt x="283" y="173"/>
                  </a:cubicBezTo>
                  <a:cubicBezTo>
                    <a:pt x="283" y="162"/>
                    <a:pt x="288" y="150"/>
                    <a:pt x="283" y="141"/>
                  </a:cubicBezTo>
                  <a:cubicBezTo>
                    <a:pt x="281" y="138"/>
                    <a:pt x="281" y="138"/>
                    <a:pt x="281" y="138"/>
                  </a:cubicBezTo>
                  <a:cubicBezTo>
                    <a:pt x="282" y="136"/>
                    <a:pt x="283" y="136"/>
                    <a:pt x="284" y="134"/>
                  </a:cubicBezTo>
                  <a:cubicBezTo>
                    <a:pt x="283" y="132"/>
                    <a:pt x="283" y="124"/>
                    <a:pt x="282" y="122"/>
                  </a:cubicBezTo>
                  <a:cubicBezTo>
                    <a:pt x="283" y="121"/>
                    <a:pt x="283" y="123"/>
                    <a:pt x="283" y="123"/>
                  </a:cubicBezTo>
                  <a:cubicBezTo>
                    <a:pt x="284" y="122"/>
                    <a:pt x="284" y="121"/>
                    <a:pt x="284" y="120"/>
                  </a:cubicBezTo>
                  <a:cubicBezTo>
                    <a:pt x="285" y="120"/>
                    <a:pt x="286" y="120"/>
                    <a:pt x="287" y="120"/>
                  </a:cubicBezTo>
                  <a:cubicBezTo>
                    <a:pt x="293" y="141"/>
                    <a:pt x="294" y="171"/>
                    <a:pt x="312" y="180"/>
                  </a:cubicBezTo>
                  <a:cubicBezTo>
                    <a:pt x="316" y="182"/>
                    <a:pt x="313" y="183"/>
                    <a:pt x="315" y="184"/>
                  </a:cubicBezTo>
                  <a:cubicBezTo>
                    <a:pt x="325" y="187"/>
                    <a:pt x="336" y="188"/>
                    <a:pt x="347" y="188"/>
                  </a:cubicBezTo>
                  <a:cubicBezTo>
                    <a:pt x="346" y="189"/>
                    <a:pt x="345" y="190"/>
                    <a:pt x="344" y="191"/>
                  </a:cubicBezTo>
                  <a:cubicBezTo>
                    <a:pt x="346" y="193"/>
                    <a:pt x="342" y="195"/>
                    <a:pt x="343" y="196"/>
                  </a:cubicBezTo>
                  <a:cubicBezTo>
                    <a:pt x="343" y="196"/>
                    <a:pt x="343" y="196"/>
                    <a:pt x="343" y="195"/>
                  </a:cubicBezTo>
                  <a:cubicBezTo>
                    <a:pt x="340" y="201"/>
                    <a:pt x="343" y="196"/>
                    <a:pt x="338" y="200"/>
                  </a:cubicBezTo>
                  <a:cubicBezTo>
                    <a:pt x="327" y="213"/>
                    <a:pt x="329" y="230"/>
                    <a:pt x="329" y="240"/>
                  </a:cubicBezTo>
                  <a:cubicBezTo>
                    <a:pt x="330" y="251"/>
                    <a:pt x="331" y="257"/>
                    <a:pt x="326" y="263"/>
                  </a:cubicBezTo>
                  <a:cubicBezTo>
                    <a:pt x="327" y="267"/>
                    <a:pt x="324" y="267"/>
                    <a:pt x="325" y="270"/>
                  </a:cubicBezTo>
                  <a:cubicBezTo>
                    <a:pt x="324" y="269"/>
                    <a:pt x="324" y="269"/>
                    <a:pt x="324" y="269"/>
                  </a:cubicBezTo>
                  <a:cubicBezTo>
                    <a:pt x="324" y="271"/>
                    <a:pt x="323" y="270"/>
                    <a:pt x="321" y="270"/>
                  </a:cubicBezTo>
                  <a:cubicBezTo>
                    <a:pt x="321" y="271"/>
                    <a:pt x="320" y="271"/>
                    <a:pt x="321" y="272"/>
                  </a:cubicBezTo>
                  <a:cubicBezTo>
                    <a:pt x="322" y="274"/>
                    <a:pt x="319" y="270"/>
                    <a:pt x="318" y="271"/>
                  </a:cubicBezTo>
                  <a:cubicBezTo>
                    <a:pt x="318" y="271"/>
                    <a:pt x="319" y="272"/>
                    <a:pt x="318" y="272"/>
                  </a:cubicBezTo>
                  <a:cubicBezTo>
                    <a:pt x="317" y="275"/>
                    <a:pt x="318" y="271"/>
                    <a:pt x="315" y="270"/>
                  </a:cubicBezTo>
                  <a:cubicBezTo>
                    <a:pt x="311" y="273"/>
                    <a:pt x="306" y="276"/>
                    <a:pt x="302" y="277"/>
                  </a:cubicBezTo>
                  <a:cubicBezTo>
                    <a:pt x="302" y="277"/>
                    <a:pt x="303" y="278"/>
                    <a:pt x="302" y="278"/>
                  </a:cubicBezTo>
                  <a:cubicBezTo>
                    <a:pt x="301" y="275"/>
                    <a:pt x="301" y="280"/>
                    <a:pt x="299" y="279"/>
                  </a:cubicBezTo>
                  <a:cubicBezTo>
                    <a:pt x="300" y="277"/>
                    <a:pt x="300" y="277"/>
                    <a:pt x="300" y="277"/>
                  </a:cubicBezTo>
                  <a:cubicBezTo>
                    <a:pt x="297" y="277"/>
                    <a:pt x="296" y="279"/>
                    <a:pt x="293" y="279"/>
                  </a:cubicBezTo>
                  <a:cubicBezTo>
                    <a:pt x="292" y="280"/>
                    <a:pt x="288" y="279"/>
                    <a:pt x="287" y="281"/>
                  </a:cubicBezTo>
                  <a:cubicBezTo>
                    <a:pt x="287" y="280"/>
                    <a:pt x="286" y="280"/>
                    <a:pt x="285" y="280"/>
                  </a:cubicBezTo>
                  <a:cubicBezTo>
                    <a:pt x="285" y="284"/>
                    <a:pt x="281" y="280"/>
                    <a:pt x="280" y="284"/>
                  </a:cubicBezTo>
                  <a:cubicBezTo>
                    <a:pt x="280" y="283"/>
                    <a:pt x="280" y="283"/>
                    <a:pt x="280" y="283"/>
                  </a:cubicBezTo>
                  <a:cubicBezTo>
                    <a:pt x="274" y="287"/>
                    <a:pt x="267" y="290"/>
                    <a:pt x="263" y="297"/>
                  </a:cubicBezTo>
                  <a:cubicBezTo>
                    <a:pt x="260" y="300"/>
                    <a:pt x="256" y="300"/>
                    <a:pt x="254" y="305"/>
                  </a:cubicBezTo>
                  <a:cubicBezTo>
                    <a:pt x="254" y="306"/>
                    <a:pt x="255" y="306"/>
                    <a:pt x="255" y="307"/>
                  </a:cubicBezTo>
                  <a:cubicBezTo>
                    <a:pt x="255" y="308"/>
                    <a:pt x="254" y="306"/>
                    <a:pt x="254" y="306"/>
                  </a:cubicBezTo>
                  <a:cubicBezTo>
                    <a:pt x="254" y="309"/>
                    <a:pt x="251" y="310"/>
                    <a:pt x="250" y="312"/>
                  </a:cubicBezTo>
                  <a:cubicBezTo>
                    <a:pt x="250" y="313"/>
                    <a:pt x="250" y="314"/>
                    <a:pt x="251" y="314"/>
                  </a:cubicBezTo>
                  <a:cubicBezTo>
                    <a:pt x="247" y="315"/>
                    <a:pt x="248" y="320"/>
                    <a:pt x="245" y="322"/>
                  </a:cubicBezTo>
                  <a:cubicBezTo>
                    <a:pt x="248" y="322"/>
                    <a:pt x="246" y="324"/>
                    <a:pt x="247" y="325"/>
                  </a:cubicBezTo>
                  <a:cubicBezTo>
                    <a:pt x="246" y="326"/>
                    <a:pt x="245" y="326"/>
                    <a:pt x="245" y="325"/>
                  </a:cubicBezTo>
                  <a:cubicBezTo>
                    <a:pt x="245" y="327"/>
                    <a:pt x="244" y="328"/>
                    <a:pt x="243" y="330"/>
                  </a:cubicBezTo>
                  <a:cubicBezTo>
                    <a:pt x="243" y="332"/>
                    <a:pt x="244" y="333"/>
                    <a:pt x="243" y="334"/>
                  </a:cubicBezTo>
                  <a:cubicBezTo>
                    <a:pt x="241" y="334"/>
                    <a:pt x="242" y="336"/>
                    <a:pt x="241" y="338"/>
                  </a:cubicBezTo>
                  <a:cubicBezTo>
                    <a:pt x="243" y="338"/>
                    <a:pt x="244" y="340"/>
                    <a:pt x="243" y="341"/>
                  </a:cubicBezTo>
                  <a:cubicBezTo>
                    <a:pt x="240" y="340"/>
                    <a:pt x="240" y="340"/>
                    <a:pt x="240" y="340"/>
                  </a:cubicBezTo>
                  <a:cubicBezTo>
                    <a:pt x="241" y="344"/>
                    <a:pt x="237" y="350"/>
                    <a:pt x="240" y="355"/>
                  </a:cubicBezTo>
                  <a:cubicBezTo>
                    <a:pt x="238" y="355"/>
                    <a:pt x="238" y="355"/>
                    <a:pt x="238" y="355"/>
                  </a:cubicBezTo>
                  <a:cubicBezTo>
                    <a:pt x="239" y="360"/>
                    <a:pt x="236" y="365"/>
                    <a:pt x="239" y="370"/>
                  </a:cubicBezTo>
                  <a:cubicBezTo>
                    <a:pt x="238" y="371"/>
                    <a:pt x="237" y="373"/>
                    <a:pt x="237" y="374"/>
                  </a:cubicBezTo>
                  <a:cubicBezTo>
                    <a:pt x="239" y="376"/>
                    <a:pt x="238" y="376"/>
                    <a:pt x="241" y="378"/>
                  </a:cubicBezTo>
                  <a:cubicBezTo>
                    <a:pt x="241" y="378"/>
                    <a:pt x="239" y="379"/>
                    <a:pt x="239" y="379"/>
                  </a:cubicBezTo>
                  <a:cubicBezTo>
                    <a:pt x="238" y="381"/>
                    <a:pt x="236" y="383"/>
                    <a:pt x="238" y="385"/>
                  </a:cubicBezTo>
                  <a:cubicBezTo>
                    <a:pt x="237" y="385"/>
                    <a:pt x="237" y="385"/>
                    <a:pt x="237" y="385"/>
                  </a:cubicBezTo>
                  <a:cubicBezTo>
                    <a:pt x="238" y="387"/>
                    <a:pt x="240" y="389"/>
                    <a:pt x="238" y="391"/>
                  </a:cubicBezTo>
                  <a:cubicBezTo>
                    <a:pt x="239" y="391"/>
                    <a:pt x="239" y="393"/>
                    <a:pt x="241" y="393"/>
                  </a:cubicBezTo>
                  <a:cubicBezTo>
                    <a:pt x="241" y="393"/>
                    <a:pt x="239" y="393"/>
                    <a:pt x="240" y="394"/>
                  </a:cubicBezTo>
                  <a:cubicBezTo>
                    <a:pt x="238" y="393"/>
                    <a:pt x="238" y="393"/>
                    <a:pt x="238" y="393"/>
                  </a:cubicBezTo>
                  <a:cubicBezTo>
                    <a:pt x="237" y="397"/>
                    <a:pt x="238" y="401"/>
                    <a:pt x="239" y="405"/>
                  </a:cubicBezTo>
                  <a:cubicBezTo>
                    <a:pt x="236" y="406"/>
                    <a:pt x="239" y="409"/>
                    <a:pt x="237" y="411"/>
                  </a:cubicBezTo>
                  <a:cubicBezTo>
                    <a:pt x="239" y="412"/>
                    <a:pt x="237" y="415"/>
                    <a:pt x="240" y="416"/>
                  </a:cubicBezTo>
                  <a:cubicBezTo>
                    <a:pt x="238" y="416"/>
                    <a:pt x="238" y="416"/>
                    <a:pt x="238" y="416"/>
                  </a:cubicBezTo>
                  <a:cubicBezTo>
                    <a:pt x="238" y="418"/>
                    <a:pt x="238" y="420"/>
                    <a:pt x="237" y="423"/>
                  </a:cubicBezTo>
                  <a:cubicBezTo>
                    <a:pt x="237" y="424"/>
                    <a:pt x="239" y="424"/>
                    <a:pt x="240" y="425"/>
                  </a:cubicBezTo>
                  <a:cubicBezTo>
                    <a:pt x="238" y="425"/>
                    <a:pt x="238" y="425"/>
                    <a:pt x="238" y="425"/>
                  </a:cubicBezTo>
                  <a:cubicBezTo>
                    <a:pt x="239" y="426"/>
                    <a:pt x="241" y="427"/>
                    <a:pt x="243" y="427"/>
                  </a:cubicBezTo>
                  <a:cubicBezTo>
                    <a:pt x="242" y="428"/>
                    <a:pt x="243" y="428"/>
                    <a:pt x="242" y="429"/>
                  </a:cubicBezTo>
                  <a:cubicBezTo>
                    <a:pt x="241" y="428"/>
                    <a:pt x="239" y="428"/>
                    <a:pt x="237" y="427"/>
                  </a:cubicBezTo>
                  <a:cubicBezTo>
                    <a:pt x="237" y="428"/>
                    <a:pt x="240" y="430"/>
                    <a:pt x="238" y="431"/>
                  </a:cubicBezTo>
                  <a:cubicBezTo>
                    <a:pt x="238" y="432"/>
                    <a:pt x="239" y="433"/>
                    <a:pt x="241" y="433"/>
                  </a:cubicBezTo>
                  <a:cubicBezTo>
                    <a:pt x="240" y="433"/>
                    <a:pt x="239" y="434"/>
                    <a:pt x="239" y="433"/>
                  </a:cubicBezTo>
                  <a:cubicBezTo>
                    <a:pt x="239" y="434"/>
                    <a:pt x="239" y="435"/>
                    <a:pt x="240" y="435"/>
                  </a:cubicBezTo>
                  <a:cubicBezTo>
                    <a:pt x="240" y="435"/>
                    <a:pt x="240" y="435"/>
                    <a:pt x="240" y="435"/>
                  </a:cubicBezTo>
                  <a:cubicBezTo>
                    <a:pt x="241" y="435"/>
                    <a:pt x="241" y="436"/>
                    <a:pt x="243" y="436"/>
                  </a:cubicBezTo>
                  <a:cubicBezTo>
                    <a:pt x="243" y="435"/>
                    <a:pt x="243" y="435"/>
                    <a:pt x="243" y="435"/>
                  </a:cubicBezTo>
                  <a:cubicBezTo>
                    <a:pt x="244" y="435"/>
                    <a:pt x="245" y="436"/>
                    <a:pt x="243" y="437"/>
                  </a:cubicBezTo>
                  <a:cubicBezTo>
                    <a:pt x="242" y="437"/>
                    <a:pt x="241" y="436"/>
                    <a:pt x="240" y="437"/>
                  </a:cubicBezTo>
                  <a:cubicBezTo>
                    <a:pt x="244" y="439"/>
                    <a:pt x="244" y="439"/>
                    <a:pt x="244" y="439"/>
                  </a:cubicBezTo>
                  <a:cubicBezTo>
                    <a:pt x="243" y="439"/>
                    <a:pt x="244" y="438"/>
                    <a:pt x="245" y="438"/>
                  </a:cubicBezTo>
                  <a:cubicBezTo>
                    <a:pt x="244" y="437"/>
                    <a:pt x="244" y="437"/>
                    <a:pt x="244" y="437"/>
                  </a:cubicBezTo>
                  <a:cubicBezTo>
                    <a:pt x="246" y="437"/>
                    <a:pt x="246" y="437"/>
                    <a:pt x="246" y="437"/>
                  </a:cubicBezTo>
                  <a:cubicBezTo>
                    <a:pt x="245" y="435"/>
                    <a:pt x="246" y="434"/>
                    <a:pt x="245" y="432"/>
                  </a:cubicBezTo>
                  <a:cubicBezTo>
                    <a:pt x="244" y="433"/>
                    <a:pt x="244" y="433"/>
                    <a:pt x="244" y="433"/>
                  </a:cubicBezTo>
                  <a:cubicBezTo>
                    <a:pt x="243" y="432"/>
                    <a:pt x="241" y="431"/>
                    <a:pt x="243" y="430"/>
                  </a:cubicBezTo>
                  <a:cubicBezTo>
                    <a:pt x="244" y="430"/>
                    <a:pt x="244" y="430"/>
                    <a:pt x="245" y="430"/>
                  </a:cubicBezTo>
                  <a:cubicBezTo>
                    <a:pt x="245" y="430"/>
                    <a:pt x="244" y="430"/>
                    <a:pt x="244" y="429"/>
                  </a:cubicBezTo>
                  <a:cubicBezTo>
                    <a:pt x="247" y="430"/>
                    <a:pt x="247" y="430"/>
                    <a:pt x="247" y="430"/>
                  </a:cubicBezTo>
                  <a:cubicBezTo>
                    <a:pt x="243" y="429"/>
                    <a:pt x="246" y="427"/>
                    <a:pt x="245" y="427"/>
                  </a:cubicBezTo>
                  <a:cubicBezTo>
                    <a:pt x="246" y="427"/>
                    <a:pt x="246" y="427"/>
                    <a:pt x="246" y="427"/>
                  </a:cubicBezTo>
                  <a:cubicBezTo>
                    <a:pt x="247" y="425"/>
                    <a:pt x="244" y="427"/>
                    <a:pt x="244" y="426"/>
                  </a:cubicBezTo>
                  <a:cubicBezTo>
                    <a:pt x="245" y="425"/>
                    <a:pt x="247" y="426"/>
                    <a:pt x="248" y="425"/>
                  </a:cubicBezTo>
                  <a:cubicBezTo>
                    <a:pt x="248" y="423"/>
                    <a:pt x="246" y="421"/>
                    <a:pt x="248" y="419"/>
                  </a:cubicBezTo>
                  <a:cubicBezTo>
                    <a:pt x="248" y="418"/>
                    <a:pt x="247" y="416"/>
                    <a:pt x="246" y="415"/>
                  </a:cubicBezTo>
                  <a:cubicBezTo>
                    <a:pt x="246" y="414"/>
                    <a:pt x="248" y="415"/>
                    <a:pt x="247" y="414"/>
                  </a:cubicBezTo>
                  <a:cubicBezTo>
                    <a:pt x="248" y="414"/>
                    <a:pt x="249" y="414"/>
                    <a:pt x="250" y="414"/>
                  </a:cubicBezTo>
                  <a:cubicBezTo>
                    <a:pt x="249" y="414"/>
                    <a:pt x="250" y="412"/>
                    <a:pt x="248" y="413"/>
                  </a:cubicBezTo>
                  <a:cubicBezTo>
                    <a:pt x="249" y="411"/>
                    <a:pt x="249" y="409"/>
                    <a:pt x="249" y="407"/>
                  </a:cubicBezTo>
                  <a:cubicBezTo>
                    <a:pt x="249" y="408"/>
                    <a:pt x="250" y="408"/>
                    <a:pt x="251" y="407"/>
                  </a:cubicBezTo>
                  <a:cubicBezTo>
                    <a:pt x="250" y="406"/>
                    <a:pt x="249" y="405"/>
                    <a:pt x="249" y="403"/>
                  </a:cubicBezTo>
                  <a:cubicBezTo>
                    <a:pt x="248" y="403"/>
                    <a:pt x="248" y="404"/>
                    <a:pt x="246" y="403"/>
                  </a:cubicBezTo>
                  <a:cubicBezTo>
                    <a:pt x="246" y="403"/>
                    <a:pt x="245" y="403"/>
                    <a:pt x="245" y="402"/>
                  </a:cubicBezTo>
                  <a:cubicBezTo>
                    <a:pt x="247" y="402"/>
                    <a:pt x="250" y="403"/>
                    <a:pt x="250" y="401"/>
                  </a:cubicBezTo>
                  <a:cubicBezTo>
                    <a:pt x="253" y="402"/>
                    <a:pt x="249" y="404"/>
                    <a:pt x="252" y="403"/>
                  </a:cubicBezTo>
                  <a:cubicBezTo>
                    <a:pt x="254" y="404"/>
                    <a:pt x="254" y="406"/>
                    <a:pt x="253" y="407"/>
                  </a:cubicBezTo>
                  <a:cubicBezTo>
                    <a:pt x="255" y="408"/>
                    <a:pt x="253" y="406"/>
                    <a:pt x="256" y="406"/>
                  </a:cubicBezTo>
                  <a:cubicBezTo>
                    <a:pt x="256" y="405"/>
                    <a:pt x="254" y="405"/>
                    <a:pt x="254" y="403"/>
                  </a:cubicBezTo>
                  <a:cubicBezTo>
                    <a:pt x="253" y="403"/>
                    <a:pt x="253" y="403"/>
                    <a:pt x="252" y="402"/>
                  </a:cubicBezTo>
                  <a:cubicBezTo>
                    <a:pt x="249" y="401"/>
                    <a:pt x="254" y="401"/>
                    <a:pt x="254" y="400"/>
                  </a:cubicBezTo>
                  <a:cubicBezTo>
                    <a:pt x="254" y="401"/>
                    <a:pt x="254" y="401"/>
                    <a:pt x="254" y="401"/>
                  </a:cubicBezTo>
                  <a:cubicBezTo>
                    <a:pt x="255" y="400"/>
                    <a:pt x="254" y="400"/>
                    <a:pt x="254" y="399"/>
                  </a:cubicBezTo>
                  <a:cubicBezTo>
                    <a:pt x="257" y="398"/>
                    <a:pt x="254" y="400"/>
                    <a:pt x="256" y="401"/>
                  </a:cubicBezTo>
                  <a:cubicBezTo>
                    <a:pt x="258" y="400"/>
                    <a:pt x="258" y="400"/>
                    <a:pt x="258" y="400"/>
                  </a:cubicBezTo>
                  <a:cubicBezTo>
                    <a:pt x="259" y="399"/>
                    <a:pt x="256" y="400"/>
                    <a:pt x="257" y="398"/>
                  </a:cubicBezTo>
                  <a:cubicBezTo>
                    <a:pt x="258" y="398"/>
                    <a:pt x="258" y="398"/>
                    <a:pt x="258" y="398"/>
                  </a:cubicBezTo>
                  <a:cubicBezTo>
                    <a:pt x="257" y="397"/>
                    <a:pt x="257" y="397"/>
                    <a:pt x="257" y="397"/>
                  </a:cubicBezTo>
                  <a:cubicBezTo>
                    <a:pt x="256" y="397"/>
                    <a:pt x="254" y="397"/>
                    <a:pt x="254" y="398"/>
                  </a:cubicBezTo>
                  <a:cubicBezTo>
                    <a:pt x="251" y="397"/>
                    <a:pt x="254" y="397"/>
                    <a:pt x="254" y="396"/>
                  </a:cubicBezTo>
                  <a:cubicBezTo>
                    <a:pt x="252" y="395"/>
                    <a:pt x="254" y="396"/>
                    <a:pt x="252" y="396"/>
                  </a:cubicBezTo>
                  <a:cubicBezTo>
                    <a:pt x="250" y="396"/>
                    <a:pt x="250" y="395"/>
                    <a:pt x="250" y="394"/>
                  </a:cubicBezTo>
                  <a:cubicBezTo>
                    <a:pt x="250" y="393"/>
                    <a:pt x="252" y="394"/>
                    <a:pt x="253" y="393"/>
                  </a:cubicBezTo>
                  <a:cubicBezTo>
                    <a:pt x="254" y="394"/>
                    <a:pt x="254" y="395"/>
                    <a:pt x="253" y="394"/>
                  </a:cubicBezTo>
                  <a:cubicBezTo>
                    <a:pt x="254" y="396"/>
                    <a:pt x="256" y="394"/>
                    <a:pt x="258" y="395"/>
                  </a:cubicBezTo>
                  <a:cubicBezTo>
                    <a:pt x="259" y="394"/>
                    <a:pt x="257" y="394"/>
                    <a:pt x="256" y="393"/>
                  </a:cubicBezTo>
                  <a:cubicBezTo>
                    <a:pt x="256" y="394"/>
                    <a:pt x="254" y="393"/>
                    <a:pt x="254" y="393"/>
                  </a:cubicBezTo>
                  <a:cubicBezTo>
                    <a:pt x="249" y="391"/>
                    <a:pt x="257" y="392"/>
                    <a:pt x="257" y="390"/>
                  </a:cubicBezTo>
                  <a:cubicBezTo>
                    <a:pt x="253" y="390"/>
                    <a:pt x="252" y="387"/>
                    <a:pt x="249" y="389"/>
                  </a:cubicBezTo>
                  <a:cubicBezTo>
                    <a:pt x="248" y="388"/>
                    <a:pt x="248" y="387"/>
                    <a:pt x="248" y="387"/>
                  </a:cubicBezTo>
                  <a:cubicBezTo>
                    <a:pt x="250" y="388"/>
                    <a:pt x="250" y="386"/>
                    <a:pt x="252" y="387"/>
                  </a:cubicBezTo>
                  <a:cubicBezTo>
                    <a:pt x="252" y="386"/>
                    <a:pt x="252" y="386"/>
                    <a:pt x="252" y="386"/>
                  </a:cubicBezTo>
                  <a:cubicBezTo>
                    <a:pt x="254" y="388"/>
                    <a:pt x="254" y="388"/>
                    <a:pt x="254" y="388"/>
                  </a:cubicBezTo>
                  <a:cubicBezTo>
                    <a:pt x="256" y="387"/>
                    <a:pt x="257" y="385"/>
                    <a:pt x="258" y="386"/>
                  </a:cubicBezTo>
                  <a:cubicBezTo>
                    <a:pt x="257" y="385"/>
                    <a:pt x="256" y="386"/>
                    <a:pt x="256" y="385"/>
                  </a:cubicBezTo>
                  <a:cubicBezTo>
                    <a:pt x="257" y="385"/>
                    <a:pt x="258" y="385"/>
                    <a:pt x="258" y="384"/>
                  </a:cubicBezTo>
                  <a:cubicBezTo>
                    <a:pt x="257" y="385"/>
                    <a:pt x="255" y="384"/>
                    <a:pt x="254" y="383"/>
                  </a:cubicBezTo>
                  <a:cubicBezTo>
                    <a:pt x="255" y="382"/>
                    <a:pt x="257" y="382"/>
                    <a:pt x="257" y="382"/>
                  </a:cubicBezTo>
                  <a:cubicBezTo>
                    <a:pt x="259" y="383"/>
                    <a:pt x="259" y="383"/>
                    <a:pt x="259" y="383"/>
                  </a:cubicBezTo>
                  <a:cubicBezTo>
                    <a:pt x="257" y="382"/>
                    <a:pt x="260" y="383"/>
                    <a:pt x="259" y="382"/>
                  </a:cubicBezTo>
                  <a:cubicBezTo>
                    <a:pt x="258" y="381"/>
                    <a:pt x="256" y="381"/>
                    <a:pt x="255" y="380"/>
                  </a:cubicBezTo>
                  <a:cubicBezTo>
                    <a:pt x="254" y="380"/>
                    <a:pt x="256" y="379"/>
                    <a:pt x="256" y="379"/>
                  </a:cubicBezTo>
                  <a:cubicBezTo>
                    <a:pt x="257" y="380"/>
                    <a:pt x="257" y="380"/>
                    <a:pt x="257" y="380"/>
                  </a:cubicBezTo>
                  <a:cubicBezTo>
                    <a:pt x="256" y="379"/>
                    <a:pt x="260" y="380"/>
                    <a:pt x="259" y="379"/>
                  </a:cubicBezTo>
                  <a:cubicBezTo>
                    <a:pt x="258" y="378"/>
                    <a:pt x="258" y="378"/>
                    <a:pt x="258" y="378"/>
                  </a:cubicBezTo>
                  <a:cubicBezTo>
                    <a:pt x="258" y="378"/>
                    <a:pt x="259" y="378"/>
                    <a:pt x="259" y="378"/>
                  </a:cubicBezTo>
                  <a:cubicBezTo>
                    <a:pt x="258" y="378"/>
                    <a:pt x="258" y="377"/>
                    <a:pt x="258" y="377"/>
                  </a:cubicBezTo>
                  <a:cubicBezTo>
                    <a:pt x="259" y="377"/>
                    <a:pt x="259" y="377"/>
                    <a:pt x="259" y="377"/>
                  </a:cubicBezTo>
                  <a:cubicBezTo>
                    <a:pt x="258" y="376"/>
                    <a:pt x="256" y="375"/>
                    <a:pt x="258" y="375"/>
                  </a:cubicBezTo>
                  <a:cubicBezTo>
                    <a:pt x="256" y="375"/>
                    <a:pt x="258" y="376"/>
                    <a:pt x="257" y="376"/>
                  </a:cubicBezTo>
                  <a:cubicBezTo>
                    <a:pt x="255" y="377"/>
                    <a:pt x="255" y="375"/>
                    <a:pt x="255" y="375"/>
                  </a:cubicBezTo>
                  <a:cubicBezTo>
                    <a:pt x="258" y="375"/>
                    <a:pt x="255" y="374"/>
                    <a:pt x="255" y="373"/>
                  </a:cubicBezTo>
                  <a:cubicBezTo>
                    <a:pt x="256" y="373"/>
                    <a:pt x="257" y="372"/>
                    <a:pt x="258" y="372"/>
                  </a:cubicBezTo>
                  <a:cubicBezTo>
                    <a:pt x="256" y="372"/>
                    <a:pt x="256" y="372"/>
                    <a:pt x="256" y="372"/>
                  </a:cubicBezTo>
                  <a:cubicBezTo>
                    <a:pt x="259" y="372"/>
                    <a:pt x="255" y="370"/>
                    <a:pt x="256" y="370"/>
                  </a:cubicBezTo>
                  <a:cubicBezTo>
                    <a:pt x="257" y="370"/>
                    <a:pt x="259" y="370"/>
                    <a:pt x="259" y="370"/>
                  </a:cubicBezTo>
                  <a:cubicBezTo>
                    <a:pt x="257" y="370"/>
                    <a:pt x="256" y="368"/>
                    <a:pt x="254" y="368"/>
                  </a:cubicBezTo>
                  <a:cubicBezTo>
                    <a:pt x="255" y="367"/>
                    <a:pt x="258" y="369"/>
                    <a:pt x="260" y="369"/>
                  </a:cubicBezTo>
                  <a:cubicBezTo>
                    <a:pt x="258" y="368"/>
                    <a:pt x="261" y="367"/>
                    <a:pt x="258" y="366"/>
                  </a:cubicBezTo>
                  <a:cubicBezTo>
                    <a:pt x="257" y="367"/>
                    <a:pt x="257" y="366"/>
                    <a:pt x="256" y="366"/>
                  </a:cubicBezTo>
                  <a:cubicBezTo>
                    <a:pt x="256" y="365"/>
                    <a:pt x="257" y="366"/>
                    <a:pt x="258" y="365"/>
                  </a:cubicBezTo>
                  <a:cubicBezTo>
                    <a:pt x="258" y="365"/>
                    <a:pt x="256" y="364"/>
                    <a:pt x="255" y="365"/>
                  </a:cubicBezTo>
                  <a:cubicBezTo>
                    <a:pt x="255" y="364"/>
                    <a:pt x="253" y="363"/>
                    <a:pt x="255" y="362"/>
                  </a:cubicBezTo>
                  <a:cubicBezTo>
                    <a:pt x="256" y="362"/>
                    <a:pt x="255" y="364"/>
                    <a:pt x="257" y="363"/>
                  </a:cubicBezTo>
                  <a:cubicBezTo>
                    <a:pt x="257" y="362"/>
                    <a:pt x="253" y="362"/>
                    <a:pt x="252" y="360"/>
                  </a:cubicBezTo>
                  <a:cubicBezTo>
                    <a:pt x="251" y="361"/>
                    <a:pt x="248" y="360"/>
                    <a:pt x="248" y="359"/>
                  </a:cubicBezTo>
                  <a:cubicBezTo>
                    <a:pt x="249" y="357"/>
                    <a:pt x="248" y="360"/>
                    <a:pt x="251" y="360"/>
                  </a:cubicBezTo>
                  <a:cubicBezTo>
                    <a:pt x="250" y="359"/>
                    <a:pt x="250" y="359"/>
                    <a:pt x="250" y="359"/>
                  </a:cubicBezTo>
                  <a:cubicBezTo>
                    <a:pt x="254" y="358"/>
                    <a:pt x="255" y="362"/>
                    <a:pt x="257" y="361"/>
                  </a:cubicBezTo>
                  <a:cubicBezTo>
                    <a:pt x="257" y="360"/>
                    <a:pt x="257" y="360"/>
                    <a:pt x="257" y="360"/>
                  </a:cubicBezTo>
                  <a:cubicBezTo>
                    <a:pt x="257" y="360"/>
                    <a:pt x="259" y="361"/>
                    <a:pt x="260" y="361"/>
                  </a:cubicBezTo>
                  <a:cubicBezTo>
                    <a:pt x="258" y="360"/>
                    <a:pt x="259" y="359"/>
                    <a:pt x="259" y="359"/>
                  </a:cubicBezTo>
                  <a:cubicBezTo>
                    <a:pt x="257" y="358"/>
                    <a:pt x="259" y="359"/>
                    <a:pt x="258" y="359"/>
                  </a:cubicBezTo>
                  <a:cubicBezTo>
                    <a:pt x="258" y="358"/>
                    <a:pt x="255" y="357"/>
                    <a:pt x="256" y="356"/>
                  </a:cubicBezTo>
                  <a:cubicBezTo>
                    <a:pt x="257" y="357"/>
                    <a:pt x="259" y="356"/>
                    <a:pt x="259" y="357"/>
                  </a:cubicBezTo>
                  <a:cubicBezTo>
                    <a:pt x="260" y="356"/>
                    <a:pt x="257" y="356"/>
                    <a:pt x="259" y="356"/>
                  </a:cubicBezTo>
                  <a:cubicBezTo>
                    <a:pt x="260" y="356"/>
                    <a:pt x="260" y="356"/>
                    <a:pt x="260" y="356"/>
                  </a:cubicBezTo>
                  <a:cubicBezTo>
                    <a:pt x="260" y="353"/>
                    <a:pt x="261" y="349"/>
                    <a:pt x="257" y="345"/>
                  </a:cubicBezTo>
                  <a:cubicBezTo>
                    <a:pt x="259" y="345"/>
                    <a:pt x="260" y="344"/>
                    <a:pt x="261" y="343"/>
                  </a:cubicBezTo>
                  <a:cubicBezTo>
                    <a:pt x="261" y="343"/>
                    <a:pt x="260" y="343"/>
                    <a:pt x="260" y="342"/>
                  </a:cubicBezTo>
                  <a:cubicBezTo>
                    <a:pt x="262" y="342"/>
                    <a:pt x="262" y="342"/>
                    <a:pt x="262" y="342"/>
                  </a:cubicBezTo>
                  <a:cubicBezTo>
                    <a:pt x="263" y="341"/>
                    <a:pt x="262" y="340"/>
                    <a:pt x="261" y="339"/>
                  </a:cubicBezTo>
                  <a:cubicBezTo>
                    <a:pt x="262" y="339"/>
                    <a:pt x="262" y="339"/>
                    <a:pt x="262" y="339"/>
                  </a:cubicBezTo>
                  <a:cubicBezTo>
                    <a:pt x="264" y="338"/>
                    <a:pt x="261" y="338"/>
                    <a:pt x="261" y="337"/>
                  </a:cubicBezTo>
                  <a:cubicBezTo>
                    <a:pt x="263" y="337"/>
                    <a:pt x="263" y="337"/>
                    <a:pt x="263" y="337"/>
                  </a:cubicBezTo>
                  <a:cubicBezTo>
                    <a:pt x="261" y="337"/>
                    <a:pt x="261" y="337"/>
                    <a:pt x="261" y="337"/>
                  </a:cubicBezTo>
                  <a:cubicBezTo>
                    <a:pt x="261" y="336"/>
                    <a:pt x="262" y="335"/>
                    <a:pt x="264" y="336"/>
                  </a:cubicBezTo>
                  <a:cubicBezTo>
                    <a:pt x="263" y="335"/>
                    <a:pt x="263" y="335"/>
                    <a:pt x="262" y="335"/>
                  </a:cubicBezTo>
                  <a:cubicBezTo>
                    <a:pt x="264" y="335"/>
                    <a:pt x="264" y="332"/>
                    <a:pt x="264" y="331"/>
                  </a:cubicBezTo>
                  <a:cubicBezTo>
                    <a:pt x="263" y="331"/>
                    <a:pt x="263" y="331"/>
                    <a:pt x="261" y="330"/>
                  </a:cubicBezTo>
                  <a:cubicBezTo>
                    <a:pt x="259" y="329"/>
                    <a:pt x="262" y="330"/>
                    <a:pt x="261" y="329"/>
                  </a:cubicBezTo>
                  <a:cubicBezTo>
                    <a:pt x="262" y="329"/>
                    <a:pt x="263" y="329"/>
                    <a:pt x="263" y="330"/>
                  </a:cubicBezTo>
                  <a:cubicBezTo>
                    <a:pt x="266" y="329"/>
                    <a:pt x="266" y="326"/>
                    <a:pt x="268" y="325"/>
                  </a:cubicBezTo>
                  <a:cubicBezTo>
                    <a:pt x="267" y="324"/>
                    <a:pt x="267" y="324"/>
                    <a:pt x="267" y="324"/>
                  </a:cubicBezTo>
                  <a:cubicBezTo>
                    <a:pt x="270" y="323"/>
                    <a:pt x="268" y="321"/>
                    <a:pt x="270" y="320"/>
                  </a:cubicBezTo>
                  <a:cubicBezTo>
                    <a:pt x="269" y="320"/>
                    <a:pt x="267" y="318"/>
                    <a:pt x="268" y="317"/>
                  </a:cubicBezTo>
                  <a:cubicBezTo>
                    <a:pt x="266" y="315"/>
                    <a:pt x="270" y="318"/>
                    <a:pt x="271" y="318"/>
                  </a:cubicBezTo>
                  <a:cubicBezTo>
                    <a:pt x="271" y="317"/>
                    <a:pt x="271" y="316"/>
                    <a:pt x="271" y="316"/>
                  </a:cubicBezTo>
                  <a:cubicBezTo>
                    <a:pt x="272" y="316"/>
                    <a:pt x="272" y="316"/>
                    <a:pt x="272" y="316"/>
                  </a:cubicBezTo>
                  <a:cubicBezTo>
                    <a:pt x="271" y="315"/>
                    <a:pt x="271" y="314"/>
                    <a:pt x="272" y="314"/>
                  </a:cubicBezTo>
                  <a:cubicBezTo>
                    <a:pt x="272" y="314"/>
                    <a:pt x="272" y="314"/>
                    <a:pt x="272" y="314"/>
                  </a:cubicBezTo>
                  <a:cubicBezTo>
                    <a:pt x="273" y="314"/>
                    <a:pt x="274" y="314"/>
                    <a:pt x="274" y="313"/>
                  </a:cubicBezTo>
                  <a:cubicBezTo>
                    <a:pt x="274" y="311"/>
                    <a:pt x="275" y="312"/>
                    <a:pt x="274" y="310"/>
                  </a:cubicBezTo>
                  <a:cubicBezTo>
                    <a:pt x="275" y="311"/>
                    <a:pt x="275" y="311"/>
                    <a:pt x="275" y="311"/>
                  </a:cubicBezTo>
                  <a:cubicBezTo>
                    <a:pt x="273" y="310"/>
                    <a:pt x="273" y="310"/>
                    <a:pt x="273" y="310"/>
                  </a:cubicBezTo>
                  <a:cubicBezTo>
                    <a:pt x="275" y="309"/>
                    <a:pt x="275" y="309"/>
                    <a:pt x="275" y="309"/>
                  </a:cubicBezTo>
                  <a:cubicBezTo>
                    <a:pt x="276" y="311"/>
                    <a:pt x="276" y="311"/>
                    <a:pt x="276" y="311"/>
                  </a:cubicBezTo>
                  <a:cubicBezTo>
                    <a:pt x="277" y="311"/>
                    <a:pt x="275" y="310"/>
                    <a:pt x="275" y="309"/>
                  </a:cubicBezTo>
                  <a:cubicBezTo>
                    <a:pt x="274" y="308"/>
                    <a:pt x="275" y="309"/>
                    <a:pt x="276" y="309"/>
                  </a:cubicBezTo>
                  <a:cubicBezTo>
                    <a:pt x="277" y="310"/>
                    <a:pt x="276" y="309"/>
                    <a:pt x="276" y="309"/>
                  </a:cubicBezTo>
                  <a:cubicBezTo>
                    <a:pt x="276" y="310"/>
                    <a:pt x="276" y="309"/>
                    <a:pt x="277" y="310"/>
                  </a:cubicBezTo>
                  <a:cubicBezTo>
                    <a:pt x="277" y="310"/>
                    <a:pt x="276" y="308"/>
                    <a:pt x="276" y="308"/>
                  </a:cubicBezTo>
                  <a:cubicBezTo>
                    <a:pt x="277" y="308"/>
                    <a:pt x="277" y="307"/>
                    <a:pt x="278" y="308"/>
                  </a:cubicBezTo>
                  <a:cubicBezTo>
                    <a:pt x="278" y="307"/>
                    <a:pt x="279" y="307"/>
                    <a:pt x="278" y="306"/>
                  </a:cubicBezTo>
                  <a:cubicBezTo>
                    <a:pt x="278" y="306"/>
                    <a:pt x="277" y="307"/>
                    <a:pt x="276" y="306"/>
                  </a:cubicBezTo>
                  <a:cubicBezTo>
                    <a:pt x="276" y="305"/>
                    <a:pt x="277" y="305"/>
                    <a:pt x="277" y="305"/>
                  </a:cubicBezTo>
                  <a:cubicBezTo>
                    <a:pt x="277" y="306"/>
                    <a:pt x="277" y="306"/>
                    <a:pt x="277" y="306"/>
                  </a:cubicBezTo>
                  <a:cubicBezTo>
                    <a:pt x="277" y="305"/>
                    <a:pt x="278" y="305"/>
                    <a:pt x="277" y="304"/>
                  </a:cubicBezTo>
                  <a:cubicBezTo>
                    <a:pt x="279" y="305"/>
                    <a:pt x="279" y="305"/>
                    <a:pt x="279" y="305"/>
                  </a:cubicBezTo>
                  <a:cubicBezTo>
                    <a:pt x="278" y="304"/>
                    <a:pt x="279" y="303"/>
                    <a:pt x="279" y="303"/>
                  </a:cubicBezTo>
                  <a:cubicBezTo>
                    <a:pt x="280" y="304"/>
                    <a:pt x="281" y="306"/>
                    <a:pt x="282" y="306"/>
                  </a:cubicBezTo>
                  <a:cubicBezTo>
                    <a:pt x="282" y="304"/>
                    <a:pt x="282" y="304"/>
                    <a:pt x="282" y="304"/>
                  </a:cubicBezTo>
                  <a:cubicBezTo>
                    <a:pt x="282" y="303"/>
                    <a:pt x="283" y="304"/>
                    <a:pt x="283" y="304"/>
                  </a:cubicBezTo>
                  <a:cubicBezTo>
                    <a:pt x="285" y="304"/>
                    <a:pt x="282" y="299"/>
                    <a:pt x="284" y="300"/>
                  </a:cubicBezTo>
                  <a:cubicBezTo>
                    <a:pt x="285" y="302"/>
                    <a:pt x="285" y="302"/>
                    <a:pt x="286" y="302"/>
                  </a:cubicBezTo>
                  <a:cubicBezTo>
                    <a:pt x="286" y="301"/>
                    <a:pt x="286" y="301"/>
                    <a:pt x="286" y="301"/>
                  </a:cubicBezTo>
                  <a:cubicBezTo>
                    <a:pt x="285" y="300"/>
                    <a:pt x="286" y="302"/>
                    <a:pt x="285" y="301"/>
                  </a:cubicBezTo>
                  <a:cubicBezTo>
                    <a:pt x="285" y="300"/>
                    <a:pt x="285" y="300"/>
                    <a:pt x="285" y="300"/>
                  </a:cubicBezTo>
                  <a:cubicBezTo>
                    <a:pt x="288" y="303"/>
                    <a:pt x="290" y="299"/>
                    <a:pt x="293" y="300"/>
                  </a:cubicBezTo>
                  <a:cubicBezTo>
                    <a:pt x="292" y="298"/>
                    <a:pt x="294" y="299"/>
                    <a:pt x="294" y="298"/>
                  </a:cubicBezTo>
                  <a:cubicBezTo>
                    <a:pt x="294" y="300"/>
                    <a:pt x="295" y="297"/>
                    <a:pt x="296" y="298"/>
                  </a:cubicBezTo>
                  <a:cubicBezTo>
                    <a:pt x="295" y="296"/>
                    <a:pt x="295" y="296"/>
                    <a:pt x="295" y="296"/>
                  </a:cubicBezTo>
                  <a:cubicBezTo>
                    <a:pt x="296" y="297"/>
                    <a:pt x="295" y="291"/>
                    <a:pt x="297" y="294"/>
                  </a:cubicBezTo>
                  <a:cubicBezTo>
                    <a:pt x="298" y="295"/>
                    <a:pt x="298" y="296"/>
                    <a:pt x="297" y="296"/>
                  </a:cubicBezTo>
                  <a:cubicBezTo>
                    <a:pt x="299" y="299"/>
                    <a:pt x="300" y="293"/>
                    <a:pt x="301" y="296"/>
                  </a:cubicBezTo>
                  <a:cubicBezTo>
                    <a:pt x="301" y="295"/>
                    <a:pt x="300" y="294"/>
                    <a:pt x="301" y="292"/>
                  </a:cubicBezTo>
                  <a:cubicBezTo>
                    <a:pt x="302" y="293"/>
                    <a:pt x="304" y="294"/>
                    <a:pt x="304" y="294"/>
                  </a:cubicBezTo>
                  <a:cubicBezTo>
                    <a:pt x="304" y="294"/>
                    <a:pt x="304" y="293"/>
                    <a:pt x="305" y="294"/>
                  </a:cubicBezTo>
                  <a:cubicBezTo>
                    <a:pt x="305" y="294"/>
                    <a:pt x="305" y="294"/>
                    <a:pt x="305" y="295"/>
                  </a:cubicBezTo>
                  <a:cubicBezTo>
                    <a:pt x="306" y="295"/>
                    <a:pt x="307" y="294"/>
                    <a:pt x="308" y="293"/>
                  </a:cubicBezTo>
                  <a:cubicBezTo>
                    <a:pt x="309" y="294"/>
                    <a:pt x="310" y="293"/>
                    <a:pt x="312" y="293"/>
                  </a:cubicBezTo>
                  <a:cubicBezTo>
                    <a:pt x="312" y="291"/>
                    <a:pt x="315" y="293"/>
                    <a:pt x="314" y="290"/>
                  </a:cubicBezTo>
                  <a:cubicBezTo>
                    <a:pt x="314" y="291"/>
                    <a:pt x="314" y="291"/>
                    <a:pt x="314" y="291"/>
                  </a:cubicBezTo>
                  <a:cubicBezTo>
                    <a:pt x="314" y="290"/>
                    <a:pt x="314" y="288"/>
                    <a:pt x="315" y="288"/>
                  </a:cubicBezTo>
                  <a:cubicBezTo>
                    <a:pt x="315" y="290"/>
                    <a:pt x="315" y="290"/>
                    <a:pt x="315" y="290"/>
                  </a:cubicBezTo>
                  <a:cubicBezTo>
                    <a:pt x="316" y="292"/>
                    <a:pt x="317" y="290"/>
                    <a:pt x="318" y="291"/>
                  </a:cubicBezTo>
                  <a:cubicBezTo>
                    <a:pt x="316" y="289"/>
                    <a:pt x="318" y="291"/>
                    <a:pt x="318" y="289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9" y="287"/>
                    <a:pt x="318" y="287"/>
                    <a:pt x="319" y="286"/>
                  </a:cubicBezTo>
                  <a:cubicBezTo>
                    <a:pt x="320" y="286"/>
                    <a:pt x="321" y="288"/>
                    <a:pt x="320" y="288"/>
                  </a:cubicBezTo>
                  <a:cubicBezTo>
                    <a:pt x="321" y="289"/>
                    <a:pt x="322" y="288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2" y="287"/>
                    <a:pt x="322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2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24" y="287"/>
                    <a:pt x="324" y="287"/>
                    <a:pt x="324" y="287"/>
                  </a:cubicBezTo>
                  <a:cubicBezTo>
                    <a:pt x="325" y="289"/>
                    <a:pt x="325" y="289"/>
                    <a:pt x="325" y="289"/>
                  </a:cubicBezTo>
                  <a:cubicBezTo>
                    <a:pt x="325" y="289"/>
                    <a:pt x="326" y="286"/>
                    <a:pt x="326" y="286"/>
                  </a:cubicBezTo>
                  <a:cubicBezTo>
                    <a:pt x="328" y="286"/>
                    <a:pt x="331" y="283"/>
                    <a:pt x="332" y="281"/>
                  </a:cubicBezTo>
                  <a:cubicBezTo>
                    <a:pt x="332" y="282"/>
                    <a:pt x="332" y="282"/>
                    <a:pt x="332" y="282"/>
                  </a:cubicBezTo>
                  <a:cubicBezTo>
                    <a:pt x="332" y="281"/>
                    <a:pt x="332" y="279"/>
                    <a:pt x="333" y="280"/>
                  </a:cubicBezTo>
                  <a:cubicBezTo>
                    <a:pt x="333" y="279"/>
                    <a:pt x="334" y="280"/>
                    <a:pt x="335" y="280"/>
                  </a:cubicBezTo>
                  <a:cubicBezTo>
                    <a:pt x="335" y="280"/>
                    <a:pt x="334" y="279"/>
                    <a:pt x="334" y="279"/>
                  </a:cubicBezTo>
                  <a:cubicBezTo>
                    <a:pt x="337" y="279"/>
                    <a:pt x="337" y="275"/>
                    <a:pt x="339" y="274"/>
                  </a:cubicBezTo>
                  <a:cubicBezTo>
                    <a:pt x="339" y="274"/>
                    <a:pt x="340" y="275"/>
                    <a:pt x="340" y="276"/>
                  </a:cubicBezTo>
                  <a:cubicBezTo>
                    <a:pt x="341" y="274"/>
                    <a:pt x="341" y="272"/>
                    <a:pt x="341" y="270"/>
                  </a:cubicBezTo>
                  <a:cubicBezTo>
                    <a:pt x="341" y="270"/>
                    <a:pt x="342" y="270"/>
                    <a:pt x="342" y="271"/>
                  </a:cubicBezTo>
                  <a:cubicBezTo>
                    <a:pt x="342" y="270"/>
                    <a:pt x="343" y="269"/>
                    <a:pt x="342" y="267"/>
                  </a:cubicBezTo>
                  <a:cubicBezTo>
                    <a:pt x="341" y="268"/>
                    <a:pt x="343" y="268"/>
                    <a:pt x="342" y="268"/>
                  </a:cubicBezTo>
                  <a:cubicBezTo>
                    <a:pt x="341" y="268"/>
                    <a:pt x="340" y="266"/>
                    <a:pt x="341" y="266"/>
                  </a:cubicBezTo>
                  <a:cubicBezTo>
                    <a:pt x="341" y="266"/>
                    <a:pt x="341" y="266"/>
                    <a:pt x="341" y="266"/>
                  </a:cubicBezTo>
                  <a:cubicBezTo>
                    <a:pt x="342" y="265"/>
                    <a:pt x="341" y="265"/>
                    <a:pt x="342" y="263"/>
                  </a:cubicBezTo>
                  <a:cubicBezTo>
                    <a:pt x="343" y="263"/>
                    <a:pt x="342" y="264"/>
                    <a:pt x="343" y="264"/>
                  </a:cubicBezTo>
                  <a:cubicBezTo>
                    <a:pt x="345" y="265"/>
                    <a:pt x="345" y="262"/>
                    <a:pt x="346" y="262"/>
                  </a:cubicBezTo>
                  <a:cubicBezTo>
                    <a:pt x="344" y="261"/>
                    <a:pt x="344" y="261"/>
                    <a:pt x="344" y="261"/>
                  </a:cubicBezTo>
                  <a:cubicBezTo>
                    <a:pt x="344" y="260"/>
                    <a:pt x="346" y="261"/>
                    <a:pt x="346" y="260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42" y="257"/>
                    <a:pt x="344" y="256"/>
                    <a:pt x="345" y="257"/>
                  </a:cubicBezTo>
                  <a:cubicBezTo>
                    <a:pt x="346" y="255"/>
                    <a:pt x="342" y="254"/>
                    <a:pt x="341" y="253"/>
                  </a:cubicBezTo>
                  <a:cubicBezTo>
                    <a:pt x="342" y="252"/>
                    <a:pt x="341" y="250"/>
                    <a:pt x="341" y="250"/>
                  </a:cubicBezTo>
                  <a:cubicBezTo>
                    <a:pt x="342" y="250"/>
                    <a:pt x="341" y="250"/>
                    <a:pt x="342" y="250"/>
                  </a:cubicBezTo>
                  <a:cubicBezTo>
                    <a:pt x="343" y="250"/>
                    <a:pt x="343" y="250"/>
                    <a:pt x="343" y="250"/>
                  </a:cubicBezTo>
                  <a:cubicBezTo>
                    <a:pt x="343" y="251"/>
                    <a:pt x="346" y="250"/>
                    <a:pt x="347" y="251"/>
                  </a:cubicBezTo>
                  <a:cubicBezTo>
                    <a:pt x="346" y="249"/>
                    <a:pt x="347" y="247"/>
                    <a:pt x="347" y="246"/>
                  </a:cubicBezTo>
                  <a:cubicBezTo>
                    <a:pt x="345" y="247"/>
                    <a:pt x="346" y="244"/>
                    <a:pt x="343" y="244"/>
                  </a:cubicBezTo>
                  <a:cubicBezTo>
                    <a:pt x="343" y="242"/>
                    <a:pt x="346" y="243"/>
                    <a:pt x="346" y="242"/>
                  </a:cubicBezTo>
                  <a:cubicBezTo>
                    <a:pt x="345" y="240"/>
                    <a:pt x="346" y="239"/>
                    <a:pt x="345" y="237"/>
                  </a:cubicBezTo>
                  <a:cubicBezTo>
                    <a:pt x="346" y="237"/>
                    <a:pt x="346" y="237"/>
                    <a:pt x="346" y="237"/>
                  </a:cubicBezTo>
                  <a:cubicBezTo>
                    <a:pt x="345" y="236"/>
                    <a:pt x="346" y="233"/>
                    <a:pt x="344" y="232"/>
                  </a:cubicBezTo>
                  <a:cubicBezTo>
                    <a:pt x="345" y="232"/>
                    <a:pt x="345" y="232"/>
                    <a:pt x="345" y="232"/>
                  </a:cubicBezTo>
                  <a:cubicBezTo>
                    <a:pt x="346" y="231"/>
                    <a:pt x="342" y="232"/>
                    <a:pt x="343" y="230"/>
                  </a:cubicBezTo>
                  <a:cubicBezTo>
                    <a:pt x="345" y="231"/>
                    <a:pt x="345" y="231"/>
                    <a:pt x="345" y="231"/>
                  </a:cubicBezTo>
                  <a:cubicBezTo>
                    <a:pt x="343" y="230"/>
                    <a:pt x="346" y="229"/>
                    <a:pt x="344" y="227"/>
                  </a:cubicBezTo>
                  <a:cubicBezTo>
                    <a:pt x="344" y="227"/>
                    <a:pt x="345" y="227"/>
                    <a:pt x="345" y="228"/>
                  </a:cubicBezTo>
                  <a:cubicBezTo>
                    <a:pt x="344" y="226"/>
                    <a:pt x="345" y="225"/>
                    <a:pt x="343" y="224"/>
                  </a:cubicBezTo>
                  <a:cubicBezTo>
                    <a:pt x="344" y="224"/>
                    <a:pt x="345" y="224"/>
                    <a:pt x="345" y="225"/>
                  </a:cubicBezTo>
                  <a:cubicBezTo>
                    <a:pt x="346" y="224"/>
                    <a:pt x="343" y="223"/>
                    <a:pt x="344" y="222"/>
                  </a:cubicBezTo>
                  <a:cubicBezTo>
                    <a:pt x="344" y="222"/>
                    <a:pt x="345" y="222"/>
                    <a:pt x="346" y="222"/>
                  </a:cubicBezTo>
                  <a:cubicBezTo>
                    <a:pt x="344" y="221"/>
                    <a:pt x="345" y="219"/>
                    <a:pt x="344" y="219"/>
                  </a:cubicBezTo>
                  <a:cubicBezTo>
                    <a:pt x="345" y="219"/>
                    <a:pt x="346" y="218"/>
                    <a:pt x="347" y="218"/>
                  </a:cubicBezTo>
                  <a:cubicBezTo>
                    <a:pt x="348" y="213"/>
                    <a:pt x="351" y="208"/>
                    <a:pt x="353" y="202"/>
                  </a:cubicBezTo>
                  <a:cubicBezTo>
                    <a:pt x="355" y="203"/>
                    <a:pt x="353" y="204"/>
                    <a:pt x="355" y="204"/>
                  </a:cubicBezTo>
                  <a:cubicBezTo>
                    <a:pt x="353" y="203"/>
                    <a:pt x="355" y="203"/>
                    <a:pt x="355" y="202"/>
                  </a:cubicBezTo>
                  <a:cubicBezTo>
                    <a:pt x="356" y="202"/>
                    <a:pt x="356" y="202"/>
                    <a:pt x="356" y="202"/>
                  </a:cubicBezTo>
                  <a:cubicBezTo>
                    <a:pt x="356" y="201"/>
                    <a:pt x="357" y="202"/>
                    <a:pt x="357" y="201"/>
                  </a:cubicBezTo>
                  <a:cubicBezTo>
                    <a:pt x="357" y="200"/>
                    <a:pt x="357" y="200"/>
                    <a:pt x="357" y="200"/>
                  </a:cubicBezTo>
                  <a:cubicBezTo>
                    <a:pt x="356" y="199"/>
                    <a:pt x="360" y="201"/>
                    <a:pt x="358" y="199"/>
                  </a:cubicBezTo>
                  <a:cubicBezTo>
                    <a:pt x="360" y="200"/>
                    <a:pt x="360" y="200"/>
                    <a:pt x="360" y="200"/>
                  </a:cubicBezTo>
                  <a:cubicBezTo>
                    <a:pt x="359" y="197"/>
                    <a:pt x="361" y="199"/>
                    <a:pt x="361" y="197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63" y="198"/>
                    <a:pt x="362" y="194"/>
                    <a:pt x="363" y="195"/>
                  </a:cubicBezTo>
                  <a:cubicBezTo>
                    <a:pt x="364" y="194"/>
                    <a:pt x="365" y="193"/>
                    <a:pt x="364" y="191"/>
                  </a:cubicBezTo>
                  <a:cubicBezTo>
                    <a:pt x="365" y="193"/>
                    <a:pt x="365" y="193"/>
                    <a:pt x="365" y="193"/>
                  </a:cubicBezTo>
                  <a:cubicBezTo>
                    <a:pt x="366" y="192"/>
                    <a:pt x="368" y="191"/>
                    <a:pt x="369" y="190"/>
                  </a:cubicBezTo>
                  <a:cubicBezTo>
                    <a:pt x="374" y="190"/>
                    <a:pt x="379" y="190"/>
                    <a:pt x="383" y="191"/>
                  </a:cubicBezTo>
                  <a:cubicBezTo>
                    <a:pt x="386" y="192"/>
                    <a:pt x="388" y="193"/>
                    <a:pt x="390" y="194"/>
                  </a:cubicBezTo>
                  <a:cubicBezTo>
                    <a:pt x="389" y="196"/>
                    <a:pt x="388" y="198"/>
                    <a:pt x="388" y="200"/>
                  </a:cubicBezTo>
                  <a:cubicBezTo>
                    <a:pt x="387" y="201"/>
                    <a:pt x="386" y="199"/>
                    <a:pt x="386" y="199"/>
                  </a:cubicBezTo>
                  <a:cubicBezTo>
                    <a:pt x="384" y="205"/>
                    <a:pt x="377" y="203"/>
                    <a:pt x="373" y="209"/>
                  </a:cubicBezTo>
                  <a:cubicBezTo>
                    <a:pt x="369" y="210"/>
                    <a:pt x="365" y="215"/>
                    <a:pt x="365" y="215"/>
                  </a:cubicBezTo>
                  <a:cubicBezTo>
                    <a:pt x="382" y="216"/>
                    <a:pt x="389" y="211"/>
                    <a:pt x="399" y="205"/>
                  </a:cubicBezTo>
                  <a:cubicBezTo>
                    <a:pt x="401" y="203"/>
                    <a:pt x="402" y="201"/>
                    <a:pt x="403" y="198"/>
                  </a:cubicBezTo>
                  <a:cubicBezTo>
                    <a:pt x="405" y="199"/>
                    <a:pt x="406" y="199"/>
                    <a:pt x="406" y="198"/>
                  </a:cubicBezTo>
                  <a:cubicBezTo>
                    <a:pt x="405" y="197"/>
                    <a:pt x="404" y="197"/>
                    <a:pt x="404" y="196"/>
                  </a:cubicBezTo>
                  <a:cubicBezTo>
                    <a:pt x="404" y="194"/>
                    <a:pt x="405" y="191"/>
                    <a:pt x="406" y="188"/>
                  </a:cubicBezTo>
                  <a:cubicBezTo>
                    <a:pt x="398" y="164"/>
                    <a:pt x="382" y="170"/>
                    <a:pt x="375" y="170"/>
                  </a:cubicBezTo>
                  <a:cubicBezTo>
                    <a:pt x="367" y="172"/>
                    <a:pt x="361" y="175"/>
                    <a:pt x="356" y="179"/>
                  </a:cubicBezTo>
                  <a:cubicBezTo>
                    <a:pt x="356" y="179"/>
                    <a:pt x="356" y="179"/>
                    <a:pt x="357" y="180"/>
                  </a:cubicBezTo>
                  <a:cubicBezTo>
                    <a:pt x="354" y="179"/>
                    <a:pt x="351" y="179"/>
                    <a:pt x="349" y="179"/>
                  </a:cubicBezTo>
                  <a:cubicBezTo>
                    <a:pt x="332" y="177"/>
                    <a:pt x="315" y="175"/>
                    <a:pt x="313" y="163"/>
                  </a:cubicBezTo>
                  <a:cubicBezTo>
                    <a:pt x="308" y="154"/>
                    <a:pt x="303" y="139"/>
                    <a:pt x="301" y="128"/>
                  </a:cubicBezTo>
                  <a:cubicBezTo>
                    <a:pt x="300" y="124"/>
                    <a:pt x="300" y="121"/>
                    <a:pt x="299" y="117"/>
                  </a:cubicBezTo>
                  <a:cubicBezTo>
                    <a:pt x="323" y="112"/>
                    <a:pt x="296" y="118"/>
                    <a:pt x="307" y="115"/>
                  </a:cubicBezTo>
                  <a:cubicBezTo>
                    <a:pt x="307" y="115"/>
                    <a:pt x="307" y="115"/>
                    <a:pt x="307" y="115"/>
                  </a:cubicBezTo>
                  <a:cubicBezTo>
                    <a:pt x="307" y="114"/>
                    <a:pt x="307" y="114"/>
                    <a:pt x="307" y="114"/>
                  </a:cubicBezTo>
                  <a:cubicBezTo>
                    <a:pt x="306" y="113"/>
                    <a:pt x="306" y="113"/>
                    <a:pt x="306" y="113"/>
                  </a:cubicBezTo>
                  <a:cubicBezTo>
                    <a:pt x="306" y="110"/>
                    <a:pt x="306" y="110"/>
                    <a:pt x="306" y="110"/>
                  </a:cubicBezTo>
                  <a:cubicBezTo>
                    <a:pt x="303" y="103"/>
                    <a:pt x="304" y="96"/>
                    <a:pt x="292" y="85"/>
                  </a:cubicBezTo>
                  <a:cubicBezTo>
                    <a:pt x="277" y="75"/>
                    <a:pt x="266" y="83"/>
                    <a:pt x="261" y="92"/>
                  </a:cubicBezTo>
                  <a:cubicBezTo>
                    <a:pt x="260" y="93"/>
                    <a:pt x="259" y="94"/>
                    <a:pt x="258" y="95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5" y="97"/>
                    <a:pt x="253" y="98"/>
                    <a:pt x="251" y="102"/>
                  </a:cubicBezTo>
                  <a:cubicBezTo>
                    <a:pt x="251" y="102"/>
                    <a:pt x="251" y="102"/>
                    <a:pt x="251" y="102"/>
                  </a:cubicBezTo>
                  <a:cubicBezTo>
                    <a:pt x="251" y="106"/>
                    <a:pt x="245" y="110"/>
                    <a:pt x="247" y="113"/>
                  </a:cubicBezTo>
                  <a:cubicBezTo>
                    <a:pt x="245" y="115"/>
                    <a:pt x="245" y="115"/>
                    <a:pt x="245" y="115"/>
                  </a:cubicBezTo>
                  <a:cubicBezTo>
                    <a:pt x="246" y="120"/>
                    <a:pt x="243" y="122"/>
                    <a:pt x="245" y="127"/>
                  </a:cubicBezTo>
                  <a:cubicBezTo>
                    <a:pt x="244" y="126"/>
                    <a:pt x="244" y="126"/>
                    <a:pt x="244" y="126"/>
                  </a:cubicBezTo>
                  <a:cubicBezTo>
                    <a:pt x="243" y="133"/>
                    <a:pt x="248" y="140"/>
                    <a:pt x="246" y="142"/>
                  </a:cubicBezTo>
                  <a:cubicBezTo>
                    <a:pt x="246" y="144"/>
                    <a:pt x="246" y="145"/>
                    <a:pt x="247" y="147"/>
                  </a:cubicBezTo>
                  <a:cubicBezTo>
                    <a:pt x="241" y="158"/>
                    <a:pt x="234" y="167"/>
                    <a:pt x="228" y="171"/>
                  </a:cubicBezTo>
                  <a:cubicBezTo>
                    <a:pt x="228" y="169"/>
                    <a:pt x="226" y="166"/>
                    <a:pt x="223" y="162"/>
                  </a:cubicBezTo>
                  <a:cubicBezTo>
                    <a:pt x="223" y="162"/>
                    <a:pt x="223" y="162"/>
                    <a:pt x="224" y="162"/>
                  </a:cubicBezTo>
                  <a:cubicBezTo>
                    <a:pt x="224" y="162"/>
                    <a:pt x="223" y="161"/>
                    <a:pt x="223" y="161"/>
                  </a:cubicBezTo>
                  <a:cubicBezTo>
                    <a:pt x="223" y="161"/>
                    <a:pt x="223" y="161"/>
                    <a:pt x="223" y="160"/>
                  </a:cubicBezTo>
                  <a:cubicBezTo>
                    <a:pt x="228" y="153"/>
                    <a:pt x="228" y="143"/>
                    <a:pt x="231" y="134"/>
                  </a:cubicBezTo>
                  <a:cubicBezTo>
                    <a:pt x="231" y="134"/>
                    <a:pt x="232" y="136"/>
                    <a:pt x="232" y="137"/>
                  </a:cubicBezTo>
                  <a:cubicBezTo>
                    <a:pt x="233" y="129"/>
                    <a:pt x="233" y="121"/>
                    <a:pt x="230" y="115"/>
                  </a:cubicBezTo>
                  <a:cubicBezTo>
                    <a:pt x="231" y="115"/>
                    <a:pt x="231" y="115"/>
                    <a:pt x="232" y="117"/>
                  </a:cubicBezTo>
                  <a:cubicBezTo>
                    <a:pt x="231" y="111"/>
                    <a:pt x="229" y="105"/>
                    <a:pt x="227" y="103"/>
                  </a:cubicBezTo>
                  <a:cubicBezTo>
                    <a:pt x="227" y="107"/>
                    <a:pt x="228" y="103"/>
                    <a:pt x="228" y="106"/>
                  </a:cubicBezTo>
                  <a:cubicBezTo>
                    <a:pt x="228" y="110"/>
                    <a:pt x="225" y="104"/>
                    <a:pt x="223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0" y="96"/>
                    <a:pt x="218" y="95"/>
                    <a:pt x="213" y="96"/>
                  </a:cubicBezTo>
                  <a:cubicBezTo>
                    <a:pt x="209" y="95"/>
                    <a:pt x="216" y="95"/>
                    <a:pt x="214" y="94"/>
                  </a:cubicBezTo>
                  <a:cubicBezTo>
                    <a:pt x="211" y="90"/>
                    <a:pt x="201" y="99"/>
                    <a:pt x="201" y="100"/>
                  </a:cubicBezTo>
                  <a:cubicBezTo>
                    <a:pt x="200" y="102"/>
                    <a:pt x="199" y="104"/>
                    <a:pt x="200" y="104"/>
                  </a:cubicBezTo>
                  <a:cubicBezTo>
                    <a:pt x="198" y="108"/>
                    <a:pt x="198" y="105"/>
                    <a:pt x="197" y="108"/>
                  </a:cubicBezTo>
                  <a:cubicBezTo>
                    <a:pt x="196" y="112"/>
                    <a:pt x="197" y="116"/>
                    <a:pt x="199" y="120"/>
                  </a:cubicBezTo>
                  <a:cubicBezTo>
                    <a:pt x="198" y="119"/>
                    <a:pt x="196" y="123"/>
                    <a:pt x="195" y="120"/>
                  </a:cubicBezTo>
                  <a:cubicBezTo>
                    <a:pt x="196" y="129"/>
                    <a:pt x="200" y="133"/>
                    <a:pt x="202" y="137"/>
                  </a:cubicBezTo>
                  <a:cubicBezTo>
                    <a:pt x="202" y="140"/>
                    <a:pt x="205" y="147"/>
                    <a:pt x="207" y="149"/>
                  </a:cubicBezTo>
                  <a:cubicBezTo>
                    <a:pt x="206" y="151"/>
                    <a:pt x="206" y="147"/>
                    <a:pt x="205" y="147"/>
                  </a:cubicBezTo>
                  <a:cubicBezTo>
                    <a:pt x="205" y="151"/>
                    <a:pt x="205" y="151"/>
                    <a:pt x="205" y="151"/>
                  </a:cubicBezTo>
                  <a:cubicBezTo>
                    <a:pt x="202" y="146"/>
                    <a:pt x="203" y="153"/>
                    <a:pt x="201" y="150"/>
                  </a:cubicBezTo>
                  <a:cubicBezTo>
                    <a:pt x="202" y="153"/>
                    <a:pt x="204" y="158"/>
                    <a:pt x="206" y="163"/>
                  </a:cubicBezTo>
                  <a:cubicBezTo>
                    <a:pt x="203" y="170"/>
                    <a:pt x="201" y="172"/>
                    <a:pt x="194" y="178"/>
                  </a:cubicBezTo>
                  <a:cubicBezTo>
                    <a:pt x="195" y="178"/>
                    <a:pt x="192" y="180"/>
                    <a:pt x="194" y="181"/>
                  </a:cubicBezTo>
                  <a:cubicBezTo>
                    <a:pt x="194" y="183"/>
                    <a:pt x="192" y="183"/>
                    <a:pt x="191" y="183"/>
                  </a:cubicBezTo>
                  <a:cubicBezTo>
                    <a:pt x="192" y="182"/>
                    <a:pt x="193" y="182"/>
                    <a:pt x="192" y="176"/>
                  </a:cubicBezTo>
                  <a:cubicBezTo>
                    <a:pt x="186" y="156"/>
                    <a:pt x="180" y="130"/>
                    <a:pt x="179" y="108"/>
                  </a:cubicBezTo>
                  <a:cubicBezTo>
                    <a:pt x="179" y="110"/>
                    <a:pt x="178" y="110"/>
                    <a:pt x="178" y="108"/>
                  </a:cubicBezTo>
                  <a:cubicBezTo>
                    <a:pt x="181" y="106"/>
                    <a:pt x="176" y="101"/>
                    <a:pt x="177" y="97"/>
                  </a:cubicBezTo>
                  <a:cubicBezTo>
                    <a:pt x="178" y="97"/>
                    <a:pt x="178" y="99"/>
                    <a:pt x="178" y="100"/>
                  </a:cubicBezTo>
                  <a:cubicBezTo>
                    <a:pt x="179" y="89"/>
                    <a:pt x="176" y="81"/>
                    <a:pt x="177" y="71"/>
                  </a:cubicBezTo>
                  <a:cubicBezTo>
                    <a:pt x="175" y="62"/>
                    <a:pt x="178" y="51"/>
                    <a:pt x="176" y="45"/>
                  </a:cubicBezTo>
                  <a:cubicBezTo>
                    <a:pt x="177" y="46"/>
                    <a:pt x="176" y="41"/>
                    <a:pt x="177" y="39"/>
                  </a:cubicBezTo>
                  <a:cubicBezTo>
                    <a:pt x="176" y="36"/>
                    <a:pt x="176" y="34"/>
                    <a:pt x="176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7"/>
                    <a:pt x="176" y="27"/>
                    <a:pt x="176" y="27"/>
                  </a:cubicBezTo>
                  <a:cubicBezTo>
                    <a:pt x="176" y="23"/>
                    <a:pt x="177" y="18"/>
                    <a:pt x="176" y="14"/>
                  </a:cubicBezTo>
                  <a:cubicBezTo>
                    <a:pt x="176" y="13"/>
                    <a:pt x="175" y="2"/>
                    <a:pt x="174" y="1"/>
                  </a:cubicBezTo>
                  <a:cubicBezTo>
                    <a:pt x="173" y="0"/>
                    <a:pt x="172" y="6"/>
                    <a:pt x="170" y="6"/>
                  </a:cubicBezTo>
                  <a:cubicBezTo>
                    <a:pt x="162" y="5"/>
                    <a:pt x="168" y="10"/>
                    <a:pt x="161" y="11"/>
                  </a:cubicBezTo>
                  <a:cubicBezTo>
                    <a:pt x="157" y="12"/>
                    <a:pt x="156" y="13"/>
                    <a:pt x="154" y="16"/>
                  </a:cubicBezTo>
                  <a:cubicBezTo>
                    <a:pt x="155" y="20"/>
                    <a:pt x="155" y="24"/>
                    <a:pt x="155" y="28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56" y="75"/>
                    <a:pt x="154" y="84"/>
                    <a:pt x="153" y="92"/>
                  </a:cubicBezTo>
                  <a:cubicBezTo>
                    <a:pt x="148" y="91"/>
                    <a:pt x="142" y="91"/>
                    <a:pt x="139" y="94"/>
                  </a:cubicBezTo>
                  <a:cubicBezTo>
                    <a:pt x="137" y="95"/>
                    <a:pt x="135" y="96"/>
                    <a:pt x="134" y="98"/>
                  </a:cubicBezTo>
                  <a:cubicBezTo>
                    <a:pt x="125" y="103"/>
                    <a:pt x="119" y="113"/>
                    <a:pt x="119" y="118"/>
                  </a:cubicBezTo>
                  <a:cubicBezTo>
                    <a:pt x="118" y="121"/>
                    <a:pt x="118" y="124"/>
                    <a:pt x="118" y="127"/>
                  </a:cubicBezTo>
                  <a:cubicBezTo>
                    <a:pt x="115" y="132"/>
                    <a:pt x="113" y="140"/>
                    <a:pt x="112" y="144"/>
                  </a:cubicBezTo>
                  <a:cubicBezTo>
                    <a:pt x="111" y="152"/>
                    <a:pt x="111" y="155"/>
                    <a:pt x="111" y="160"/>
                  </a:cubicBezTo>
                  <a:cubicBezTo>
                    <a:pt x="111" y="163"/>
                    <a:pt x="109" y="164"/>
                    <a:pt x="108" y="165"/>
                  </a:cubicBezTo>
                  <a:cubicBezTo>
                    <a:pt x="105" y="174"/>
                    <a:pt x="100" y="181"/>
                    <a:pt x="100" y="189"/>
                  </a:cubicBezTo>
                  <a:cubicBezTo>
                    <a:pt x="99" y="189"/>
                    <a:pt x="99" y="189"/>
                    <a:pt x="99" y="189"/>
                  </a:cubicBezTo>
                  <a:cubicBezTo>
                    <a:pt x="98" y="195"/>
                    <a:pt x="93" y="208"/>
                    <a:pt x="88" y="208"/>
                  </a:cubicBezTo>
                  <a:cubicBezTo>
                    <a:pt x="88" y="210"/>
                    <a:pt x="83" y="208"/>
                    <a:pt x="85" y="211"/>
                  </a:cubicBezTo>
                  <a:cubicBezTo>
                    <a:pt x="82" y="210"/>
                    <a:pt x="85" y="209"/>
                    <a:pt x="82" y="208"/>
                  </a:cubicBezTo>
                  <a:cubicBezTo>
                    <a:pt x="83" y="209"/>
                    <a:pt x="84" y="208"/>
                    <a:pt x="85" y="208"/>
                  </a:cubicBezTo>
                  <a:cubicBezTo>
                    <a:pt x="78" y="200"/>
                    <a:pt x="79" y="178"/>
                    <a:pt x="79" y="161"/>
                  </a:cubicBezTo>
                  <a:cubicBezTo>
                    <a:pt x="81" y="156"/>
                    <a:pt x="80" y="144"/>
                    <a:pt x="81" y="133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82" y="131"/>
                    <a:pt x="82" y="131"/>
                    <a:pt x="83" y="131"/>
                  </a:cubicBezTo>
                  <a:cubicBezTo>
                    <a:pt x="83" y="131"/>
                    <a:pt x="83" y="130"/>
                    <a:pt x="83" y="130"/>
                  </a:cubicBezTo>
                  <a:cubicBezTo>
                    <a:pt x="83" y="129"/>
                    <a:pt x="83" y="129"/>
                    <a:pt x="83" y="129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2" y="128"/>
                    <a:pt x="82" y="128"/>
                    <a:pt x="81" y="128"/>
                  </a:cubicBezTo>
                  <a:cubicBezTo>
                    <a:pt x="81" y="127"/>
                    <a:pt x="81" y="127"/>
                    <a:pt x="81" y="127"/>
                  </a:cubicBezTo>
                  <a:cubicBezTo>
                    <a:pt x="82" y="128"/>
                    <a:pt x="82" y="128"/>
                    <a:pt x="83" y="128"/>
                  </a:cubicBezTo>
                  <a:cubicBezTo>
                    <a:pt x="83" y="128"/>
                    <a:pt x="83" y="128"/>
                    <a:pt x="83" y="128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82" y="127"/>
                    <a:pt x="81" y="127"/>
                  </a:cubicBezTo>
                  <a:cubicBezTo>
                    <a:pt x="81" y="126"/>
                    <a:pt x="81" y="126"/>
                    <a:pt x="81" y="126"/>
                  </a:cubicBezTo>
                  <a:cubicBezTo>
                    <a:pt x="62" y="125"/>
                    <a:pt x="75" y="126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66" y="126"/>
                    <a:pt x="63" y="126"/>
                    <a:pt x="69" y="126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0" y="127"/>
                    <a:pt x="70" y="127"/>
                    <a:pt x="71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7"/>
                    <a:pt x="70" y="127"/>
                    <a:pt x="69" y="127"/>
                  </a:cubicBezTo>
                  <a:cubicBezTo>
                    <a:pt x="69" y="129"/>
                    <a:pt x="69" y="131"/>
                    <a:pt x="71" y="129"/>
                  </a:cubicBezTo>
                  <a:cubicBezTo>
                    <a:pt x="71" y="129"/>
                    <a:pt x="71" y="129"/>
                    <a:pt x="71" y="130"/>
                  </a:cubicBezTo>
                  <a:cubicBezTo>
                    <a:pt x="71" y="130"/>
                    <a:pt x="71" y="130"/>
                    <a:pt x="71" y="130"/>
                  </a:cubicBezTo>
                  <a:cubicBezTo>
                    <a:pt x="70" y="132"/>
                    <a:pt x="70" y="134"/>
                    <a:pt x="70" y="136"/>
                  </a:cubicBezTo>
                  <a:cubicBezTo>
                    <a:pt x="70" y="138"/>
                    <a:pt x="70" y="139"/>
                    <a:pt x="70" y="140"/>
                  </a:cubicBezTo>
                  <a:cubicBezTo>
                    <a:pt x="70" y="140"/>
                    <a:pt x="70" y="140"/>
                    <a:pt x="70" y="140"/>
                  </a:cubicBezTo>
                  <a:cubicBezTo>
                    <a:pt x="69" y="144"/>
                    <a:pt x="69" y="147"/>
                    <a:pt x="68" y="151"/>
                  </a:cubicBezTo>
                  <a:cubicBezTo>
                    <a:pt x="68" y="151"/>
                    <a:pt x="67" y="151"/>
                    <a:pt x="67" y="152"/>
                  </a:cubicBezTo>
                  <a:cubicBezTo>
                    <a:pt x="67" y="153"/>
                    <a:pt x="67" y="155"/>
                    <a:pt x="67" y="156"/>
                  </a:cubicBezTo>
                  <a:cubicBezTo>
                    <a:pt x="67" y="160"/>
                    <a:pt x="66" y="164"/>
                    <a:pt x="64" y="168"/>
                  </a:cubicBezTo>
                  <a:cubicBezTo>
                    <a:pt x="64" y="168"/>
                    <a:pt x="64" y="169"/>
                    <a:pt x="64" y="169"/>
                  </a:cubicBezTo>
                  <a:cubicBezTo>
                    <a:pt x="63" y="164"/>
                    <a:pt x="64" y="157"/>
                    <a:pt x="65" y="155"/>
                  </a:cubicBezTo>
                  <a:cubicBezTo>
                    <a:pt x="63" y="149"/>
                    <a:pt x="64" y="160"/>
                    <a:pt x="62" y="159"/>
                  </a:cubicBezTo>
                  <a:cubicBezTo>
                    <a:pt x="62" y="163"/>
                    <a:pt x="62" y="166"/>
                    <a:pt x="63" y="171"/>
                  </a:cubicBezTo>
                  <a:cubicBezTo>
                    <a:pt x="62" y="174"/>
                    <a:pt x="63" y="175"/>
                    <a:pt x="61" y="179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58" y="183"/>
                    <a:pt x="58" y="185"/>
                    <a:pt x="58" y="188"/>
                  </a:cubicBezTo>
                  <a:cubicBezTo>
                    <a:pt x="54" y="190"/>
                    <a:pt x="55" y="191"/>
                    <a:pt x="51" y="193"/>
                  </a:cubicBezTo>
                  <a:cubicBezTo>
                    <a:pt x="54" y="190"/>
                    <a:pt x="55" y="186"/>
                    <a:pt x="55" y="183"/>
                  </a:cubicBezTo>
                  <a:cubicBezTo>
                    <a:pt x="51" y="187"/>
                    <a:pt x="48" y="194"/>
                    <a:pt x="43" y="194"/>
                  </a:cubicBezTo>
                  <a:cubicBezTo>
                    <a:pt x="38" y="196"/>
                    <a:pt x="35" y="199"/>
                    <a:pt x="35" y="201"/>
                  </a:cubicBezTo>
                  <a:cubicBezTo>
                    <a:pt x="36" y="200"/>
                    <a:pt x="31" y="201"/>
                    <a:pt x="34" y="199"/>
                  </a:cubicBezTo>
                  <a:cubicBezTo>
                    <a:pt x="32" y="200"/>
                    <a:pt x="30" y="201"/>
                    <a:pt x="29" y="201"/>
                  </a:cubicBezTo>
                  <a:cubicBezTo>
                    <a:pt x="29" y="201"/>
                    <a:pt x="29" y="201"/>
                    <a:pt x="29" y="201"/>
                  </a:cubicBezTo>
                  <a:cubicBezTo>
                    <a:pt x="28" y="201"/>
                    <a:pt x="28" y="200"/>
                    <a:pt x="28" y="199"/>
                  </a:cubicBezTo>
                  <a:cubicBezTo>
                    <a:pt x="26" y="197"/>
                    <a:pt x="23" y="193"/>
                    <a:pt x="19" y="196"/>
                  </a:cubicBezTo>
                  <a:cubicBezTo>
                    <a:pt x="19" y="194"/>
                    <a:pt x="19" y="194"/>
                    <a:pt x="19" y="194"/>
                  </a:cubicBezTo>
                  <a:cubicBezTo>
                    <a:pt x="16" y="196"/>
                    <a:pt x="12" y="198"/>
                    <a:pt x="9" y="198"/>
                  </a:cubicBezTo>
                  <a:cubicBezTo>
                    <a:pt x="9" y="200"/>
                    <a:pt x="8" y="202"/>
                    <a:pt x="10" y="203"/>
                  </a:cubicBezTo>
                  <a:cubicBezTo>
                    <a:pt x="9" y="204"/>
                    <a:pt x="7" y="201"/>
                    <a:pt x="8" y="203"/>
                  </a:cubicBezTo>
                  <a:cubicBezTo>
                    <a:pt x="7" y="201"/>
                    <a:pt x="7" y="201"/>
                    <a:pt x="7" y="201"/>
                  </a:cubicBezTo>
                  <a:cubicBezTo>
                    <a:pt x="1" y="206"/>
                    <a:pt x="3" y="212"/>
                    <a:pt x="3" y="217"/>
                  </a:cubicBezTo>
                  <a:cubicBezTo>
                    <a:pt x="0" y="218"/>
                    <a:pt x="3" y="221"/>
                    <a:pt x="2" y="224"/>
                  </a:cubicBezTo>
                  <a:cubicBezTo>
                    <a:pt x="3" y="226"/>
                    <a:pt x="2" y="229"/>
                    <a:pt x="5" y="229"/>
                  </a:cubicBezTo>
                  <a:cubicBezTo>
                    <a:pt x="4" y="230"/>
                    <a:pt x="4" y="230"/>
                    <a:pt x="4" y="230"/>
                  </a:cubicBezTo>
                  <a:cubicBezTo>
                    <a:pt x="4" y="232"/>
                    <a:pt x="4" y="235"/>
                    <a:pt x="5" y="237"/>
                  </a:cubicBezTo>
                  <a:cubicBezTo>
                    <a:pt x="5" y="239"/>
                    <a:pt x="7" y="238"/>
                    <a:pt x="8" y="239"/>
                  </a:cubicBezTo>
                  <a:cubicBezTo>
                    <a:pt x="7" y="240"/>
                    <a:pt x="7" y="240"/>
                    <a:pt x="7" y="240"/>
                  </a:cubicBezTo>
                  <a:cubicBezTo>
                    <a:pt x="8" y="241"/>
                    <a:pt x="10" y="240"/>
                    <a:pt x="12" y="240"/>
                  </a:cubicBezTo>
                  <a:cubicBezTo>
                    <a:pt x="12" y="241"/>
                    <a:pt x="12" y="241"/>
                    <a:pt x="12" y="242"/>
                  </a:cubicBezTo>
                  <a:cubicBezTo>
                    <a:pt x="11" y="242"/>
                    <a:pt x="9" y="242"/>
                    <a:pt x="7" y="242"/>
                  </a:cubicBezTo>
                  <a:cubicBezTo>
                    <a:pt x="8" y="244"/>
                    <a:pt x="11" y="244"/>
                    <a:pt x="10" y="246"/>
                  </a:cubicBezTo>
                  <a:cubicBezTo>
                    <a:pt x="11" y="247"/>
                    <a:pt x="12" y="248"/>
                    <a:pt x="14" y="247"/>
                  </a:cubicBezTo>
                  <a:cubicBezTo>
                    <a:pt x="13" y="247"/>
                    <a:pt x="14" y="248"/>
                    <a:pt x="13" y="248"/>
                  </a:cubicBezTo>
                  <a:cubicBezTo>
                    <a:pt x="13" y="249"/>
                    <a:pt x="14" y="249"/>
                    <a:pt x="15" y="249"/>
                  </a:cubicBezTo>
                  <a:cubicBezTo>
                    <a:pt x="15" y="249"/>
                    <a:pt x="15" y="249"/>
                    <a:pt x="15" y="249"/>
                  </a:cubicBezTo>
                  <a:cubicBezTo>
                    <a:pt x="16" y="248"/>
                    <a:pt x="17" y="249"/>
                    <a:pt x="18" y="247"/>
                  </a:cubicBezTo>
                  <a:cubicBezTo>
                    <a:pt x="17" y="247"/>
                    <a:pt x="17" y="247"/>
                    <a:pt x="17" y="246"/>
                  </a:cubicBezTo>
                  <a:cubicBezTo>
                    <a:pt x="18" y="246"/>
                    <a:pt x="19" y="246"/>
                    <a:pt x="19" y="248"/>
                  </a:cubicBezTo>
                  <a:cubicBezTo>
                    <a:pt x="18" y="249"/>
                    <a:pt x="16" y="249"/>
                    <a:pt x="17" y="250"/>
                  </a:cubicBezTo>
                  <a:cubicBezTo>
                    <a:pt x="18" y="250"/>
                    <a:pt x="20" y="249"/>
                    <a:pt x="21" y="248"/>
                  </a:cubicBezTo>
                  <a:cubicBezTo>
                    <a:pt x="20" y="249"/>
                    <a:pt x="19" y="248"/>
                    <a:pt x="20" y="246"/>
                  </a:cubicBezTo>
                  <a:cubicBezTo>
                    <a:pt x="19" y="247"/>
                    <a:pt x="19" y="247"/>
                    <a:pt x="19" y="247"/>
                  </a:cubicBezTo>
                  <a:cubicBezTo>
                    <a:pt x="20" y="246"/>
                    <a:pt x="20" y="246"/>
                    <a:pt x="20" y="246"/>
                  </a:cubicBezTo>
                  <a:cubicBezTo>
                    <a:pt x="18" y="245"/>
                    <a:pt x="19" y="243"/>
                    <a:pt x="17" y="243"/>
                  </a:cubicBezTo>
                  <a:cubicBezTo>
                    <a:pt x="16" y="245"/>
                    <a:pt x="16" y="245"/>
                    <a:pt x="16" y="245"/>
                  </a:cubicBezTo>
                  <a:cubicBezTo>
                    <a:pt x="15" y="244"/>
                    <a:pt x="13" y="244"/>
                    <a:pt x="13" y="243"/>
                  </a:cubicBezTo>
                  <a:cubicBezTo>
                    <a:pt x="14" y="243"/>
                    <a:pt x="15" y="242"/>
                    <a:pt x="15" y="241"/>
                  </a:cubicBezTo>
                  <a:cubicBezTo>
                    <a:pt x="15" y="241"/>
                    <a:pt x="14" y="241"/>
                    <a:pt x="15" y="241"/>
                  </a:cubicBezTo>
                  <a:cubicBezTo>
                    <a:pt x="17" y="240"/>
                    <a:pt x="17" y="240"/>
                    <a:pt x="17" y="240"/>
                  </a:cubicBezTo>
                  <a:cubicBezTo>
                    <a:pt x="14" y="242"/>
                    <a:pt x="15" y="238"/>
                    <a:pt x="14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36"/>
                    <a:pt x="13" y="239"/>
                    <a:pt x="13" y="238"/>
                  </a:cubicBezTo>
                  <a:cubicBezTo>
                    <a:pt x="13" y="237"/>
                    <a:pt x="15" y="237"/>
                    <a:pt x="16" y="235"/>
                  </a:cubicBezTo>
                  <a:cubicBezTo>
                    <a:pt x="15" y="234"/>
                    <a:pt x="12" y="233"/>
                    <a:pt x="14" y="230"/>
                  </a:cubicBezTo>
                  <a:cubicBezTo>
                    <a:pt x="13" y="229"/>
                    <a:pt x="12" y="228"/>
                    <a:pt x="11" y="227"/>
                  </a:cubicBezTo>
                  <a:cubicBezTo>
                    <a:pt x="10" y="226"/>
                    <a:pt x="13" y="227"/>
                    <a:pt x="12" y="226"/>
                  </a:cubicBezTo>
                  <a:cubicBezTo>
                    <a:pt x="13" y="226"/>
                    <a:pt x="14" y="225"/>
                    <a:pt x="15" y="225"/>
                  </a:cubicBezTo>
                  <a:cubicBezTo>
                    <a:pt x="14" y="225"/>
                    <a:pt x="15" y="223"/>
                    <a:pt x="12" y="224"/>
                  </a:cubicBezTo>
                  <a:cubicBezTo>
                    <a:pt x="13" y="222"/>
                    <a:pt x="13" y="221"/>
                    <a:pt x="13" y="219"/>
                  </a:cubicBezTo>
                  <a:cubicBezTo>
                    <a:pt x="13" y="219"/>
                    <a:pt x="14" y="219"/>
                    <a:pt x="15" y="219"/>
                  </a:cubicBezTo>
                  <a:cubicBezTo>
                    <a:pt x="14" y="218"/>
                    <a:pt x="12" y="217"/>
                    <a:pt x="13" y="216"/>
                  </a:cubicBezTo>
                  <a:cubicBezTo>
                    <a:pt x="12" y="215"/>
                    <a:pt x="12" y="216"/>
                    <a:pt x="10" y="215"/>
                  </a:cubicBezTo>
                  <a:cubicBezTo>
                    <a:pt x="10" y="215"/>
                    <a:pt x="9" y="215"/>
                    <a:pt x="9" y="214"/>
                  </a:cubicBezTo>
                  <a:cubicBezTo>
                    <a:pt x="11" y="214"/>
                    <a:pt x="14" y="215"/>
                    <a:pt x="14" y="214"/>
                  </a:cubicBezTo>
                  <a:cubicBezTo>
                    <a:pt x="17" y="215"/>
                    <a:pt x="13" y="216"/>
                    <a:pt x="16" y="216"/>
                  </a:cubicBezTo>
                  <a:cubicBezTo>
                    <a:pt x="18" y="216"/>
                    <a:pt x="18" y="218"/>
                    <a:pt x="17" y="219"/>
                  </a:cubicBezTo>
                  <a:cubicBezTo>
                    <a:pt x="19" y="220"/>
                    <a:pt x="17" y="218"/>
                    <a:pt x="19" y="218"/>
                  </a:cubicBezTo>
                  <a:cubicBezTo>
                    <a:pt x="19" y="217"/>
                    <a:pt x="18" y="217"/>
                    <a:pt x="18" y="216"/>
                  </a:cubicBezTo>
                  <a:cubicBezTo>
                    <a:pt x="18" y="216"/>
                    <a:pt x="17" y="216"/>
                    <a:pt x="17" y="216"/>
                  </a:cubicBezTo>
                  <a:cubicBezTo>
                    <a:pt x="17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6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5"/>
                    <a:pt x="17" y="215"/>
                    <a:pt x="17" y="216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6" y="216"/>
                    <a:pt x="16" y="215"/>
                    <a:pt x="16" y="215"/>
                  </a:cubicBezTo>
                  <a:cubicBezTo>
                    <a:pt x="14" y="214"/>
                    <a:pt x="17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7" y="214"/>
                    <a:pt x="17" y="215"/>
                    <a:pt x="17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7" y="216"/>
                    <a:pt x="17" y="216"/>
                    <a:pt x="17" y="216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7" y="215"/>
                    <a:pt x="17" y="215"/>
                  </a:cubicBezTo>
                  <a:cubicBezTo>
                    <a:pt x="17" y="215"/>
                    <a:pt x="17" y="215"/>
                    <a:pt x="18" y="215"/>
                  </a:cubicBezTo>
                  <a:cubicBezTo>
                    <a:pt x="17" y="215"/>
                    <a:pt x="17" y="215"/>
                    <a:pt x="17" y="215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20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8" y="213"/>
                  </a:cubicBezTo>
                  <a:cubicBezTo>
                    <a:pt x="19" y="213"/>
                    <a:pt x="19" y="213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9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9" y="213"/>
                    <a:pt x="19" y="213"/>
                  </a:cubicBezTo>
                  <a:cubicBezTo>
                    <a:pt x="18" y="213"/>
                    <a:pt x="18" y="213"/>
                    <a:pt x="18" y="213"/>
                  </a:cubicBezTo>
                  <a:cubicBezTo>
                    <a:pt x="18" y="213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3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4"/>
                    <a:pt x="18" y="214"/>
                    <a:pt x="18" y="214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5"/>
                    <a:pt x="18" y="215"/>
                    <a:pt x="18" y="215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8" y="216"/>
                    <a:pt x="18" y="216"/>
                    <a:pt x="18" y="216"/>
                  </a:cubicBezTo>
                  <a:cubicBezTo>
                    <a:pt x="19" y="216"/>
                    <a:pt x="18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19" y="215"/>
                    <a:pt x="19" y="216"/>
                    <a:pt x="19" y="216"/>
                  </a:cubicBezTo>
                  <a:cubicBezTo>
                    <a:pt x="19" y="216"/>
                    <a:pt x="19" y="216"/>
                    <a:pt x="19" y="215"/>
                  </a:cubicBezTo>
                  <a:cubicBezTo>
                    <a:pt x="19" y="216"/>
                    <a:pt x="19" y="216"/>
                    <a:pt x="19" y="216"/>
                  </a:cubicBezTo>
                  <a:cubicBezTo>
                    <a:pt x="19" y="215"/>
                    <a:pt x="20" y="217"/>
                    <a:pt x="20" y="215"/>
                  </a:cubicBezTo>
                  <a:cubicBezTo>
                    <a:pt x="19" y="215"/>
                    <a:pt x="19" y="215"/>
                    <a:pt x="19" y="215"/>
                  </a:cubicBezTo>
                  <a:cubicBezTo>
                    <a:pt x="20" y="215"/>
                    <a:pt x="18" y="215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3"/>
                  </a:cubicBezTo>
                  <a:cubicBezTo>
                    <a:pt x="19" y="213"/>
                    <a:pt x="19" y="214"/>
                    <a:pt x="19" y="214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4"/>
                    <a:pt x="19" y="214"/>
                    <a:pt x="20" y="215"/>
                  </a:cubicBezTo>
                  <a:cubicBezTo>
                    <a:pt x="22" y="215"/>
                    <a:pt x="22" y="215"/>
                    <a:pt x="22" y="215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0" y="217"/>
                    <a:pt x="20" y="217"/>
                    <a:pt x="20" y="217"/>
                  </a:cubicBezTo>
                  <a:cubicBezTo>
                    <a:pt x="21" y="216"/>
                    <a:pt x="21" y="216"/>
                    <a:pt x="21" y="216"/>
                  </a:cubicBezTo>
                  <a:cubicBezTo>
                    <a:pt x="21" y="217"/>
                    <a:pt x="21" y="217"/>
                    <a:pt x="21" y="217"/>
                  </a:cubicBezTo>
                  <a:cubicBezTo>
                    <a:pt x="20" y="218"/>
                    <a:pt x="23" y="217"/>
                    <a:pt x="22" y="218"/>
                  </a:cubicBezTo>
                  <a:cubicBezTo>
                    <a:pt x="21" y="218"/>
                    <a:pt x="20" y="219"/>
                    <a:pt x="20" y="219"/>
                  </a:cubicBezTo>
                  <a:cubicBezTo>
                    <a:pt x="22" y="218"/>
                    <a:pt x="23" y="219"/>
                    <a:pt x="25" y="218"/>
                  </a:cubicBezTo>
                  <a:cubicBezTo>
                    <a:pt x="24" y="219"/>
                    <a:pt x="21" y="219"/>
                    <a:pt x="20" y="220"/>
                  </a:cubicBezTo>
                  <a:cubicBezTo>
                    <a:pt x="22" y="220"/>
                    <a:pt x="19" y="222"/>
                    <a:pt x="22" y="221"/>
                  </a:cubicBezTo>
                  <a:cubicBezTo>
                    <a:pt x="22" y="220"/>
                    <a:pt x="23" y="221"/>
                    <a:pt x="25" y="220"/>
                  </a:cubicBezTo>
                  <a:cubicBezTo>
                    <a:pt x="25" y="222"/>
                    <a:pt x="23" y="221"/>
                    <a:pt x="23" y="222"/>
                  </a:cubicBezTo>
                  <a:cubicBezTo>
                    <a:pt x="23" y="222"/>
                    <a:pt x="25" y="222"/>
                    <a:pt x="26" y="221"/>
                  </a:cubicBezTo>
                  <a:cubicBezTo>
                    <a:pt x="26" y="222"/>
                    <a:pt x="28" y="222"/>
                    <a:pt x="27" y="223"/>
                  </a:cubicBezTo>
                  <a:cubicBezTo>
                    <a:pt x="25" y="224"/>
                    <a:pt x="26" y="222"/>
                    <a:pt x="25" y="223"/>
                  </a:cubicBezTo>
                  <a:cubicBezTo>
                    <a:pt x="25" y="224"/>
                    <a:pt x="29" y="222"/>
                    <a:pt x="30" y="224"/>
                  </a:cubicBezTo>
                  <a:cubicBezTo>
                    <a:pt x="31" y="223"/>
                    <a:pt x="34" y="223"/>
                    <a:pt x="35" y="224"/>
                  </a:cubicBezTo>
                  <a:cubicBezTo>
                    <a:pt x="35" y="226"/>
                    <a:pt x="34" y="223"/>
                    <a:pt x="32" y="224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0" y="227"/>
                    <a:pt x="27" y="224"/>
                    <a:pt x="25" y="225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6"/>
                    <a:pt x="24" y="226"/>
                    <a:pt x="23" y="227"/>
                  </a:cubicBezTo>
                  <a:cubicBezTo>
                    <a:pt x="25" y="226"/>
                    <a:pt x="24" y="228"/>
                    <a:pt x="25" y="228"/>
                  </a:cubicBezTo>
                  <a:cubicBezTo>
                    <a:pt x="26" y="228"/>
                    <a:pt x="24" y="228"/>
                    <a:pt x="25" y="228"/>
                  </a:cubicBezTo>
                  <a:cubicBezTo>
                    <a:pt x="26" y="228"/>
                    <a:pt x="29" y="228"/>
                    <a:pt x="28" y="230"/>
                  </a:cubicBezTo>
                  <a:cubicBezTo>
                    <a:pt x="27" y="229"/>
                    <a:pt x="26" y="230"/>
                    <a:pt x="25" y="230"/>
                  </a:cubicBezTo>
                  <a:cubicBezTo>
                    <a:pt x="24" y="231"/>
                    <a:pt x="27" y="230"/>
                    <a:pt x="26" y="231"/>
                  </a:cubicBezTo>
                  <a:cubicBezTo>
                    <a:pt x="25" y="231"/>
                    <a:pt x="25" y="231"/>
                    <a:pt x="25" y="231"/>
                  </a:cubicBezTo>
                  <a:cubicBezTo>
                    <a:pt x="25" y="233"/>
                    <a:pt x="26" y="241"/>
                    <a:pt x="32" y="242"/>
                  </a:cubicBezTo>
                  <a:cubicBezTo>
                    <a:pt x="31" y="243"/>
                    <a:pt x="31" y="245"/>
                    <a:pt x="30" y="247"/>
                  </a:cubicBezTo>
                  <a:cubicBezTo>
                    <a:pt x="31" y="246"/>
                    <a:pt x="32" y="246"/>
                    <a:pt x="33" y="247"/>
                  </a:cubicBezTo>
                  <a:cubicBezTo>
                    <a:pt x="31" y="248"/>
                    <a:pt x="31" y="248"/>
                    <a:pt x="31" y="248"/>
                  </a:cubicBezTo>
                  <a:cubicBezTo>
                    <a:pt x="30" y="250"/>
                    <a:pt x="33" y="251"/>
                    <a:pt x="34" y="251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2" y="254"/>
                    <a:pt x="34" y="253"/>
                    <a:pt x="35" y="253"/>
                  </a:cubicBezTo>
                  <a:cubicBezTo>
                    <a:pt x="34" y="254"/>
                    <a:pt x="34" y="254"/>
                    <a:pt x="34" y="254"/>
                  </a:cubicBezTo>
                  <a:cubicBezTo>
                    <a:pt x="35" y="254"/>
                    <a:pt x="35" y="254"/>
                    <a:pt x="35" y="254"/>
                  </a:cubicBezTo>
                  <a:cubicBezTo>
                    <a:pt x="36" y="255"/>
                    <a:pt x="36" y="256"/>
                    <a:pt x="34" y="257"/>
                  </a:cubicBezTo>
                  <a:cubicBezTo>
                    <a:pt x="35" y="257"/>
                    <a:pt x="35" y="257"/>
                    <a:pt x="36" y="256"/>
                  </a:cubicBezTo>
                  <a:cubicBezTo>
                    <a:pt x="35" y="258"/>
                    <a:pt x="36" y="261"/>
                    <a:pt x="38" y="262"/>
                  </a:cubicBezTo>
                  <a:cubicBezTo>
                    <a:pt x="38" y="261"/>
                    <a:pt x="39" y="261"/>
                    <a:pt x="40" y="260"/>
                  </a:cubicBezTo>
                  <a:cubicBezTo>
                    <a:pt x="42" y="259"/>
                    <a:pt x="40" y="260"/>
                    <a:pt x="41" y="260"/>
                  </a:cubicBezTo>
                  <a:cubicBezTo>
                    <a:pt x="41" y="261"/>
                    <a:pt x="40" y="262"/>
                    <a:pt x="39" y="262"/>
                  </a:cubicBezTo>
                  <a:cubicBezTo>
                    <a:pt x="38" y="265"/>
                    <a:pt x="42" y="267"/>
                    <a:pt x="44" y="270"/>
                  </a:cubicBezTo>
                  <a:cubicBezTo>
                    <a:pt x="44" y="270"/>
                    <a:pt x="44" y="270"/>
                    <a:pt x="45" y="270"/>
                  </a:cubicBezTo>
                  <a:cubicBezTo>
                    <a:pt x="44" y="273"/>
                    <a:pt x="48" y="273"/>
                    <a:pt x="48" y="276"/>
                  </a:cubicBezTo>
                  <a:cubicBezTo>
                    <a:pt x="49" y="275"/>
                    <a:pt x="51" y="273"/>
                    <a:pt x="52" y="274"/>
                  </a:cubicBezTo>
                  <a:cubicBezTo>
                    <a:pt x="54" y="274"/>
                    <a:pt x="50" y="276"/>
                    <a:pt x="50" y="279"/>
                  </a:cubicBezTo>
                  <a:cubicBezTo>
                    <a:pt x="51" y="278"/>
                    <a:pt x="52" y="279"/>
                    <a:pt x="53" y="279"/>
                  </a:cubicBezTo>
                  <a:cubicBezTo>
                    <a:pt x="52" y="280"/>
                    <a:pt x="52" y="280"/>
                    <a:pt x="52" y="280"/>
                  </a:cubicBezTo>
                  <a:cubicBezTo>
                    <a:pt x="54" y="279"/>
                    <a:pt x="55" y="280"/>
                    <a:pt x="55" y="281"/>
                  </a:cubicBezTo>
                  <a:cubicBezTo>
                    <a:pt x="55" y="281"/>
                    <a:pt x="55" y="281"/>
                    <a:pt x="55" y="281"/>
                  </a:cubicBezTo>
                  <a:cubicBezTo>
                    <a:pt x="55" y="282"/>
                    <a:pt x="55" y="283"/>
                    <a:pt x="56" y="284"/>
                  </a:cubicBezTo>
                  <a:cubicBezTo>
                    <a:pt x="57" y="282"/>
                    <a:pt x="58" y="284"/>
                    <a:pt x="59" y="283"/>
                  </a:cubicBezTo>
                  <a:cubicBezTo>
                    <a:pt x="59" y="284"/>
                    <a:pt x="59" y="284"/>
                    <a:pt x="59" y="284"/>
                  </a:cubicBezTo>
                  <a:cubicBezTo>
                    <a:pt x="60" y="283"/>
                    <a:pt x="60" y="283"/>
                    <a:pt x="60" y="283"/>
                  </a:cubicBezTo>
                  <a:cubicBezTo>
                    <a:pt x="61" y="285"/>
                    <a:pt x="61" y="285"/>
                    <a:pt x="61" y="285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60" y="287"/>
                    <a:pt x="60" y="285"/>
                    <a:pt x="62" y="284"/>
                  </a:cubicBezTo>
                  <a:cubicBezTo>
                    <a:pt x="63" y="284"/>
                    <a:pt x="62" y="285"/>
                    <a:pt x="62" y="286"/>
                  </a:cubicBezTo>
                  <a:cubicBezTo>
                    <a:pt x="62" y="287"/>
                    <a:pt x="62" y="285"/>
                    <a:pt x="61" y="285"/>
                  </a:cubicBezTo>
                  <a:cubicBezTo>
                    <a:pt x="60" y="286"/>
                    <a:pt x="62" y="286"/>
                    <a:pt x="61" y="287"/>
                  </a:cubicBezTo>
                  <a:cubicBezTo>
                    <a:pt x="62" y="287"/>
                    <a:pt x="63" y="286"/>
                    <a:pt x="63" y="286"/>
                  </a:cubicBezTo>
                  <a:cubicBezTo>
                    <a:pt x="64" y="287"/>
                    <a:pt x="65" y="287"/>
                    <a:pt x="65" y="289"/>
                  </a:cubicBezTo>
                  <a:cubicBezTo>
                    <a:pt x="65" y="288"/>
                    <a:pt x="66" y="289"/>
                    <a:pt x="67" y="288"/>
                  </a:cubicBezTo>
                  <a:cubicBezTo>
                    <a:pt x="66" y="288"/>
                    <a:pt x="66" y="287"/>
                    <a:pt x="66" y="286"/>
                  </a:cubicBezTo>
                  <a:cubicBezTo>
                    <a:pt x="67" y="286"/>
                    <a:pt x="68" y="286"/>
                    <a:pt x="68" y="287"/>
                  </a:cubicBezTo>
                  <a:cubicBezTo>
                    <a:pt x="67" y="287"/>
                    <a:pt x="67" y="287"/>
                    <a:pt x="67" y="287"/>
                  </a:cubicBezTo>
                  <a:cubicBezTo>
                    <a:pt x="68" y="287"/>
                    <a:pt x="69" y="288"/>
                    <a:pt x="69" y="286"/>
                  </a:cubicBezTo>
                  <a:cubicBezTo>
                    <a:pt x="69" y="289"/>
                    <a:pt x="69" y="289"/>
                    <a:pt x="69" y="289"/>
                  </a:cubicBezTo>
                  <a:cubicBezTo>
                    <a:pt x="70" y="288"/>
                    <a:pt x="71" y="288"/>
                    <a:pt x="72" y="288"/>
                  </a:cubicBezTo>
                  <a:cubicBezTo>
                    <a:pt x="71" y="290"/>
                    <a:pt x="69" y="291"/>
                    <a:pt x="71" y="292"/>
                  </a:cubicBezTo>
                  <a:cubicBezTo>
                    <a:pt x="73" y="291"/>
                    <a:pt x="73" y="291"/>
                    <a:pt x="73" y="291"/>
                  </a:cubicBezTo>
                  <a:cubicBezTo>
                    <a:pt x="74" y="291"/>
                    <a:pt x="74" y="292"/>
                    <a:pt x="74" y="293"/>
                  </a:cubicBezTo>
                  <a:cubicBezTo>
                    <a:pt x="76" y="294"/>
                    <a:pt x="77" y="289"/>
                    <a:pt x="79" y="291"/>
                  </a:cubicBezTo>
                  <a:cubicBezTo>
                    <a:pt x="78" y="293"/>
                    <a:pt x="78" y="293"/>
                    <a:pt x="79" y="294"/>
                  </a:cubicBezTo>
                  <a:cubicBezTo>
                    <a:pt x="79" y="293"/>
                    <a:pt x="79" y="293"/>
                    <a:pt x="80" y="293"/>
                  </a:cubicBezTo>
                  <a:cubicBezTo>
                    <a:pt x="80" y="292"/>
                    <a:pt x="79" y="294"/>
                    <a:pt x="79" y="293"/>
                  </a:cubicBezTo>
                  <a:cubicBezTo>
                    <a:pt x="79" y="291"/>
                    <a:pt x="80" y="292"/>
                    <a:pt x="80" y="292"/>
                  </a:cubicBezTo>
                  <a:cubicBezTo>
                    <a:pt x="81" y="296"/>
                    <a:pt x="86" y="294"/>
                    <a:pt x="88" y="296"/>
                  </a:cubicBezTo>
                  <a:cubicBezTo>
                    <a:pt x="88" y="294"/>
                    <a:pt x="90" y="295"/>
                    <a:pt x="90" y="295"/>
                  </a:cubicBezTo>
                  <a:cubicBezTo>
                    <a:pt x="90" y="297"/>
                    <a:pt x="92" y="294"/>
                    <a:pt x="93" y="296"/>
                  </a:cubicBezTo>
                  <a:cubicBezTo>
                    <a:pt x="92" y="293"/>
                    <a:pt x="92" y="293"/>
                    <a:pt x="92" y="293"/>
                  </a:cubicBezTo>
                  <a:cubicBezTo>
                    <a:pt x="94" y="295"/>
                    <a:pt x="95" y="290"/>
                    <a:pt x="96" y="293"/>
                  </a:cubicBezTo>
                  <a:cubicBezTo>
                    <a:pt x="97" y="293"/>
                    <a:pt x="96" y="294"/>
                    <a:pt x="95" y="295"/>
                  </a:cubicBezTo>
                  <a:cubicBezTo>
                    <a:pt x="96" y="298"/>
                    <a:pt x="99" y="293"/>
                    <a:pt x="100" y="296"/>
                  </a:cubicBezTo>
                  <a:cubicBezTo>
                    <a:pt x="100" y="295"/>
                    <a:pt x="99" y="293"/>
                    <a:pt x="101" y="292"/>
                  </a:cubicBezTo>
                  <a:cubicBezTo>
                    <a:pt x="101" y="294"/>
                    <a:pt x="103" y="295"/>
                    <a:pt x="103" y="295"/>
                  </a:cubicBezTo>
                  <a:cubicBezTo>
                    <a:pt x="104" y="295"/>
                    <a:pt x="104" y="294"/>
                    <a:pt x="105" y="295"/>
                  </a:cubicBezTo>
                  <a:cubicBezTo>
                    <a:pt x="104" y="296"/>
                    <a:pt x="104" y="296"/>
                    <a:pt x="104" y="296"/>
                  </a:cubicBezTo>
                  <a:cubicBezTo>
                    <a:pt x="105" y="297"/>
                    <a:pt x="106" y="296"/>
                    <a:pt x="107" y="295"/>
                  </a:cubicBezTo>
                  <a:cubicBezTo>
                    <a:pt x="108" y="297"/>
                    <a:pt x="110" y="296"/>
                    <a:pt x="111" y="297"/>
                  </a:cubicBezTo>
                  <a:cubicBezTo>
                    <a:pt x="112" y="295"/>
                    <a:pt x="113" y="299"/>
                    <a:pt x="113" y="295"/>
                  </a:cubicBezTo>
                  <a:cubicBezTo>
                    <a:pt x="114" y="296"/>
                    <a:pt x="114" y="296"/>
                    <a:pt x="114" y="296"/>
                  </a:cubicBezTo>
                  <a:cubicBezTo>
                    <a:pt x="114" y="296"/>
                    <a:pt x="115" y="294"/>
                    <a:pt x="115" y="294"/>
                  </a:cubicBezTo>
                  <a:cubicBezTo>
                    <a:pt x="115" y="296"/>
                    <a:pt x="115" y="296"/>
                    <a:pt x="115" y="296"/>
                  </a:cubicBezTo>
                  <a:cubicBezTo>
                    <a:pt x="114" y="298"/>
                    <a:pt x="117" y="296"/>
                    <a:pt x="117" y="298"/>
                  </a:cubicBezTo>
                  <a:cubicBezTo>
                    <a:pt x="116" y="296"/>
                    <a:pt x="117" y="298"/>
                    <a:pt x="118" y="296"/>
                  </a:cubicBezTo>
                  <a:cubicBezTo>
                    <a:pt x="118" y="296"/>
                    <a:pt x="118" y="296"/>
                    <a:pt x="118" y="296"/>
                  </a:cubicBezTo>
                  <a:cubicBezTo>
                    <a:pt x="120" y="296"/>
                    <a:pt x="119" y="295"/>
                    <a:pt x="120" y="295"/>
                  </a:cubicBezTo>
                  <a:cubicBezTo>
                    <a:pt x="121" y="295"/>
                    <a:pt x="120" y="297"/>
                    <a:pt x="120" y="297"/>
                  </a:cubicBezTo>
                  <a:cubicBezTo>
                    <a:pt x="120" y="298"/>
                    <a:pt x="121" y="298"/>
                    <a:pt x="122" y="297"/>
                  </a:cubicBezTo>
                  <a:cubicBezTo>
                    <a:pt x="122" y="298"/>
                    <a:pt x="122" y="298"/>
                    <a:pt x="123" y="298"/>
                  </a:cubicBezTo>
                  <a:cubicBezTo>
                    <a:pt x="123" y="298"/>
                    <a:pt x="123" y="298"/>
                    <a:pt x="123" y="298"/>
                  </a:cubicBezTo>
                  <a:cubicBezTo>
                    <a:pt x="123" y="298"/>
                    <a:pt x="124" y="298"/>
                    <a:pt x="124" y="299"/>
                  </a:cubicBezTo>
                  <a:cubicBezTo>
                    <a:pt x="123" y="300"/>
                    <a:pt x="123" y="300"/>
                    <a:pt x="123" y="300"/>
                  </a:cubicBezTo>
                  <a:cubicBezTo>
                    <a:pt x="124" y="300"/>
                    <a:pt x="125" y="299"/>
                    <a:pt x="125" y="298"/>
                  </a:cubicBezTo>
                  <a:cubicBezTo>
                    <a:pt x="127" y="300"/>
                    <a:pt x="131" y="300"/>
                    <a:pt x="132" y="300"/>
                  </a:cubicBezTo>
                  <a:cubicBezTo>
                    <a:pt x="131" y="299"/>
                    <a:pt x="131" y="301"/>
                    <a:pt x="131" y="300"/>
                  </a:cubicBezTo>
                  <a:cubicBezTo>
                    <a:pt x="132" y="300"/>
                    <a:pt x="133" y="299"/>
                    <a:pt x="133" y="300"/>
                  </a:cubicBezTo>
                  <a:cubicBezTo>
                    <a:pt x="134" y="300"/>
                    <a:pt x="133" y="301"/>
                    <a:pt x="134" y="302"/>
                  </a:cubicBezTo>
                  <a:cubicBezTo>
                    <a:pt x="133" y="302"/>
                    <a:pt x="135" y="300"/>
                    <a:pt x="134" y="300"/>
                  </a:cubicBezTo>
                  <a:cubicBezTo>
                    <a:pt x="134" y="303"/>
                    <a:pt x="138" y="301"/>
                    <a:pt x="139" y="304"/>
                  </a:cubicBezTo>
                  <a:cubicBezTo>
                    <a:pt x="139" y="303"/>
                    <a:pt x="138" y="304"/>
                    <a:pt x="137" y="305"/>
                  </a:cubicBezTo>
                  <a:cubicBezTo>
                    <a:pt x="139" y="305"/>
                    <a:pt x="141" y="305"/>
                    <a:pt x="143" y="304"/>
                  </a:cubicBezTo>
                  <a:cubicBezTo>
                    <a:pt x="142" y="305"/>
                    <a:pt x="142" y="305"/>
                    <a:pt x="141" y="305"/>
                  </a:cubicBezTo>
                  <a:cubicBezTo>
                    <a:pt x="142" y="306"/>
                    <a:pt x="143" y="307"/>
                    <a:pt x="144" y="306"/>
                  </a:cubicBezTo>
                  <a:cubicBezTo>
                    <a:pt x="145" y="305"/>
                    <a:pt x="144" y="307"/>
                    <a:pt x="144" y="306"/>
                  </a:cubicBezTo>
                  <a:cubicBezTo>
                    <a:pt x="144" y="305"/>
                    <a:pt x="146" y="305"/>
                    <a:pt x="146" y="306"/>
                  </a:cubicBezTo>
                  <a:cubicBezTo>
                    <a:pt x="146" y="306"/>
                    <a:pt x="146" y="306"/>
                    <a:pt x="146" y="306"/>
                  </a:cubicBezTo>
                  <a:cubicBezTo>
                    <a:pt x="147" y="307"/>
                    <a:pt x="147" y="306"/>
                    <a:pt x="148" y="307"/>
                  </a:cubicBezTo>
                  <a:cubicBezTo>
                    <a:pt x="148" y="308"/>
                    <a:pt x="147" y="307"/>
                    <a:pt x="147" y="308"/>
                  </a:cubicBezTo>
                  <a:cubicBezTo>
                    <a:pt x="145" y="310"/>
                    <a:pt x="147" y="311"/>
                    <a:pt x="147" y="311"/>
                  </a:cubicBezTo>
                  <a:cubicBezTo>
                    <a:pt x="149" y="311"/>
                    <a:pt x="149" y="311"/>
                    <a:pt x="149" y="311"/>
                  </a:cubicBezTo>
                  <a:cubicBezTo>
                    <a:pt x="150" y="311"/>
                    <a:pt x="148" y="312"/>
                    <a:pt x="148" y="312"/>
                  </a:cubicBezTo>
                  <a:cubicBezTo>
                    <a:pt x="154" y="312"/>
                    <a:pt x="154" y="312"/>
                    <a:pt x="154" y="312"/>
                  </a:cubicBezTo>
                  <a:cubicBezTo>
                    <a:pt x="153" y="312"/>
                    <a:pt x="152" y="314"/>
                    <a:pt x="151" y="314"/>
                  </a:cubicBezTo>
                  <a:cubicBezTo>
                    <a:pt x="152" y="315"/>
                    <a:pt x="155" y="315"/>
                    <a:pt x="157" y="315"/>
                  </a:cubicBezTo>
                  <a:cubicBezTo>
                    <a:pt x="157" y="316"/>
                    <a:pt x="158" y="317"/>
                    <a:pt x="159" y="318"/>
                  </a:cubicBezTo>
                  <a:cubicBezTo>
                    <a:pt x="158" y="319"/>
                    <a:pt x="159" y="317"/>
                    <a:pt x="158" y="318"/>
                  </a:cubicBezTo>
                  <a:cubicBezTo>
                    <a:pt x="157" y="319"/>
                    <a:pt x="157" y="319"/>
                    <a:pt x="157" y="319"/>
                  </a:cubicBezTo>
                  <a:cubicBezTo>
                    <a:pt x="156" y="318"/>
                    <a:pt x="154" y="320"/>
                    <a:pt x="153" y="320"/>
                  </a:cubicBezTo>
                  <a:cubicBezTo>
                    <a:pt x="155" y="320"/>
                    <a:pt x="154" y="323"/>
                    <a:pt x="154" y="325"/>
                  </a:cubicBezTo>
                  <a:cubicBezTo>
                    <a:pt x="157" y="323"/>
                    <a:pt x="156" y="326"/>
                    <a:pt x="159" y="325"/>
                  </a:cubicBezTo>
                  <a:cubicBezTo>
                    <a:pt x="160" y="327"/>
                    <a:pt x="157" y="327"/>
                    <a:pt x="156" y="328"/>
                  </a:cubicBezTo>
                  <a:cubicBezTo>
                    <a:pt x="158" y="329"/>
                    <a:pt x="158" y="331"/>
                    <a:pt x="158" y="333"/>
                  </a:cubicBezTo>
                  <a:cubicBezTo>
                    <a:pt x="158" y="333"/>
                    <a:pt x="158" y="333"/>
                    <a:pt x="158" y="333"/>
                  </a:cubicBezTo>
                  <a:cubicBezTo>
                    <a:pt x="159" y="334"/>
                    <a:pt x="158" y="337"/>
                    <a:pt x="161" y="338"/>
                  </a:cubicBezTo>
                  <a:cubicBezTo>
                    <a:pt x="160" y="338"/>
                    <a:pt x="160" y="338"/>
                    <a:pt x="159" y="338"/>
                  </a:cubicBezTo>
                  <a:cubicBezTo>
                    <a:pt x="159" y="340"/>
                    <a:pt x="163" y="338"/>
                    <a:pt x="162" y="340"/>
                  </a:cubicBezTo>
                  <a:cubicBezTo>
                    <a:pt x="160" y="339"/>
                    <a:pt x="160" y="339"/>
                    <a:pt x="160" y="339"/>
                  </a:cubicBezTo>
                  <a:cubicBezTo>
                    <a:pt x="162" y="340"/>
                    <a:pt x="160" y="342"/>
                    <a:pt x="162" y="343"/>
                  </a:cubicBezTo>
                  <a:cubicBezTo>
                    <a:pt x="161" y="343"/>
                    <a:pt x="161" y="343"/>
                    <a:pt x="160" y="343"/>
                  </a:cubicBezTo>
                  <a:cubicBezTo>
                    <a:pt x="161" y="344"/>
                    <a:pt x="161" y="345"/>
                    <a:pt x="163" y="346"/>
                  </a:cubicBezTo>
                  <a:cubicBezTo>
                    <a:pt x="162" y="347"/>
                    <a:pt x="161" y="346"/>
                    <a:pt x="160" y="346"/>
                  </a:cubicBezTo>
                  <a:cubicBezTo>
                    <a:pt x="160" y="347"/>
                    <a:pt x="163" y="347"/>
                    <a:pt x="162" y="348"/>
                  </a:cubicBezTo>
                  <a:cubicBezTo>
                    <a:pt x="162" y="349"/>
                    <a:pt x="161" y="349"/>
                    <a:pt x="161" y="349"/>
                  </a:cubicBezTo>
                  <a:cubicBezTo>
                    <a:pt x="162" y="350"/>
                    <a:pt x="162" y="351"/>
                    <a:pt x="163" y="352"/>
                  </a:cubicBezTo>
                  <a:cubicBezTo>
                    <a:pt x="162" y="352"/>
                    <a:pt x="162" y="353"/>
                    <a:pt x="161" y="353"/>
                  </a:cubicBezTo>
                  <a:cubicBezTo>
                    <a:pt x="161" y="360"/>
                    <a:pt x="162" y="366"/>
                    <a:pt x="164" y="372"/>
                  </a:cubicBezTo>
                  <a:cubicBezTo>
                    <a:pt x="161" y="374"/>
                    <a:pt x="162" y="371"/>
                    <a:pt x="161" y="372"/>
                  </a:cubicBezTo>
                  <a:cubicBezTo>
                    <a:pt x="163" y="372"/>
                    <a:pt x="161" y="373"/>
                    <a:pt x="162" y="375"/>
                  </a:cubicBezTo>
                  <a:cubicBezTo>
                    <a:pt x="162" y="375"/>
                    <a:pt x="162" y="375"/>
                    <a:pt x="162" y="375"/>
                  </a:cubicBezTo>
                  <a:cubicBezTo>
                    <a:pt x="162" y="376"/>
                    <a:pt x="161" y="376"/>
                    <a:pt x="162" y="377"/>
                  </a:cubicBezTo>
                  <a:cubicBezTo>
                    <a:pt x="162" y="377"/>
                    <a:pt x="162" y="377"/>
                    <a:pt x="162" y="377"/>
                  </a:cubicBezTo>
                  <a:cubicBezTo>
                    <a:pt x="164" y="378"/>
                    <a:pt x="159" y="379"/>
                    <a:pt x="162" y="379"/>
                  </a:cubicBezTo>
                  <a:cubicBezTo>
                    <a:pt x="161" y="380"/>
                    <a:pt x="161" y="380"/>
                    <a:pt x="161" y="380"/>
                  </a:cubicBezTo>
                  <a:cubicBezTo>
                    <a:pt x="163" y="381"/>
                    <a:pt x="160" y="382"/>
                    <a:pt x="162" y="383"/>
                  </a:cubicBezTo>
                  <a:cubicBezTo>
                    <a:pt x="162" y="383"/>
                    <a:pt x="162" y="383"/>
                    <a:pt x="162" y="383"/>
                  </a:cubicBezTo>
                  <a:cubicBezTo>
                    <a:pt x="161" y="384"/>
                    <a:pt x="165" y="386"/>
                    <a:pt x="163" y="386"/>
                  </a:cubicBezTo>
                  <a:cubicBezTo>
                    <a:pt x="163" y="388"/>
                    <a:pt x="164" y="389"/>
                    <a:pt x="166" y="389"/>
                  </a:cubicBezTo>
                  <a:cubicBezTo>
                    <a:pt x="165" y="390"/>
                    <a:pt x="164" y="389"/>
                    <a:pt x="163" y="389"/>
                  </a:cubicBezTo>
                  <a:cubicBezTo>
                    <a:pt x="164" y="394"/>
                    <a:pt x="164" y="400"/>
                    <a:pt x="167" y="404"/>
                  </a:cubicBezTo>
                  <a:cubicBezTo>
                    <a:pt x="166" y="404"/>
                    <a:pt x="166" y="404"/>
                    <a:pt x="165" y="404"/>
                  </a:cubicBezTo>
                  <a:cubicBezTo>
                    <a:pt x="168" y="406"/>
                    <a:pt x="163" y="409"/>
                    <a:pt x="168" y="411"/>
                  </a:cubicBezTo>
                  <a:cubicBezTo>
                    <a:pt x="170" y="412"/>
                    <a:pt x="170" y="412"/>
                    <a:pt x="170" y="412"/>
                  </a:cubicBezTo>
                  <a:cubicBezTo>
                    <a:pt x="169" y="412"/>
                    <a:pt x="168" y="412"/>
                    <a:pt x="167" y="413"/>
                  </a:cubicBezTo>
                  <a:cubicBezTo>
                    <a:pt x="168" y="413"/>
                    <a:pt x="167" y="415"/>
                    <a:pt x="169" y="416"/>
                  </a:cubicBezTo>
                  <a:cubicBezTo>
                    <a:pt x="168" y="416"/>
                    <a:pt x="168" y="416"/>
                    <a:pt x="168" y="416"/>
                  </a:cubicBezTo>
                  <a:cubicBezTo>
                    <a:pt x="167" y="417"/>
                    <a:pt x="170" y="418"/>
                    <a:pt x="169" y="419"/>
                  </a:cubicBezTo>
                  <a:cubicBezTo>
                    <a:pt x="169" y="419"/>
                    <a:pt x="169" y="419"/>
                    <a:pt x="169" y="419"/>
                  </a:cubicBezTo>
                  <a:cubicBezTo>
                    <a:pt x="166" y="425"/>
                    <a:pt x="163" y="434"/>
                    <a:pt x="168" y="438"/>
                  </a:cubicBezTo>
                  <a:cubicBezTo>
                    <a:pt x="169" y="440"/>
                    <a:pt x="166" y="439"/>
                    <a:pt x="166" y="440"/>
                  </a:cubicBezTo>
                  <a:cubicBezTo>
                    <a:pt x="170" y="444"/>
                    <a:pt x="167" y="452"/>
                    <a:pt x="173" y="453"/>
                  </a:cubicBezTo>
                  <a:cubicBezTo>
                    <a:pt x="173" y="454"/>
                    <a:pt x="173" y="454"/>
                    <a:pt x="173" y="455"/>
                  </a:cubicBezTo>
                  <a:cubicBezTo>
                    <a:pt x="173" y="455"/>
                    <a:pt x="173" y="456"/>
                    <a:pt x="174" y="456"/>
                  </a:cubicBezTo>
                  <a:cubicBezTo>
                    <a:pt x="171" y="457"/>
                    <a:pt x="174" y="460"/>
                    <a:pt x="172" y="462"/>
                  </a:cubicBezTo>
                  <a:cubicBezTo>
                    <a:pt x="175" y="462"/>
                    <a:pt x="174" y="463"/>
                    <a:pt x="174" y="464"/>
                  </a:cubicBezTo>
                  <a:cubicBezTo>
                    <a:pt x="174" y="464"/>
                    <a:pt x="173" y="464"/>
                    <a:pt x="173" y="464"/>
                  </a:cubicBezTo>
                  <a:cubicBezTo>
                    <a:pt x="173" y="466"/>
                    <a:pt x="173" y="466"/>
                    <a:pt x="172" y="468"/>
                  </a:cubicBezTo>
                  <a:cubicBezTo>
                    <a:pt x="172" y="469"/>
                    <a:pt x="174" y="469"/>
                    <a:pt x="173" y="470"/>
                  </a:cubicBezTo>
                  <a:cubicBezTo>
                    <a:pt x="171" y="471"/>
                    <a:pt x="173" y="472"/>
                    <a:pt x="172" y="473"/>
                  </a:cubicBezTo>
                  <a:cubicBezTo>
                    <a:pt x="174" y="473"/>
                    <a:pt x="175" y="474"/>
                    <a:pt x="175" y="475"/>
                  </a:cubicBezTo>
                  <a:cubicBezTo>
                    <a:pt x="172" y="475"/>
                    <a:pt x="172" y="475"/>
                    <a:pt x="172" y="475"/>
                  </a:cubicBezTo>
                  <a:cubicBezTo>
                    <a:pt x="174" y="477"/>
                    <a:pt x="170" y="481"/>
                    <a:pt x="174" y="485"/>
                  </a:cubicBezTo>
                  <a:cubicBezTo>
                    <a:pt x="172" y="485"/>
                    <a:pt x="172" y="485"/>
                    <a:pt x="172" y="485"/>
                  </a:cubicBezTo>
                  <a:cubicBezTo>
                    <a:pt x="174" y="488"/>
                    <a:pt x="173" y="491"/>
                    <a:pt x="176" y="494"/>
                  </a:cubicBezTo>
                  <a:cubicBezTo>
                    <a:pt x="175" y="495"/>
                    <a:pt x="175" y="496"/>
                    <a:pt x="175" y="497"/>
                  </a:cubicBezTo>
                  <a:cubicBezTo>
                    <a:pt x="176" y="498"/>
                    <a:pt x="176" y="499"/>
                    <a:pt x="178" y="499"/>
                  </a:cubicBezTo>
                  <a:cubicBezTo>
                    <a:pt x="178" y="500"/>
                    <a:pt x="177" y="500"/>
                    <a:pt x="177" y="500"/>
                  </a:cubicBezTo>
                  <a:cubicBezTo>
                    <a:pt x="176" y="501"/>
                    <a:pt x="174" y="504"/>
                    <a:pt x="177" y="504"/>
                  </a:cubicBezTo>
                  <a:cubicBezTo>
                    <a:pt x="175" y="505"/>
                    <a:pt x="175" y="505"/>
                    <a:pt x="175" y="505"/>
                  </a:cubicBezTo>
                  <a:cubicBezTo>
                    <a:pt x="177" y="506"/>
                    <a:pt x="179" y="507"/>
                    <a:pt x="177" y="508"/>
                  </a:cubicBezTo>
                  <a:cubicBezTo>
                    <a:pt x="178" y="509"/>
                    <a:pt x="179" y="510"/>
                    <a:pt x="181" y="509"/>
                  </a:cubicBezTo>
                  <a:cubicBezTo>
                    <a:pt x="181" y="510"/>
                    <a:pt x="178" y="510"/>
                    <a:pt x="180" y="510"/>
                  </a:cubicBezTo>
                  <a:cubicBezTo>
                    <a:pt x="178" y="510"/>
                    <a:pt x="178" y="510"/>
                    <a:pt x="178" y="510"/>
                  </a:cubicBezTo>
                  <a:cubicBezTo>
                    <a:pt x="177" y="513"/>
                    <a:pt x="179" y="515"/>
                    <a:pt x="180" y="518"/>
                  </a:cubicBezTo>
                  <a:cubicBezTo>
                    <a:pt x="178" y="519"/>
                    <a:pt x="181" y="520"/>
                    <a:pt x="179" y="522"/>
                  </a:cubicBezTo>
                  <a:cubicBezTo>
                    <a:pt x="181" y="523"/>
                    <a:pt x="179" y="525"/>
                    <a:pt x="182" y="525"/>
                  </a:cubicBezTo>
                  <a:cubicBezTo>
                    <a:pt x="181" y="525"/>
                    <a:pt x="181" y="525"/>
                    <a:pt x="181" y="525"/>
                  </a:cubicBezTo>
                  <a:cubicBezTo>
                    <a:pt x="181" y="526"/>
                    <a:pt x="181" y="528"/>
                    <a:pt x="180" y="530"/>
                  </a:cubicBezTo>
                  <a:cubicBezTo>
                    <a:pt x="180" y="531"/>
                    <a:pt x="182" y="530"/>
                    <a:pt x="183" y="531"/>
                  </a:cubicBezTo>
                  <a:cubicBezTo>
                    <a:pt x="182" y="531"/>
                    <a:pt x="182" y="531"/>
                    <a:pt x="182" y="531"/>
                  </a:cubicBezTo>
                  <a:cubicBezTo>
                    <a:pt x="183" y="532"/>
                    <a:pt x="185" y="532"/>
                    <a:pt x="186" y="532"/>
                  </a:cubicBezTo>
                  <a:cubicBezTo>
                    <a:pt x="185" y="533"/>
                    <a:pt x="186" y="533"/>
                    <a:pt x="185" y="533"/>
                  </a:cubicBezTo>
                  <a:cubicBezTo>
                    <a:pt x="185" y="533"/>
                    <a:pt x="183" y="533"/>
                    <a:pt x="181" y="532"/>
                  </a:cubicBezTo>
                  <a:cubicBezTo>
                    <a:pt x="181" y="534"/>
                    <a:pt x="184" y="534"/>
                    <a:pt x="182" y="535"/>
                  </a:cubicBezTo>
                  <a:cubicBezTo>
                    <a:pt x="182" y="536"/>
                    <a:pt x="182" y="536"/>
                    <a:pt x="184" y="536"/>
                  </a:cubicBezTo>
                  <a:cubicBezTo>
                    <a:pt x="184" y="536"/>
                    <a:pt x="183" y="537"/>
                    <a:pt x="182" y="537"/>
                  </a:cubicBezTo>
                  <a:cubicBezTo>
                    <a:pt x="183" y="537"/>
                    <a:pt x="183" y="538"/>
                    <a:pt x="184" y="538"/>
                  </a:cubicBezTo>
                  <a:cubicBezTo>
                    <a:pt x="184" y="538"/>
                    <a:pt x="184" y="537"/>
                    <a:pt x="184" y="537"/>
                  </a:cubicBezTo>
                  <a:cubicBezTo>
                    <a:pt x="185" y="537"/>
                    <a:pt x="185" y="538"/>
                    <a:pt x="187" y="538"/>
                  </a:cubicBezTo>
                  <a:cubicBezTo>
                    <a:pt x="187" y="537"/>
                    <a:pt x="186" y="537"/>
                    <a:pt x="186" y="537"/>
                  </a:cubicBezTo>
                  <a:cubicBezTo>
                    <a:pt x="188" y="537"/>
                    <a:pt x="188" y="538"/>
                    <a:pt x="187" y="538"/>
                  </a:cubicBezTo>
                  <a:cubicBezTo>
                    <a:pt x="186" y="539"/>
                    <a:pt x="185" y="538"/>
                    <a:pt x="184" y="539"/>
                  </a:cubicBezTo>
                  <a:cubicBezTo>
                    <a:pt x="188" y="540"/>
                    <a:pt x="188" y="540"/>
                    <a:pt x="188" y="540"/>
                  </a:cubicBezTo>
                  <a:cubicBezTo>
                    <a:pt x="186" y="540"/>
                    <a:pt x="187" y="539"/>
                    <a:pt x="189" y="539"/>
                  </a:cubicBezTo>
                  <a:cubicBezTo>
                    <a:pt x="188" y="538"/>
                    <a:pt x="188" y="538"/>
                    <a:pt x="188" y="538"/>
                  </a:cubicBezTo>
                  <a:cubicBezTo>
                    <a:pt x="189" y="538"/>
                    <a:pt x="189" y="538"/>
                    <a:pt x="189" y="538"/>
                  </a:cubicBezTo>
                  <a:cubicBezTo>
                    <a:pt x="189" y="537"/>
                    <a:pt x="190" y="536"/>
                    <a:pt x="189" y="535"/>
                  </a:cubicBezTo>
                  <a:cubicBezTo>
                    <a:pt x="187" y="536"/>
                    <a:pt x="187" y="536"/>
                    <a:pt x="187" y="536"/>
                  </a:cubicBezTo>
                  <a:cubicBezTo>
                    <a:pt x="187" y="535"/>
                    <a:pt x="185" y="535"/>
                    <a:pt x="187" y="534"/>
                  </a:cubicBezTo>
                  <a:cubicBezTo>
                    <a:pt x="187" y="534"/>
                    <a:pt x="188" y="534"/>
                    <a:pt x="189" y="534"/>
                  </a:cubicBezTo>
                  <a:cubicBezTo>
                    <a:pt x="189" y="534"/>
                    <a:pt x="188" y="533"/>
                    <a:pt x="188" y="533"/>
                  </a:cubicBezTo>
                  <a:cubicBezTo>
                    <a:pt x="191" y="533"/>
                    <a:pt x="191" y="533"/>
                    <a:pt x="191" y="533"/>
                  </a:cubicBezTo>
                  <a:cubicBezTo>
                    <a:pt x="187" y="533"/>
                    <a:pt x="189" y="532"/>
                    <a:pt x="189" y="531"/>
                  </a:cubicBezTo>
                  <a:cubicBezTo>
                    <a:pt x="189" y="531"/>
                    <a:pt x="189" y="531"/>
                    <a:pt x="189" y="531"/>
                  </a:cubicBezTo>
                  <a:cubicBezTo>
                    <a:pt x="190" y="530"/>
                    <a:pt x="188" y="532"/>
                    <a:pt x="188" y="531"/>
                  </a:cubicBezTo>
                  <a:cubicBezTo>
                    <a:pt x="188" y="530"/>
                    <a:pt x="191" y="530"/>
                    <a:pt x="192" y="530"/>
                  </a:cubicBezTo>
                  <a:cubicBezTo>
                    <a:pt x="191" y="529"/>
                    <a:pt x="189" y="527"/>
                    <a:pt x="191" y="526"/>
                  </a:cubicBezTo>
                  <a:cubicBezTo>
                    <a:pt x="190" y="525"/>
                    <a:pt x="189" y="524"/>
                    <a:pt x="188" y="524"/>
                  </a:cubicBezTo>
                  <a:cubicBezTo>
                    <a:pt x="188" y="523"/>
                    <a:pt x="191" y="523"/>
                    <a:pt x="190" y="523"/>
                  </a:cubicBezTo>
                  <a:cubicBezTo>
                    <a:pt x="190" y="523"/>
                    <a:pt x="191" y="522"/>
                    <a:pt x="192" y="522"/>
                  </a:cubicBezTo>
                  <a:cubicBezTo>
                    <a:pt x="191" y="522"/>
                    <a:pt x="192" y="521"/>
                    <a:pt x="190" y="522"/>
                  </a:cubicBezTo>
                  <a:cubicBezTo>
                    <a:pt x="190" y="520"/>
                    <a:pt x="191" y="519"/>
                    <a:pt x="190" y="518"/>
                  </a:cubicBezTo>
                  <a:cubicBezTo>
                    <a:pt x="190" y="518"/>
                    <a:pt x="192" y="518"/>
                    <a:pt x="193" y="518"/>
                  </a:cubicBezTo>
                  <a:cubicBezTo>
                    <a:pt x="191" y="517"/>
                    <a:pt x="190" y="516"/>
                    <a:pt x="190" y="515"/>
                  </a:cubicBezTo>
                  <a:cubicBezTo>
                    <a:pt x="189" y="515"/>
                    <a:pt x="189" y="516"/>
                    <a:pt x="187" y="516"/>
                  </a:cubicBezTo>
                  <a:cubicBezTo>
                    <a:pt x="187" y="516"/>
                    <a:pt x="186" y="516"/>
                    <a:pt x="186" y="515"/>
                  </a:cubicBezTo>
                  <a:cubicBezTo>
                    <a:pt x="188" y="515"/>
                    <a:pt x="191" y="515"/>
                    <a:pt x="191" y="514"/>
                  </a:cubicBezTo>
                  <a:cubicBezTo>
                    <a:pt x="193" y="514"/>
                    <a:pt x="190" y="515"/>
                    <a:pt x="193" y="515"/>
                  </a:cubicBezTo>
                  <a:cubicBezTo>
                    <a:pt x="195" y="515"/>
                    <a:pt x="196" y="517"/>
                    <a:pt x="194" y="517"/>
                  </a:cubicBezTo>
                  <a:cubicBezTo>
                    <a:pt x="197" y="518"/>
                    <a:pt x="195" y="516"/>
                    <a:pt x="197" y="516"/>
                  </a:cubicBezTo>
                  <a:cubicBezTo>
                    <a:pt x="197" y="516"/>
                    <a:pt x="195" y="515"/>
                    <a:pt x="195" y="514"/>
                  </a:cubicBezTo>
                  <a:cubicBezTo>
                    <a:pt x="194" y="514"/>
                    <a:pt x="194" y="515"/>
                    <a:pt x="193" y="514"/>
                  </a:cubicBezTo>
                  <a:cubicBezTo>
                    <a:pt x="190" y="514"/>
                    <a:pt x="194" y="513"/>
                    <a:pt x="194" y="513"/>
                  </a:cubicBezTo>
                  <a:cubicBezTo>
                    <a:pt x="195" y="513"/>
                    <a:pt x="195" y="513"/>
                    <a:pt x="195" y="513"/>
                  </a:cubicBezTo>
                  <a:cubicBezTo>
                    <a:pt x="196" y="512"/>
                    <a:pt x="194" y="512"/>
                    <a:pt x="194" y="511"/>
                  </a:cubicBezTo>
                  <a:cubicBezTo>
                    <a:pt x="197" y="511"/>
                    <a:pt x="195" y="513"/>
                    <a:pt x="197" y="513"/>
                  </a:cubicBezTo>
                  <a:cubicBezTo>
                    <a:pt x="199" y="512"/>
                    <a:pt x="199" y="512"/>
                    <a:pt x="199" y="512"/>
                  </a:cubicBezTo>
                  <a:cubicBezTo>
                    <a:pt x="199" y="511"/>
                    <a:pt x="196" y="512"/>
                    <a:pt x="197" y="511"/>
                  </a:cubicBezTo>
                  <a:cubicBezTo>
                    <a:pt x="198" y="511"/>
                    <a:pt x="198" y="511"/>
                    <a:pt x="198" y="511"/>
                  </a:cubicBezTo>
                  <a:cubicBezTo>
                    <a:pt x="197" y="510"/>
                    <a:pt x="197" y="510"/>
                    <a:pt x="197" y="510"/>
                  </a:cubicBezTo>
                  <a:cubicBezTo>
                    <a:pt x="196" y="510"/>
                    <a:pt x="194" y="510"/>
                    <a:pt x="195" y="511"/>
                  </a:cubicBezTo>
                  <a:cubicBezTo>
                    <a:pt x="191" y="511"/>
                    <a:pt x="194" y="511"/>
                    <a:pt x="193" y="510"/>
                  </a:cubicBezTo>
                  <a:cubicBezTo>
                    <a:pt x="192" y="509"/>
                    <a:pt x="194" y="510"/>
                    <a:pt x="192" y="510"/>
                  </a:cubicBezTo>
                  <a:cubicBezTo>
                    <a:pt x="190" y="510"/>
                    <a:pt x="190" y="510"/>
                    <a:pt x="190" y="509"/>
                  </a:cubicBezTo>
                  <a:cubicBezTo>
                    <a:pt x="190" y="508"/>
                    <a:pt x="192" y="509"/>
                    <a:pt x="193" y="508"/>
                  </a:cubicBezTo>
                  <a:cubicBezTo>
                    <a:pt x="193" y="508"/>
                    <a:pt x="193" y="509"/>
                    <a:pt x="192" y="509"/>
                  </a:cubicBezTo>
                  <a:cubicBezTo>
                    <a:pt x="194" y="510"/>
                    <a:pt x="196" y="508"/>
                    <a:pt x="197" y="509"/>
                  </a:cubicBezTo>
                  <a:cubicBezTo>
                    <a:pt x="198" y="508"/>
                    <a:pt x="196" y="508"/>
                    <a:pt x="196" y="508"/>
                  </a:cubicBezTo>
                  <a:cubicBezTo>
                    <a:pt x="195" y="508"/>
                    <a:pt x="194" y="508"/>
                    <a:pt x="193" y="508"/>
                  </a:cubicBezTo>
                  <a:cubicBezTo>
                    <a:pt x="188" y="507"/>
                    <a:pt x="197" y="507"/>
                    <a:pt x="196" y="506"/>
                  </a:cubicBezTo>
                  <a:cubicBezTo>
                    <a:pt x="193" y="506"/>
                    <a:pt x="191" y="504"/>
                    <a:pt x="188" y="506"/>
                  </a:cubicBezTo>
                  <a:cubicBezTo>
                    <a:pt x="187" y="505"/>
                    <a:pt x="187" y="505"/>
                    <a:pt x="187" y="505"/>
                  </a:cubicBezTo>
                  <a:cubicBezTo>
                    <a:pt x="189" y="505"/>
                    <a:pt x="189" y="504"/>
                    <a:pt x="191" y="504"/>
                  </a:cubicBezTo>
                  <a:cubicBezTo>
                    <a:pt x="191" y="504"/>
                    <a:pt x="191" y="504"/>
                    <a:pt x="191" y="504"/>
                  </a:cubicBezTo>
                  <a:cubicBezTo>
                    <a:pt x="193" y="504"/>
                    <a:pt x="193" y="504"/>
                    <a:pt x="193" y="504"/>
                  </a:cubicBezTo>
                  <a:cubicBezTo>
                    <a:pt x="195" y="504"/>
                    <a:pt x="196" y="503"/>
                    <a:pt x="197" y="503"/>
                  </a:cubicBezTo>
                  <a:cubicBezTo>
                    <a:pt x="196" y="502"/>
                    <a:pt x="195" y="503"/>
                    <a:pt x="194" y="502"/>
                  </a:cubicBezTo>
                  <a:cubicBezTo>
                    <a:pt x="195" y="502"/>
                    <a:pt x="195" y="502"/>
                    <a:pt x="196" y="502"/>
                  </a:cubicBezTo>
                  <a:cubicBezTo>
                    <a:pt x="195" y="502"/>
                    <a:pt x="193" y="503"/>
                    <a:pt x="193" y="502"/>
                  </a:cubicBezTo>
                  <a:cubicBezTo>
                    <a:pt x="193" y="501"/>
                    <a:pt x="195" y="500"/>
                    <a:pt x="195" y="501"/>
                  </a:cubicBezTo>
                  <a:cubicBezTo>
                    <a:pt x="197" y="501"/>
                    <a:pt x="197" y="501"/>
                    <a:pt x="197" y="501"/>
                  </a:cubicBezTo>
                  <a:cubicBezTo>
                    <a:pt x="195" y="501"/>
                    <a:pt x="198" y="501"/>
                    <a:pt x="197" y="500"/>
                  </a:cubicBezTo>
                  <a:cubicBezTo>
                    <a:pt x="196" y="500"/>
                    <a:pt x="194" y="500"/>
                    <a:pt x="193" y="500"/>
                  </a:cubicBezTo>
                  <a:cubicBezTo>
                    <a:pt x="192" y="499"/>
                    <a:pt x="194" y="499"/>
                    <a:pt x="193" y="499"/>
                  </a:cubicBezTo>
                  <a:cubicBezTo>
                    <a:pt x="195" y="500"/>
                    <a:pt x="195" y="500"/>
                    <a:pt x="195" y="500"/>
                  </a:cubicBezTo>
                  <a:cubicBezTo>
                    <a:pt x="194" y="499"/>
                    <a:pt x="198" y="499"/>
                    <a:pt x="197" y="498"/>
                  </a:cubicBezTo>
                  <a:cubicBezTo>
                    <a:pt x="195" y="498"/>
                    <a:pt x="195" y="498"/>
                    <a:pt x="195" y="498"/>
                  </a:cubicBezTo>
                  <a:cubicBezTo>
                    <a:pt x="196" y="498"/>
                    <a:pt x="196" y="498"/>
                    <a:pt x="197" y="498"/>
                  </a:cubicBezTo>
                  <a:cubicBezTo>
                    <a:pt x="196" y="498"/>
                    <a:pt x="196" y="497"/>
                    <a:pt x="196" y="497"/>
                  </a:cubicBezTo>
                  <a:cubicBezTo>
                    <a:pt x="197" y="497"/>
                    <a:pt x="197" y="497"/>
                    <a:pt x="197" y="497"/>
                  </a:cubicBezTo>
                  <a:cubicBezTo>
                    <a:pt x="196" y="497"/>
                    <a:pt x="193" y="496"/>
                    <a:pt x="196" y="496"/>
                  </a:cubicBezTo>
                  <a:cubicBezTo>
                    <a:pt x="193" y="496"/>
                    <a:pt x="196" y="496"/>
                    <a:pt x="194" y="497"/>
                  </a:cubicBezTo>
                  <a:cubicBezTo>
                    <a:pt x="192" y="497"/>
                    <a:pt x="193" y="496"/>
                    <a:pt x="192" y="496"/>
                  </a:cubicBezTo>
                  <a:cubicBezTo>
                    <a:pt x="195" y="496"/>
                    <a:pt x="192" y="495"/>
                    <a:pt x="192" y="495"/>
                  </a:cubicBezTo>
                  <a:cubicBezTo>
                    <a:pt x="193" y="494"/>
                    <a:pt x="194" y="494"/>
                    <a:pt x="194" y="494"/>
                  </a:cubicBezTo>
                  <a:cubicBezTo>
                    <a:pt x="193" y="494"/>
                    <a:pt x="193" y="494"/>
                    <a:pt x="193" y="494"/>
                  </a:cubicBezTo>
                  <a:cubicBezTo>
                    <a:pt x="196" y="493"/>
                    <a:pt x="192" y="493"/>
                    <a:pt x="193" y="492"/>
                  </a:cubicBezTo>
                  <a:cubicBezTo>
                    <a:pt x="194" y="492"/>
                    <a:pt x="195" y="492"/>
                    <a:pt x="196" y="492"/>
                  </a:cubicBezTo>
                  <a:cubicBezTo>
                    <a:pt x="193" y="493"/>
                    <a:pt x="193" y="491"/>
                    <a:pt x="191" y="491"/>
                  </a:cubicBezTo>
                  <a:cubicBezTo>
                    <a:pt x="192" y="490"/>
                    <a:pt x="194" y="492"/>
                    <a:pt x="196" y="491"/>
                  </a:cubicBezTo>
                  <a:cubicBezTo>
                    <a:pt x="194" y="491"/>
                    <a:pt x="197" y="490"/>
                    <a:pt x="195" y="490"/>
                  </a:cubicBezTo>
                  <a:cubicBezTo>
                    <a:pt x="194" y="491"/>
                    <a:pt x="193" y="490"/>
                    <a:pt x="192" y="490"/>
                  </a:cubicBezTo>
                  <a:cubicBezTo>
                    <a:pt x="192" y="489"/>
                    <a:pt x="193" y="490"/>
                    <a:pt x="194" y="489"/>
                  </a:cubicBezTo>
                  <a:cubicBezTo>
                    <a:pt x="193" y="489"/>
                    <a:pt x="191" y="488"/>
                    <a:pt x="191" y="489"/>
                  </a:cubicBezTo>
                  <a:cubicBezTo>
                    <a:pt x="191" y="488"/>
                    <a:pt x="189" y="488"/>
                    <a:pt x="190" y="487"/>
                  </a:cubicBezTo>
                  <a:cubicBezTo>
                    <a:pt x="192" y="487"/>
                    <a:pt x="191" y="488"/>
                    <a:pt x="192" y="488"/>
                  </a:cubicBezTo>
                  <a:cubicBezTo>
                    <a:pt x="192" y="487"/>
                    <a:pt x="188" y="488"/>
                    <a:pt x="187" y="487"/>
                  </a:cubicBezTo>
                  <a:cubicBezTo>
                    <a:pt x="187" y="487"/>
                    <a:pt x="184" y="487"/>
                    <a:pt x="183" y="486"/>
                  </a:cubicBezTo>
                  <a:cubicBezTo>
                    <a:pt x="183" y="485"/>
                    <a:pt x="184" y="487"/>
                    <a:pt x="186" y="486"/>
                  </a:cubicBezTo>
                  <a:cubicBezTo>
                    <a:pt x="185" y="486"/>
                    <a:pt x="185" y="486"/>
                    <a:pt x="185" y="486"/>
                  </a:cubicBezTo>
                  <a:cubicBezTo>
                    <a:pt x="188" y="485"/>
                    <a:pt x="190" y="487"/>
                    <a:pt x="193" y="486"/>
                  </a:cubicBezTo>
                  <a:cubicBezTo>
                    <a:pt x="192" y="486"/>
                    <a:pt x="192" y="486"/>
                    <a:pt x="192" y="486"/>
                  </a:cubicBezTo>
                  <a:cubicBezTo>
                    <a:pt x="195" y="486"/>
                    <a:pt x="195" y="486"/>
                    <a:pt x="195" y="486"/>
                  </a:cubicBezTo>
                  <a:cubicBezTo>
                    <a:pt x="193" y="486"/>
                    <a:pt x="194" y="485"/>
                    <a:pt x="194" y="484"/>
                  </a:cubicBezTo>
                  <a:cubicBezTo>
                    <a:pt x="192" y="484"/>
                    <a:pt x="194" y="485"/>
                    <a:pt x="193" y="485"/>
                  </a:cubicBezTo>
                  <a:cubicBezTo>
                    <a:pt x="192" y="484"/>
                    <a:pt x="190" y="484"/>
                    <a:pt x="191" y="483"/>
                  </a:cubicBezTo>
                  <a:cubicBezTo>
                    <a:pt x="192" y="484"/>
                    <a:pt x="193" y="483"/>
                    <a:pt x="194" y="483"/>
                  </a:cubicBezTo>
                  <a:cubicBezTo>
                    <a:pt x="195" y="483"/>
                    <a:pt x="192" y="483"/>
                    <a:pt x="193" y="482"/>
                  </a:cubicBezTo>
                  <a:cubicBezTo>
                    <a:pt x="194" y="483"/>
                    <a:pt x="194" y="483"/>
                    <a:pt x="194" y="483"/>
                  </a:cubicBezTo>
                  <a:cubicBezTo>
                    <a:pt x="194" y="480"/>
                    <a:pt x="194" y="478"/>
                    <a:pt x="190" y="476"/>
                  </a:cubicBezTo>
                  <a:cubicBezTo>
                    <a:pt x="191" y="475"/>
                    <a:pt x="191" y="475"/>
                    <a:pt x="193" y="474"/>
                  </a:cubicBezTo>
                  <a:cubicBezTo>
                    <a:pt x="192" y="474"/>
                    <a:pt x="191" y="474"/>
                    <a:pt x="191" y="473"/>
                  </a:cubicBezTo>
                  <a:cubicBezTo>
                    <a:pt x="193" y="473"/>
                    <a:pt x="193" y="473"/>
                    <a:pt x="193" y="473"/>
                  </a:cubicBezTo>
                  <a:cubicBezTo>
                    <a:pt x="194" y="472"/>
                    <a:pt x="192" y="472"/>
                    <a:pt x="191" y="471"/>
                  </a:cubicBezTo>
                  <a:cubicBezTo>
                    <a:pt x="193" y="471"/>
                    <a:pt x="193" y="471"/>
                    <a:pt x="193" y="471"/>
                  </a:cubicBezTo>
                  <a:cubicBezTo>
                    <a:pt x="194" y="471"/>
                    <a:pt x="192" y="470"/>
                    <a:pt x="191" y="470"/>
                  </a:cubicBezTo>
                  <a:cubicBezTo>
                    <a:pt x="193" y="470"/>
                    <a:pt x="193" y="470"/>
                    <a:pt x="193" y="470"/>
                  </a:cubicBezTo>
                  <a:cubicBezTo>
                    <a:pt x="191" y="470"/>
                    <a:pt x="191" y="470"/>
                    <a:pt x="191" y="470"/>
                  </a:cubicBezTo>
                  <a:cubicBezTo>
                    <a:pt x="191" y="469"/>
                    <a:pt x="191" y="468"/>
                    <a:pt x="193" y="469"/>
                  </a:cubicBezTo>
                  <a:cubicBezTo>
                    <a:pt x="193" y="469"/>
                    <a:pt x="192" y="468"/>
                    <a:pt x="192" y="468"/>
                  </a:cubicBezTo>
                  <a:cubicBezTo>
                    <a:pt x="193" y="468"/>
                    <a:pt x="193" y="467"/>
                    <a:pt x="193" y="466"/>
                  </a:cubicBezTo>
                  <a:cubicBezTo>
                    <a:pt x="192" y="466"/>
                    <a:pt x="191" y="466"/>
                    <a:pt x="190" y="466"/>
                  </a:cubicBezTo>
                  <a:cubicBezTo>
                    <a:pt x="188" y="465"/>
                    <a:pt x="190" y="466"/>
                    <a:pt x="189" y="465"/>
                  </a:cubicBezTo>
                  <a:cubicBezTo>
                    <a:pt x="190" y="465"/>
                    <a:pt x="191" y="465"/>
                    <a:pt x="192" y="465"/>
                  </a:cubicBezTo>
                  <a:cubicBezTo>
                    <a:pt x="195" y="465"/>
                    <a:pt x="192" y="462"/>
                    <a:pt x="193" y="461"/>
                  </a:cubicBezTo>
                  <a:cubicBezTo>
                    <a:pt x="192" y="460"/>
                    <a:pt x="192" y="460"/>
                    <a:pt x="192" y="460"/>
                  </a:cubicBezTo>
                  <a:cubicBezTo>
                    <a:pt x="195" y="460"/>
                    <a:pt x="193" y="459"/>
                    <a:pt x="194" y="458"/>
                  </a:cubicBezTo>
                  <a:cubicBezTo>
                    <a:pt x="193" y="458"/>
                    <a:pt x="191" y="457"/>
                    <a:pt x="191" y="456"/>
                  </a:cubicBezTo>
                  <a:cubicBezTo>
                    <a:pt x="189" y="455"/>
                    <a:pt x="193" y="457"/>
                    <a:pt x="195" y="457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6"/>
                    <a:pt x="194" y="456"/>
                    <a:pt x="194" y="456"/>
                  </a:cubicBezTo>
                  <a:cubicBezTo>
                    <a:pt x="194" y="455"/>
                    <a:pt x="193" y="454"/>
                    <a:pt x="194" y="454"/>
                  </a:cubicBezTo>
                  <a:cubicBezTo>
                    <a:pt x="194" y="454"/>
                    <a:pt x="194" y="454"/>
                    <a:pt x="194" y="454"/>
                  </a:cubicBezTo>
                  <a:cubicBezTo>
                    <a:pt x="195" y="454"/>
                    <a:pt x="196" y="455"/>
                    <a:pt x="196" y="454"/>
                  </a:cubicBezTo>
                  <a:cubicBezTo>
                    <a:pt x="194" y="453"/>
                    <a:pt x="196" y="453"/>
                    <a:pt x="194" y="452"/>
                  </a:cubicBezTo>
                  <a:cubicBezTo>
                    <a:pt x="195" y="452"/>
                    <a:pt x="195" y="452"/>
                    <a:pt x="195" y="452"/>
                  </a:cubicBezTo>
                  <a:cubicBezTo>
                    <a:pt x="194" y="451"/>
                    <a:pt x="194" y="451"/>
                    <a:pt x="194" y="451"/>
                  </a:cubicBezTo>
                  <a:cubicBezTo>
                    <a:pt x="195" y="451"/>
                    <a:pt x="195" y="451"/>
                    <a:pt x="195" y="451"/>
                  </a:cubicBezTo>
                  <a:cubicBezTo>
                    <a:pt x="196" y="453"/>
                    <a:pt x="196" y="453"/>
                    <a:pt x="196" y="453"/>
                  </a:cubicBezTo>
                  <a:cubicBezTo>
                    <a:pt x="197" y="452"/>
                    <a:pt x="195" y="452"/>
                    <a:pt x="194" y="451"/>
                  </a:cubicBezTo>
                  <a:cubicBezTo>
                    <a:pt x="193" y="450"/>
                    <a:pt x="195" y="450"/>
                    <a:pt x="195" y="451"/>
                  </a:cubicBezTo>
                  <a:cubicBezTo>
                    <a:pt x="196" y="451"/>
                    <a:pt x="195" y="451"/>
                    <a:pt x="195" y="451"/>
                  </a:cubicBezTo>
                  <a:cubicBezTo>
                    <a:pt x="196" y="452"/>
                    <a:pt x="196" y="451"/>
                    <a:pt x="196" y="452"/>
                  </a:cubicBezTo>
                  <a:cubicBezTo>
                    <a:pt x="196" y="451"/>
                    <a:pt x="195" y="450"/>
                    <a:pt x="195" y="450"/>
                  </a:cubicBezTo>
                  <a:cubicBezTo>
                    <a:pt x="195" y="451"/>
                    <a:pt x="196" y="450"/>
                    <a:pt x="197" y="451"/>
                  </a:cubicBezTo>
                  <a:cubicBezTo>
                    <a:pt x="196" y="450"/>
                    <a:pt x="197" y="450"/>
                    <a:pt x="196" y="450"/>
                  </a:cubicBezTo>
                  <a:cubicBezTo>
                    <a:pt x="196" y="450"/>
                    <a:pt x="195" y="449"/>
                    <a:pt x="194" y="449"/>
                  </a:cubicBezTo>
                  <a:cubicBezTo>
                    <a:pt x="194" y="448"/>
                    <a:pt x="194" y="448"/>
                    <a:pt x="195" y="448"/>
                  </a:cubicBezTo>
                  <a:cubicBezTo>
                    <a:pt x="195" y="449"/>
                    <a:pt x="195" y="449"/>
                    <a:pt x="195" y="449"/>
                  </a:cubicBezTo>
                  <a:cubicBezTo>
                    <a:pt x="195" y="448"/>
                    <a:pt x="196" y="448"/>
                    <a:pt x="194" y="447"/>
                  </a:cubicBezTo>
                  <a:cubicBezTo>
                    <a:pt x="196" y="449"/>
                    <a:pt x="196" y="449"/>
                    <a:pt x="196" y="449"/>
                  </a:cubicBezTo>
                  <a:cubicBezTo>
                    <a:pt x="196" y="448"/>
                    <a:pt x="196" y="448"/>
                    <a:pt x="196" y="447"/>
                  </a:cubicBezTo>
                  <a:cubicBezTo>
                    <a:pt x="197" y="448"/>
                    <a:pt x="198" y="450"/>
                    <a:pt x="199" y="450"/>
                  </a:cubicBezTo>
                  <a:cubicBezTo>
                    <a:pt x="198" y="448"/>
                    <a:pt x="198" y="448"/>
                    <a:pt x="198" y="448"/>
                  </a:cubicBezTo>
                  <a:cubicBezTo>
                    <a:pt x="199" y="448"/>
                    <a:pt x="199" y="448"/>
                    <a:pt x="199" y="449"/>
                  </a:cubicBezTo>
                  <a:cubicBezTo>
                    <a:pt x="200" y="449"/>
                    <a:pt x="198" y="444"/>
                    <a:pt x="199" y="445"/>
                  </a:cubicBezTo>
                  <a:cubicBezTo>
                    <a:pt x="200" y="447"/>
                    <a:pt x="200" y="447"/>
                    <a:pt x="201" y="447"/>
                  </a:cubicBezTo>
                  <a:cubicBezTo>
                    <a:pt x="200" y="446"/>
                    <a:pt x="200" y="446"/>
                    <a:pt x="200" y="446"/>
                  </a:cubicBezTo>
                  <a:cubicBezTo>
                    <a:pt x="200" y="446"/>
                    <a:pt x="201" y="448"/>
                    <a:pt x="200" y="447"/>
                  </a:cubicBezTo>
                  <a:cubicBezTo>
                    <a:pt x="199" y="446"/>
                    <a:pt x="200" y="446"/>
                    <a:pt x="200" y="445"/>
                  </a:cubicBezTo>
                  <a:cubicBezTo>
                    <a:pt x="200" y="446"/>
                    <a:pt x="201" y="447"/>
                    <a:pt x="202" y="447"/>
                  </a:cubicBezTo>
                  <a:cubicBezTo>
                    <a:pt x="202" y="447"/>
                    <a:pt x="202" y="447"/>
                    <a:pt x="202" y="447"/>
                  </a:cubicBezTo>
                  <a:cubicBezTo>
                    <a:pt x="205" y="449"/>
                    <a:pt x="200" y="450"/>
                    <a:pt x="204" y="454"/>
                  </a:cubicBezTo>
                  <a:cubicBezTo>
                    <a:pt x="205" y="456"/>
                    <a:pt x="206" y="463"/>
                    <a:pt x="206" y="463"/>
                  </a:cubicBezTo>
                  <a:cubicBezTo>
                    <a:pt x="214" y="451"/>
                    <a:pt x="212" y="449"/>
                    <a:pt x="214" y="446"/>
                  </a:cubicBezTo>
                  <a:cubicBezTo>
                    <a:pt x="214" y="447"/>
                    <a:pt x="214" y="447"/>
                    <a:pt x="214" y="447"/>
                  </a:cubicBezTo>
                  <a:cubicBezTo>
                    <a:pt x="214" y="446"/>
                    <a:pt x="214" y="446"/>
                    <a:pt x="214" y="446"/>
                  </a:cubicBezTo>
                  <a:cubicBezTo>
                    <a:pt x="214" y="446"/>
                    <a:pt x="215" y="446"/>
                    <a:pt x="215" y="446"/>
                  </a:cubicBezTo>
                  <a:cubicBezTo>
                    <a:pt x="215" y="446"/>
                    <a:pt x="215" y="447"/>
                    <a:pt x="216" y="445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5"/>
                    <a:pt x="217" y="443"/>
                    <a:pt x="217" y="443"/>
                  </a:cubicBezTo>
                  <a:cubicBezTo>
                    <a:pt x="216" y="445"/>
                    <a:pt x="216" y="445"/>
                    <a:pt x="216" y="445"/>
                  </a:cubicBezTo>
                  <a:cubicBezTo>
                    <a:pt x="216" y="447"/>
                    <a:pt x="217" y="446"/>
                    <a:pt x="217" y="447"/>
                  </a:cubicBezTo>
                  <a:cubicBezTo>
                    <a:pt x="217" y="445"/>
                    <a:pt x="217" y="447"/>
                    <a:pt x="218" y="445"/>
                  </a:cubicBezTo>
                  <a:cubicBezTo>
                    <a:pt x="218" y="445"/>
                    <a:pt x="218" y="445"/>
                    <a:pt x="218" y="445"/>
                  </a:cubicBezTo>
                  <a:cubicBezTo>
                    <a:pt x="219" y="445"/>
                    <a:pt x="219" y="444"/>
                    <a:pt x="220" y="444"/>
                  </a:cubicBezTo>
                  <a:cubicBezTo>
                    <a:pt x="220" y="444"/>
                    <a:pt x="219" y="446"/>
                    <a:pt x="219" y="446"/>
                  </a:cubicBezTo>
                  <a:cubicBezTo>
                    <a:pt x="219" y="447"/>
                    <a:pt x="219" y="447"/>
                    <a:pt x="220" y="447"/>
                  </a:cubicBezTo>
                  <a:cubicBezTo>
                    <a:pt x="220" y="447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6"/>
                    <a:pt x="220" y="446"/>
                    <a:pt x="220" y="446"/>
                  </a:cubicBezTo>
                  <a:cubicBezTo>
                    <a:pt x="220" y="446"/>
                    <a:pt x="220" y="446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7"/>
                  </a:cubicBezTo>
                  <a:cubicBezTo>
                    <a:pt x="220" y="447"/>
                    <a:pt x="220" y="447"/>
                    <a:pt x="220" y="448"/>
                  </a:cubicBezTo>
                  <a:cubicBezTo>
                    <a:pt x="220" y="449"/>
                    <a:pt x="220" y="449"/>
                    <a:pt x="220" y="449"/>
                  </a:cubicBezTo>
                  <a:cubicBezTo>
                    <a:pt x="220" y="449"/>
                    <a:pt x="221" y="448"/>
                    <a:pt x="221" y="447"/>
                  </a:cubicBezTo>
                  <a:cubicBezTo>
                    <a:pt x="222" y="449"/>
                    <a:pt x="224" y="448"/>
                    <a:pt x="225" y="448"/>
                  </a:cubicBezTo>
                  <a:cubicBezTo>
                    <a:pt x="225" y="448"/>
                    <a:pt x="224" y="449"/>
                    <a:pt x="225" y="449"/>
                  </a:cubicBezTo>
                  <a:cubicBezTo>
                    <a:pt x="225" y="449"/>
                    <a:pt x="226" y="448"/>
                    <a:pt x="226" y="449"/>
                  </a:cubicBezTo>
                  <a:cubicBezTo>
                    <a:pt x="226" y="448"/>
                    <a:pt x="225" y="450"/>
                    <a:pt x="225" y="450"/>
                  </a:cubicBezTo>
                  <a:cubicBezTo>
                    <a:pt x="225" y="451"/>
                    <a:pt x="226" y="449"/>
                    <a:pt x="226" y="449"/>
                  </a:cubicBezTo>
                  <a:cubicBezTo>
                    <a:pt x="225" y="452"/>
                    <a:pt x="229" y="450"/>
                    <a:pt x="229" y="452"/>
                  </a:cubicBezTo>
                  <a:cubicBezTo>
                    <a:pt x="229" y="451"/>
                    <a:pt x="228" y="452"/>
                    <a:pt x="227" y="452"/>
                  </a:cubicBezTo>
                  <a:cubicBezTo>
                    <a:pt x="228" y="452"/>
                    <a:pt x="229" y="452"/>
                    <a:pt x="232" y="452"/>
                  </a:cubicBezTo>
                  <a:cubicBezTo>
                    <a:pt x="230" y="453"/>
                    <a:pt x="230" y="453"/>
                    <a:pt x="230" y="453"/>
                  </a:cubicBezTo>
                  <a:cubicBezTo>
                    <a:pt x="230" y="453"/>
                    <a:pt x="231" y="453"/>
                    <a:pt x="232" y="453"/>
                  </a:cubicBezTo>
                  <a:cubicBezTo>
                    <a:pt x="233" y="452"/>
                    <a:pt x="234" y="452"/>
                    <a:pt x="234" y="452"/>
                  </a:cubicBezTo>
                  <a:cubicBezTo>
                    <a:pt x="234" y="452"/>
                    <a:pt x="234" y="452"/>
                    <a:pt x="234" y="452"/>
                  </a:cubicBezTo>
                  <a:cubicBezTo>
                    <a:pt x="235" y="453"/>
                    <a:pt x="235" y="452"/>
                    <a:pt x="236" y="453"/>
                  </a:cubicBezTo>
                  <a:cubicBezTo>
                    <a:pt x="235" y="454"/>
                    <a:pt x="235" y="453"/>
                    <a:pt x="234" y="454"/>
                  </a:cubicBezTo>
                  <a:cubicBezTo>
                    <a:pt x="232" y="455"/>
                    <a:pt x="233" y="456"/>
                    <a:pt x="233" y="456"/>
                  </a:cubicBezTo>
                  <a:cubicBezTo>
                    <a:pt x="235" y="456"/>
                    <a:pt x="235" y="456"/>
                    <a:pt x="235" y="456"/>
                  </a:cubicBezTo>
                  <a:cubicBezTo>
                    <a:pt x="236" y="456"/>
                    <a:pt x="234" y="457"/>
                    <a:pt x="234" y="457"/>
                  </a:cubicBezTo>
                  <a:cubicBezTo>
                    <a:pt x="239" y="456"/>
                    <a:pt x="239" y="456"/>
                    <a:pt x="239" y="456"/>
                  </a:cubicBezTo>
                  <a:cubicBezTo>
                    <a:pt x="238" y="456"/>
                    <a:pt x="237" y="458"/>
                    <a:pt x="236" y="457"/>
                  </a:cubicBezTo>
                  <a:cubicBezTo>
                    <a:pt x="237" y="458"/>
                    <a:pt x="240" y="458"/>
                    <a:pt x="241" y="458"/>
                  </a:cubicBezTo>
                  <a:cubicBezTo>
                    <a:pt x="241" y="459"/>
                    <a:pt x="243" y="459"/>
                    <a:pt x="243" y="460"/>
                  </a:cubicBezTo>
                  <a:cubicBezTo>
                    <a:pt x="242" y="460"/>
                    <a:pt x="243" y="459"/>
                    <a:pt x="242" y="460"/>
                  </a:cubicBezTo>
                  <a:cubicBezTo>
                    <a:pt x="240" y="461"/>
                    <a:pt x="240" y="461"/>
                    <a:pt x="240" y="461"/>
                  </a:cubicBezTo>
                  <a:cubicBezTo>
                    <a:pt x="240" y="460"/>
                    <a:pt x="238" y="461"/>
                    <a:pt x="237" y="461"/>
                  </a:cubicBezTo>
                  <a:cubicBezTo>
                    <a:pt x="238" y="462"/>
                    <a:pt x="238" y="463"/>
                    <a:pt x="237" y="464"/>
                  </a:cubicBezTo>
                  <a:cubicBezTo>
                    <a:pt x="240" y="463"/>
                    <a:pt x="239" y="465"/>
                    <a:pt x="242" y="465"/>
                  </a:cubicBezTo>
                  <a:cubicBezTo>
                    <a:pt x="242" y="466"/>
                    <a:pt x="240" y="466"/>
                    <a:pt x="239" y="466"/>
                  </a:cubicBezTo>
                  <a:cubicBezTo>
                    <a:pt x="240" y="467"/>
                    <a:pt x="240" y="468"/>
                    <a:pt x="240" y="469"/>
                  </a:cubicBezTo>
                  <a:cubicBezTo>
                    <a:pt x="240" y="469"/>
                    <a:pt x="240" y="469"/>
                    <a:pt x="240" y="469"/>
                  </a:cubicBezTo>
                  <a:cubicBezTo>
                    <a:pt x="240" y="470"/>
                    <a:pt x="240" y="472"/>
                    <a:pt x="242" y="472"/>
                  </a:cubicBezTo>
                  <a:cubicBezTo>
                    <a:pt x="241" y="472"/>
                    <a:pt x="241" y="472"/>
                    <a:pt x="241" y="472"/>
                  </a:cubicBezTo>
                  <a:cubicBezTo>
                    <a:pt x="240" y="473"/>
                    <a:pt x="244" y="472"/>
                    <a:pt x="243" y="474"/>
                  </a:cubicBezTo>
                  <a:cubicBezTo>
                    <a:pt x="242" y="473"/>
                    <a:pt x="242" y="473"/>
                    <a:pt x="242" y="473"/>
                  </a:cubicBezTo>
                  <a:cubicBezTo>
                    <a:pt x="243" y="474"/>
                    <a:pt x="241" y="475"/>
                    <a:pt x="243" y="476"/>
                  </a:cubicBezTo>
                  <a:cubicBezTo>
                    <a:pt x="242" y="476"/>
                    <a:pt x="242" y="476"/>
                    <a:pt x="241" y="475"/>
                  </a:cubicBezTo>
                  <a:cubicBezTo>
                    <a:pt x="242" y="476"/>
                    <a:pt x="242" y="477"/>
                    <a:pt x="243" y="478"/>
                  </a:cubicBezTo>
                  <a:cubicBezTo>
                    <a:pt x="241" y="478"/>
                    <a:pt x="241" y="478"/>
                    <a:pt x="241" y="478"/>
                  </a:cubicBezTo>
                  <a:cubicBezTo>
                    <a:pt x="240" y="478"/>
                    <a:pt x="244" y="478"/>
                    <a:pt x="243" y="479"/>
                  </a:cubicBezTo>
                  <a:cubicBezTo>
                    <a:pt x="243" y="479"/>
                    <a:pt x="242" y="480"/>
                    <a:pt x="242" y="480"/>
                  </a:cubicBezTo>
                  <a:cubicBezTo>
                    <a:pt x="243" y="480"/>
                    <a:pt x="243" y="481"/>
                    <a:pt x="243" y="481"/>
                  </a:cubicBezTo>
                  <a:cubicBezTo>
                    <a:pt x="241" y="482"/>
                    <a:pt x="241" y="482"/>
                    <a:pt x="241" y="482"/>
                  </a:cubicBezTo>
                  <a:cubicBezTo>
                    <a:pt x="241" y="486"/>
                    <a:pt x="241" y="490"/>
                    <a:pt x="243" y="494"/>
                  </a:cubicBezTo>
                  <a:cubicBezTo>
                    <a:pt x="240" y="494"/>
                    <a:pt x="241" y="493"/>
                    <a:pt x="240" y="493"/>
                  </a:cubicBezTo>
                  <a:cubicBezTo>
                    <a:pt x="242" y="493"/>
                    <a:pt x="240" y="494"/>
                    <a:pt x="241" y="495"/>
                  </a:cubicBezTo>
                  <a:cubicBezTo>
                    <a:pt x="241" y="495"/>
                    <a:pt x="241" y="495"/>
                    <a:pt x="241" y="495"/>
                  </a:cubicBezTo>
                  <a:cubicBezTo>
                    <a:pt x="241" y="496"/>
                    <a:pt x="240" y="496"/>
                    <a:pt x="240" y="497"/>
                  </a:cubicBezTo>
                  <a:cubicBezTo>
                    <a:pt x="241" y="497"/>
                    <a:pt x="241" y="497"/>
                    <a:pt x="241" y="497"/>
                  </a:cubicBezTo>
                  <a:cubicBezTo>
                    <a:pt x="242" y="497"/>
                    <a:pt x="238" y="498"/>
                    <a:pt x="241" y="498"/>
                  </a:cubicBezTo>
                  <a:cubicBezTo>
                    <a:pt x="239" y="499"/>
                    <a:pt x="239" y="499"/>
                    <a:pt x="239" y="499"/>
                  </a:cubicBezTo>
                  <a:cubicBezTo>
                    <a:pt x="242" y="499"/>
                    <a:pt x="238" y="499"/>
                    <a:pt x="240" y="500"/>
                  </a:cubicBezTo>
                  <a:cubicBezTo>
                    <a:pt x="240" y="500"/>
                    <a:pt x="240" y="500"/>
                    <a:pt x="240" y="500"/>
                  </a:cubicBezTo>
                  <a:cubicBezTo>
                    <a:pt x="239" y="501"/>
                    <a:pt x="243" y="502"/>
                    <a:pt x="241" y="502"/>
                  </a:cubicBezTo>
                  <a:cubicBezTo>
                    <a:pt x="241" y="503"/>
                    <a:pt x="242" y="504"/>
                    <a:pt x="244" y="504"/>
                  </a:cubicBezTo>
                  <a:cubicBezTo>
                    <a:pt x="241" y="504"/>
                    <a:pt x="241" y="504"/>
                    <a:pt x="241" y="504"/>
                  </a:cubicBezTo>
                  <a:cubicBezTo>
                    <a:pt x="242" y="507"/>
                    <a:pt x="241" y="511"/>
                    <a:pt x="244" y="513"/>
                  </a:cubicBezTo>
                  <a:cubicBezTo>
                    <a:pt x="243" y="513"/>
                    <a:pt x="243" y="513"/>
                    <a:pt x="243" y="513"/>
                  </a:cubicBezTo>
                  <a:cubicBezTo>
                    <a:pt x="245" y="515"/>
                    <a:pt x="241" y="517"/>
                    <a:pt x="245" y="518"/>
                  </a:cubicBezTo>
                  <a:cubicBezTo>
                    <a:pt x="247" y="518"/>
                    <a:pt x="247" y="518"/>
                    <a:pt x="247" y="518"/>
                  </a:cubicBezTo>
                  <a:cubicBezTo>
                    <a:pt x="244" y="519"/>
                    <a:pt x="244" y="519"/>
                    <a:pt x="244" y="519"/>
                  </a:cubicBezTo>
                  <a:cubicBezTo>
                    <a:pt x="246" y="519"/>
                    <a:pt x="245" y="520"/>
                    <a:pt x="247" y="521"/>
                  </a:cubicBezTo>
                  <a:cubicBezTo>
                    <a:pt x="245" y="521"/>
                    <a:pt x="245" y="521"/>
                    <a:pt x="245" y="521"/>
                  </a:cubicBezTo>
                  <a:cubicBezTo>
                    <a:pt x="245" y="521"/>
                    <a:pt x="247" y="522"/>
                    <a:pt x="247" y="523"/>
                  </a:cubicBezTo>
                  <a:cubicBezTo>
                    <a:pt x="246" y="523"/>
                    <a:pt x="246" y="523"/>
                    <a:pt x="246" y="523"/>
                  </a:cubicBezTo>
                  <a:cubicBezTo>
                    <a:pt x="243" y="527"/>
                    <a:pt x="241" y="532"/>
                    <a:pt x="246" y="534"/>
                  </a:cubicBezTo>
                  <a:cubicBezTo>
                    <a:pt x="247" y="535"/>
                    <a:pt x="243" y="535"/>
                    <a:pt x="244" y="536"/>
                  </a:cubicBezTo>
                  <a:cubicBezTo>
                    <a:pt x="247" y="538"/>
                    <a:pt x="245" y="541"/>
                    <a:pt x="247" y="543"/>
                  </a:cubicBezTo>
                  <a:cubicBezTo>
                    <a:pt x="246" y="546"/>
                    <a:pt x="244" y="545"/>
                    <a:pt x="243" y="548"/>
                  </a:cubicBezTo>
                  <a:cubicBezTo>
                    <a:pt x="243" y="547"/>
                    <a:pt x="243" y="547"/>
                    <a:pt x="243" y="547"/>
                  </a:cubicBezTo>
                  <a:cubicBezTo>
                    <a:pt x="242" y="549"/>
                    <a:pt x="241" y="547"/>
                    <a:pt x="240" y="546"/>
                  </a:cubicBezTo>
                  <a:cubicBezTo>
                    <a:pt x="240" y="547"/>
                    <a:pt x="239" y="547"/>
                    <a:pt x="240" y="549"/>
                  </a:cubicBezTo>
                  <a:cubicBezTo>
                    <a:pt x="239" y="550"/>
                    <a:pt x="238" y="546"/>
                    <a:pt x="238" y="547"/>
                  </a:cubicBezTo>
                  <a:cubicBezTo>
                    <a:pt x="238" y="546"/>
                    <a:pt x="238" y="548"/>
                    <a:pt x="238" y="548"/>
                  </a:cubicBezTo>
                  <a:cubicBezTo>
                    <a:pt x="236" y="550"/>
                    <a:pt x="238" y="546"/>
                    <a:pt x="235" y="545"/>
                  </a:cubicBezTo>
                  <a:cubicBezTo>
                    <a:pt x="232" y="546"/>
                    <a:pt x="228" y="548"/>
                    <a:pt x="225" y="547"/>
                  </a:cubicBezTo>
                  <a:cubicBezTo>
                    <a:pt x="225" y="547"/>
                    <a:pt x="225" y="549"/>
                    <a:pt x="225" y="549"/>
                  </a:cubicBezTo>
                  <a:cubicBezTo>
                    <a:pt x="224" y="546"/>
                    <a:pt x="224" y="550"/>
                    <a:pt x="223" y="549"/>
                  </a:cubicBezTo>
                  <a:cubicBezTo>
                    <a:pt x="223" y="548"/>
                    <a:pt x="223" y="548"/>
                    <a:pt x="223" y="547"/>
                  </a:cubicBezTo>
                  <a:cubicBezTo>
                    <a:pt x="222" y="546"/>
                    <a:pt x="220" y="548"/>
                    <a:pt x="219" y="547"/>
                  </a:cubicBezTo>
                  <a:cubicBezTo>
                    <a:pt x="218" y="549"/>
                    <a:pt x="216" y="546"/>
                    <a:pt x="215" y="548"/>
                  </a:cubicBezTo>
                  <a:cubicBezTo>
                    <a:pt x="215" y="546"/>
                    <a:pt x="214" y="547"/>
                    <a:pt x="214" y="546"/>
                  </a:cubicBezTo>
                  <a:cubicBezTo>
                    <a:pt x="213" y="550"/>
                    <a:pt x="211" y="545"/>
                    <a:pt x="210" y="547"/>
                  </a:cubicBezTo>
                  <a:cubicBezTo>
                    <a:pt x="210" y="547"/>
                    <a:pt x="210" y="547"/>
                    <a:pt x="210" y="547"/>
                  </a:cubicBezTo>
                  <a:cubicBezTo>
                    <a:pt x="206" y="547"/>
                    <a:pt x="202" y="547"/>
                    <a:pt x="198" y="549"/>
                  </a:cubicBezTo>
                  <a:cubicBezTo>
                    <a:pt x="195" y="549"/>
                    <a:pt x="193" y="546"/>
                    <a:pt x="190" y="547"/>
                  </a:cubicBezTo>
                  <a:cubicBezTo>
                    <a:pt x="190" y="548"/>
                    <a:pt x="190" y="549"/>
                    <a:pt x="190" y="549"/>
                  </a:cubicBezTo>
                  <a:cubicBezTo>
                    <a:pt x="189" y="549"/>
                    <a:pt x="190" y="548"/>
                    <a:pt x="190" y="547"/>
                  </a:cubicBezTo>
                  <a:cubicBezTo>
                    <a:pt x="188" y="549"/>
                    <a:pt x="187" y="547"/>
                    <a:pt x="185" y="547"/>
                  </a:cubicBezTo>
                  <a:cubicBezTo>
                    <a:pt x="185" y="548"/>
                    <a:pt x="184" y="548"/>
                    <a:pt x="185" y="549"/>
                  </a:cubicBezTo>
                  <a:cubicBezTo>
                    <a:pt x="183" y="546"/>
                    <a:pt x="181" y="550"/>
                    <a:pt x="179" y="548"/>
                  </a:cubicBezTo>
                  <a:cubicBezTo>
                    <a:pt x="179" y="552"/>
                    <a:pt x="178" y="550"/>
                    <a:pt x="177" y="551"/>
                  </a:cubicBezTo>
                  <a:cubicBezTo>
                    <a:pt x="177" y="551"/>
                    <a:pt x="177" y="550"/>
                    <a:pt x="177" y="549"/>
                  </a:cubicBezTo>
                  <a:cubicBezTo>
                    <a:pt x="175" y="550"/>
                    <a:pt x="175" y="550"/>
                    <a:pt x="173" y="549"/>
                  </a:cubicBezTo>
                  <a:cubicBezTo>
                    <a:pt x="172" y="549"/>
                    <a:pt x="172" y="551"/>
                    <a:pt x="171" y="551"/>
                  </a:cubicBezTo>
                  <a:cubicBezTo>
                    <a:pt x="171" y="548"/>
                    <a:pt x="170" y="550"/>
                    <a:pt x="169" y="550"/>
                  </a:cubicBezTo>
                  <a:cubicBezTo>
                    <a:pt x="169" y="552"/>
                    <a:pt x="168" y="553"/>
                    <a:pt x="167" y="552"/>
                  </a:cubicBezTo>
                  <a:cubicBezTo>
                    <a:pt x="168" y="549"/>
                    <a:pt x="168" y="549"/>
                    <a:pt x="168" y="549"/>
                  </a:cubicBezTo>
                  <a:cubicBezTo>
                    <a:pt x="165" y="551"/>
                    <a:pt x="162" y="548"/>
                    <a:pt x="159" y="551"/>
                  </a:cubicBezTo>
                  <a:cubicBezTo>
                    <a:pt x="159" y="549"/>
                    <a:pt x="159" y="549"/>
                    <a:pt x="159" y="549"/>
                  </a:cubicBezTo>
                  <a:cubicBezTo>
                    <a:pt x="156" y="550"/>
                    <a:pt x="154" y="548"/>
                    <a:pt x="151" y="549"/>
                  </a:cubicBezTo>
                  <a:cubicBezTo>
                    <a:pt x="150" y="548"/>
                    <a:pt x="150" y="547"/>
                    <a:pt x="149" y="547"/>
                  </a:cubicBezTo>
                  <a:cubicBezTo>
                    <a:pt x="148" y="548"/>
                    <a:pt x="148" y="548"/>
                    <a:pt x="146" y="549"/>
                  </a:cubicBezTo>
                  <a:cubicBezTo>
                    <a:pt x="146" y="549"/>
                    <a:pt x="146" y="548"/>
                    <a:pt x="147" y="547"/>
                  </a:cubicBezTo>
                  <a:cubicBezTo>
                    <a:pt x="146" y="546"/>
                    <a:pt x="147" y="544"/>
                    <a:pt x="145" y="545"/>
                  </a:cubicBezTo>
                  <a:cubicBezTo>
                    <a:pt x="146" y="545"/>
                    <a:pt x="146" y="545"/>
                    <a:pt x="146" y="545"/>
                  </a:cubicBezTo>
                  <a:cubicBezTo>
                    <a:pt x="145" y="545"/>
                    <a:pt x="143" y="545"/>
                    <a:pt x="144" y="544"/>
                  </a:cubicBezTo>
                  <a:cubicBezTo>
                    <a:pt x="143" y="544"/>
                    <a:pt x="142" y="543"/>
                    <a:pt x="140" y="544"/>
                  </a:cubicBezTo>
                  <a:cubicBezTo>
                    <a:pt x="140" y="543"/>
                    <a:pt x="143" y="543"/>
                    <a:pt x="141" y="543"/>
                  </a:cubicBezTo>
                  <a:cubicBezTo>
                    <a:pt x="143" y="543"/>
                    <a:pt x="143" y="543"/>
                    <a:pt x="143" y="543"/>
                  </a:cubicBezTo>
                  <a:cubicBezTo>
                    <a:pt x="143" y="541"/>
                    <a:pt x="142" y="539"/>
                    <a:pt x="142" y="537"/>
                  </a:cubicBezTo>
                  <a:cubicBezTo>
                    <a:pt x="145" y="537"/>
                    <a:pt x="142" y="534"/>
                    <a:pt x="144" y="534"/>
                  </a:cubicBezTo>
                  <a:cubicBezTo>
                    <a:pt x="143" y="533"/>
                    <a:pt x="146" y="532"/>
                    <a:pt x="143" y="530"/>
                  </a:cubicBezTo>
                  <a:cubicBezTo>
                    <a:pt x="144" y="531"/>
                    <a:pt x="144" y="531"/>
                    <a:pt x="144" y="531"/>
                  </a:cubicBezTo>
                  <a:cubicBezTo>
                    <a:pt x="145" y="530"/>
                    <a:pt x="146" y="528"/>
                    <a:pt x="147" y="527"/>
                  </a:cubicBezTo>
                  <a:cubicBezTo>
                    <a:pt x="148" y="527"/>
                    <a:pt x="146" y="526"/>
                    <a:pt x="146" y="525"/>
                  </a:cubicBezTo>
                  <a:cubicBezTo>
                    <a:pt x="147" y="525"/>
                    <a:pt x="147" y="525"/>
                    <a:pt x="147" y="525"/>
                  </a:cubicBezTo>
                  <a:cubicBezTo>
                    <a:pt x="147" y="524"/>
                    <a:pt x="145" y="523"/>
                    <a:pt x="145" y="522"/>
                  </a:cubicBezTo>
                  <a:cubicBezTo>
                    <a:pt x="146" y="522"/>
                    <a:pt x="145" y="521"/>
                    <a:pt x="146" y="521"/>
                  </a:cubicBezTo>
                  <a:cubicBezTo>
                    <a:pt x="146" y="522"/>
                    <a:pt x="147" y="523"/>
                    <a:pt x="149" y="525"/>
                  </a:cubicBezTo>
                  <a:cubicBezTo>
                    <a:pt x="150" y="525"/>
                    <a:pt x="147" y="522"/>
                    <a:pt x="149" y="523"/>
                  </a:cubicBezTo>
                  <a:cubicBezTo>
                    <a:pt x="150" y="522"/>
                    <a:pt x="150" y="521"/>
                    <a:pt x="149" y="520"/>
                  </a:cubicBezTo>
                  <a:cubicBezTo>
                    <a:pt x="149" y="521"/>
                    <a:pt x="150" y="520"/>
                    <a:pt x="150" y="521"/>
                  </a:cubicBezTo>
                  <a:cubicBezTo>
                    <a:pt x="151" y="521"/>
                    <a:pt x="151" y="520"/>
                    <a:pt x="151" y="520"/>
                  </a:cubicBezTo>
                  <a:cubicBezTo>
                    <a:pt x="150" y="520"/>
                    <a:pt x="150" y="520"/>
                    <a:pt x="150" y="520"/>
                  </a:cubicBezTo>
                  <a:cubicBezTo>
                    <a:pt x="149" y="519"/>
                    <a:pt x="150" y="518"/>
                    <a:pt x="148" y="517"/>
                  </a:cubicBezTo>
                  <a:cubicBezTo>
                    <a:pt x="148" y="517"/>
                    <a:pt x="149" y="518"/>
                    <a:pt x="148" y="518"/>
                  </a:cubicBezTo>
                  <a:cubicBezTo>
                    <a:pt x="147" y="517"/>
                    <a:pt x="148" y="516"/>
                    <a:pt x="149" y="516"/>
                  </a:cubicBezTo>
                  <a:cubicBezTo>
                    <a:pt x="150" y="517"/>
                    <a:pt x="150" y="519"/>
                    <a:pt x="151" y="519"/>
                  </a:cubicBezTo>
                  <a:cubicBezTo>
                    <a:pt x="150" y="515"/>
                    <a:pt x="150" y="515"/>
                    <a:pt x="150" y="515"/>
                  </a:cubicBezTo>
                  <a:cubicBezTo>
                    <a:pt x="150" y="516"/>
                    <a:pt x="149" y="516"/>
                    <a:pt x="148" y="515"/>
                  </a:cubicBezTo>
                  <a:cubicBezTo>
                    <a:pt x="148" y="516"/>
                    <a:pt x="148" y="516"/>
                    <a:pt x="148" y="516"/>
                  </a:cubicBezTo>
                  <a:cubicBezTo>
                    <a:pt x="147" y="515"/>
                    <a:pt x="147" y="515"/>
                    <a:pt x="147" y="515"/>
                  </a:cubicBezTo>
                  <a:cubicBezTo>
                    <a:pt x="147" y="516"/>
                    <a:pt x="145" y="516"/>
                    <a:pt x="145" y="517"/>
                  </a:cubicBezTo>
                  <a:cubicBezTo>
                    <a:pt x="147" y="518"/>
                    <a:pt x="147" y="518"/>
                    <a:pt x="147" y="518"/>
                  </a:cubicBezTo>
                  <a:cubicBezTo>
                    <a:pt x="146" y="519"/>
                    <a:pt x="147" y="521"/>
                    <a:pt x="146" y="520"/>
                  </a:cubicBezTo>
                  <a:cubicBezTo>
                    <a:pt x="145" y="519"/>
                    <a:pt x="145" y="519"/>
                    <a:pt x="144" y="519"/>
                  </a:cubicBezTo>
                  <a:cubicBezTo>
                    <a:pt x="144" y="519"/>
                    <a:pt x="144" y="519"/>
                    <a:pt x="144" y="519"/>
                  </a:cubicBezTo>
                  <a:cubicBezTo>
                    <a:pt x="142" y="518"/>
                    <a:pt x="142" y="518"/>
                    <a:pt x="142" y="518"/>
                  </a:cubicBezTo>
                  <a:cubicBezTo>
                    <a:pt x="145" y="520"/>
                    <a:pt x="142" y="520"/>
                    <a:pt x="142" y="521"/>
                  </a:cubicBezTo>
                  <a:cubicBezTo>
                    <a:pt x="142" y="520"/>
                    <a:pt x="142" y="520"/>
                    <a:pt x="142" y="520"/>
                  </a:cubicBezTo>
                  <a:cubicBezTo>
                    <a:pt x="140" y="521"/>
                    <a:pt x="143" y="521"/>
                    <a:pt x="143" y="522"/>
                  </a:cubicBezTo>
                  <a:cubicBezTo>
                    <a:pt x="142" y="522"/>
                    <a:pt x="140" y="520"/>
                    <a:pt x="139" y="520"/>
                  </a:cubicBezTo>
                  <a:cubicBezTo>
                    <a:pt x="138" y="521"/>
                    <a:pt x="139" y="524"/>
                    <a:pt x="137" y="524"/>
                  </a:cubicBezTo>
                  <a:cubicBezTo>
                    <a:pt x="136" y="525"/>
                    <a:pt x="137" y="526"/>
                    <a:pt x="137" y="528"/>
                  </a:cubicBezTo>
                  <a:cubicBezTo>
                    <a:pt x="137" y="529"/>
                    <a:pt x="135" y="527"/>
                    <a:pt x="136" y="528"/>
                  </a:cubicBezTo>
                  <a:cubicBezTo>
                    <a:pt x="135" y="527"/>
                    <a:pt x="134" y="527"/>
                    <a:pt x="133" y="527"/>
                  </a:cubicBezTo>
                  <a:cubicBezTo>
                    <a:pt x="134" y="527"/>
                    <a:pt x="132" y="528"/>
                    <a:pt x="135" y="529"/>
                  </a:cubicBezTo>
                  <a:cubicBezTo>
                    <a:pt x="133" y="529"/>
                    <a:pt x="132" y="532"/>
                    <a:pt x="133" y="533"/>
                  </a:cubicBezTo>
                  <a:cubicBezTo>
                    <a:pt x="133" y="533"/>
                    <a:pt x="131" y="532"/>
                    <a:pt x="130" y="532"/>
                  </a:cubicBezTo>
                  <a:cubicBezTo>
                    <a:pt x="131" y="534"/>
                    <a:pt x="132" y="535"/>
                    <a:pt x="131" y="536"/>
                  </a:cubicBezTo>
                  <a:cubicBezTo>
                    <a:pt x="133" y="537"/>
                    <a:pt x="133" y="536"/>
                    <a:pt x="135" y="537"/>
                  </a:cubicBezTo>
                  <a:cubicBezTo>
                    <a:pt x="135" y="537"/>
                    <a:pt x="136" y="537"/>
                    <a:pt x="136" y="537"/>
                  </a:cubicBezTo>
                  <a:cubicBezTo>
                    <a:pt x="134" y="537"/>
                    <a:pt x="131" y="537"/>
                    <a:pt x="131" y="538"/>
                  </a:cubicBezTo>
                  <a:cubicBezTo>
                    <a:pt x="128" y="538"/>
                    <a:pt x="132" y="536"/>
                    <a:pt x="129" y="536"/>
                  </a:cubicBezTo>
                  <a:cubicBezTo>
                    <a:pt x="126" y="535"/>
                    <a:pt x="127" y="533"/>
                    <a:pt x="128" y="533"/>
                  </a:cubicBezTo>
                  <a:cubicBezTo>
                    <a:pt x="126" y="531"/>
                    <a:pt x="128" y="533"/>
                    <a:pt x="126" y="533"/>
                  </a:cubicBezTo>
                  <a:cubicBezTo>
                    <a:pt x="126" y="534"/>
                    <a:pt x="127" y="535"/>
                    <a:pt x="127" y="536"/>
                  </a:cubicBezTo>
                  <a:cubicBezTo>
                    <a:pt x="128" y="537"/>
                    <a:pt x="128" y="536"/>
                    <a:pt x="129" y="537"/>
                  </a:cubicBezTo>
                  <a:cubicBezTo>
                    <a:pt x="131" y="539"/>
                    <a:pt x="127" y="539"/>
                    <a:pt x="127" y="539"/>
                  </a:cubicBezTo>
                  <a:cubicBezTo>
                    <a:pt x="126" y="538"/>
                    <a:pt x="126" y="538"/>
                    <a:pt x="126" y="538"/>
                  </a:cubicBezTo>
                  <a:cubicBezTo>
                    <a:pt x="125" y="539"/>
                    <a:pt x="127" y="540"/>
                    <a:pt x="127" y="541"/>
                  </a:cubicBezTo>
                  <a:cubicBezTo>
                    <a:pt x="124" y="541"/>
                    <a:pt x="126" y="539"/>
                    <a:pt x="124" y="538"/>
                  </a:cubicBezTo>
                  <a:cubicBezTo>
                    <a:pt x="122" y="539"/>
                    <a:pt x="122" y="539"/>
                    <a:pt x="122" y="539"/>
                  </a:cubicBezTo>
                  <a:cubicBezTo>
                    <a:pt x="122" y="542"/>
                    <a:pt x="125" y="540"/>
                    <a:pt x="124" y="542"/>
                  </a:cubicBezTo>
                  <a:cubicBezTo>
                    <a:pt x="123" y="542"/>
                    <a:pt x="123" y="542"/>
                    <a:pt x="123" y="542"/>
                  </a:cubicBezTo>
                  <a:cubicBezTo>
                    <a:pt x="124" y="543"/>
                    <a:pt x="124" y="543"/>
                    <a:pt x="124" y="543"/>
                  </a:cubicBezTo>
                  <a:cubicBezTo>
                    <a:pt x="125" y="543"/>
                    <a:pt x="127" y="543"/>
                    <a:pt x="126" y="542"/>
                  </a:cubicBezTo>
                  <a:cubicBezTo>
                    <a:pt x="130" y="542"/>
                    <a:pt x="127" y="543"/>
                    <a:pt x="128" y="544"/>
                  </a:cubicBezTo>
                  <a:cubicBezTo>
                    <a:pt x="130" y="545"/>
                    <a:pt x="127" y="544"/>
                    <a:pt x="129" y="543"/>
                  </a:cubicBezTo>
                  <a:cubicBezTo>
                    <a:pt x="131" y="543"/>
                    <a:pt x="131" y="544"/>
                    <a:pt x="131" y="545"/>
                  </a:cubicBezTo>
                  <a:cubicBezTo>
                    <a:pt x="132" y="546"/>
                    <a:pt x="130" y="546"/>
                    <a:pt x="129" y="547"/>
                  </a:cubicBezTo>
                  <a:cubicBezTo>
                    <a:pt x="128" y="546"/>
                    <a:pt x="128" y="545"/>
                    <a:pt x="129" y="545"/>
                  </a:cubicBezTo>
                  <a:cubicBezTo>
                    <a:pt x="127" y="544"/>
                    <a:pt x="125" y="547"/>
                    <a:pt x="124" y="546"/>
                  </a:cubicBezTo>
                  <a:cubicBezTo>
                    <a:pt x="123" y="548"/>
                    <a:pt x="125" y="547"/>
                    <a:pt x="126" y="548"/>
                  </a:cubicBezTo>
                  <a:cubicBezTo>
                    <a:pt x="126" y="547"/>
                    <a:pt x="128" y="547"/>
                    <a:pt x="128" y="547"/>
                  </a:cubicBezTo>
                  <a:cubicBezTo>
                    <a:pt x="133" y="548"/>
                    <a:pt x="125" y="549"/>
                    <a:pt x="127" y="551"/>
                  </a:cubicBezTo>
                  <a:cubicBezTo>
                    <a:pt x="130" y="550"/>
                    <a:pt x="132" y="552"/>
                    <a:pt x="134" y="549"/>
                  </a:cubicBezTo>
                  <a:cubicBezTo>
                    <a:pt x="135" y="549"/>
                    <a:pt x="136" y="550"/>
                    <a:pt x="136" y="550"/>
                  </a:cubicBezTo>
                  <a:cubicBezTo>
                    <a:pt x="134" y="551"/>
                    <a:pt x="135" y="552"/>
                    <a:pt x="133" y="552"/>
                  </a:cubicBezTo>
                  <a:cubicBezTo>
                    <a:pt x="133" y="553"/>
                    <a:pt x="133" y="553"/>
                    <a:pt x="133" y="553"/>
                  </a:cubicBezTo>
                  <a:cubicBezTo>
                    <a:pt x="130" y="553"/>
                    <a:pt x="130" y="553"/>
                    <a:pt x="130" y="553"/>
                  </a:cubicBezTo>
                  <a:cubicBezTo>
                    <a:pt x="130" y="554"/>
                    <a:pt x="129" y="557"/>
                    <a:pt x="129" y="558"/>
                  </a:cubicBezTo>
                  <a:cubicBezTo>
                    <a:pt x="130" y="558"/>
                    <a:pt x="130" y="556"/>
                    <a:pt x="131" y="557"/>
                  </a:cubicBezTo>
                  <a:cubicBezTo>
                    <a:pt x="130" y="557"/>
                    <a:pt x="130" y="559"/>
                    <a:pt x="131" y="559"/>
                  </a:cubicBezTo>
                  <a:cubicBezTo>
                    <a:pt x="130" y="558"/>
                    <a:pt x="133" y="557"/>
                    <a:pt x="134" y="557"/>
                  </a:cubicBezTo>
                  <a:cubicBezTo>
                    <a:pt x="134" y="558"/>
                    <a:pt x="134" y="560"/>
                    <a:pt x="133" y="560"/>
                  </a:cubicBezTo>
                  <a:cubicBezTo>
                    <a:pt x="131" y="561"/>
                    <a:pt x="131" y="561"/>
                    <a:pt x="131" y="561"/>
                  </a:cubicBezTo>
                  <a:cubicBezTo>
                    <a:pt x="133" y="560"/>
                    <a:pt x="131" y="562"/>
                    <a:pt x="132" y="562"/>
                  </a:cubicBezTo>
                  <a:cubicBezTo>
                    <a:pt x="133" y="561"/>
                    <a:pt x="135" y="560"/>
                    <a:pt x="136" y="559"/>
                  </a:cubicBezTo>
                  <a:cubicBezTo>
                    <a:pt x="137" y="559"/>
                    <a:pt x="136" y="561"/>
                    <a:pt x="137" y="561"/>
                  </a:cubicBezTo>
                  <a:cubicBezTo>
                    <a:pt x="135" y="561"/>
                    <a:pt x="135" y="561"/>
                    <a:pt x="135" y="561"/>
                  </a:cubicBezTo>
                  <a:cubicBezTo>
                    <a:pt x="136" y="562"/>
                    <a:pt x="133" y="564"/>
                    <a:pt x="135" y="564"/>
                  </a:cubicBezTo>
                  <a:cubicBezTo>
                    <a:pt x="136" y="563"/>
                    <a:pt x="136" y="563"/>
                    <a:pt x="136" y="563"/>
                  </a:cubicBezTo>
                  <a:cubicBezTo>
                    <a:pt x="136" y="564"/>
                    <a:pt x="136" y="564"/>
                    <a:pt x="135" y="564"/>
                  </a:cubicBezTo>
                  <a:close/>
                  <a:moveTo>
                    <a:pt x="181" y="303"/>
                  </a:move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ubicBezTo>
                    <a:pt x="181" y="303"/>
                    <a:pt x="181" y="303"/>
                    <a:pt x="181" y="303"/>
                  </a:cubicBezTo>
                  <a:close/>
                  <a:moveTo>
                    <a:pt x="191" y="308"/>
                  </a:moveTo>
                  <a:cubicBezTo>
                    <a:pt x="190" y="307"/>
                    <a:pt x="190" y="306"/>
                    <a:pt x="190" y="306"/>
                  </a:cubicBezTo>
                  <a:cubicBezTo>
                    <a:pt x="191" y="308"/>
                    <a:pt x="191" y="308"/>
                    <a:pt x="191" y="308"/>
                  </a:cubicBezTo>
                  <a:cubicBezTo>
                    <a:pt x="191" y="308"/>
                    <a:pt x="191" y="308"/>
                    <a:pt x="191" y="308"/>
                  </a:cubicBezTo>
                  <a:close/>
                  <a:moveTo>
                    <a:pt x="199" y="323"/>
                  </a:moveTo>
                  <a:cubicBezTo>
                    <a:pt x="199" y="323"/>
                    <a:pt x="199" y="323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199" y="324"/>
                    <a:pt x="199" y="324"/>
                  </a:cubicBezTo>
                  <a:cubicBezTo>
                    <a:pt x="199" y="324"/>
                    <a:pt x="200" y="324"/>
                    <a:pt x="200" y="324"/>
                  </a:cubicBezTo>
                  <a:cubicBezTo>
                    <a:pt x="200" y="324"/>
                    <a:pt x="200" y="324"/>
                    <a:pt x="200" y="324"/>
                  </a:cubicBezTo>
                  <a:cubicBezTo>
                    <a:pt x="198" y="324"/>
                    <a:pt x="198" y="324"/>
                    <a:pt x="199" y="323"/>
                  </a:cubicBezTo>
                  <a:close/>
                  <a:moveTo>
                    <a:pt x="198" y="307"/>
                  </a:moveTo>
                  <a:cubicBezTo>
                    <a:pt x="198" y="307"/>
                    <a:pt x="198" y="307"/>
                    <a:pt x="198" y="307"/>
                  </a:cubicBezTo>
                  <a:cubicBezTo>
                    <a:pt x="198" y="307"/>
                    <a:pt x="198" y="306"/>
                    <a:pt x="198" y="306"/>
                  </a:cubicBezTo>
                  <a:cubicBezTo>
                    <a:pt x="198" y="307"/>
                    <a:pt x="198" y="307"/>
                    <a:pt x="198" y="307"/>
                  </a:cubicBezTo>
                  <a:cubicBezTo>
                    <a:pt x="197" y="308"/>
                    <a:pt x="197" y="304"/>
                    <a:pt x="197" y="307"/>
                  </a:cubicBezTo>
                  <a:cubicBezTo>
                    <a:pt x="197" y="305"/>
                    <a:pt x="197" y="305"/>
                    <a:pt x="197" y="305"/>
                  </a:cubicBezTo>
                  <a:cubicBezTo>
                    <a:pt x="196" y="308"/>
                    <a:pt x="196" y="304"/>
                    <a:pt x="196" y="306"/>
                  </a:cubicBezTo>
                  <a:cubicBezTo>
                    <a:pt x="196" y="306"/>
                    <a:pt x="196" y="306"/>
                    <a:pt x="196" y="306"/>
                  </a:cubicBezTo>
                  <a:cubicBezTo>
                    <a:pt x="195" y="305"/>
                    <a:pt x="194" y="309"/>
                    <a:pt x="194" y="307"/>
                  </a:cubicBezTo>
                  <a:cubicBezTo>
                    <a:pt x="194" y="307"/>
                    <a:pt x="193" y="307"/>
                    <a:pt x="193" y="309"/>
                  </a:cubicBezTo>
                  <a:cubicBezTo>
                    <a:pt x="193" y="307"/>
                    <a:pt x="193" y="307"/>
                    <a:pt x="193" y="307"/>
                  </a:cubicBezTo>
                  <a:cubicBezTo>
                    <a:pt x="192" y="307"/>
                    <a:pt x="192" y="307"/>
                    <a:pt x="191" y="308"/>
                  </a:cubicBezTo>
                  <a:cubicBezTo>
                    <a:pt x="191" y="307"/>
                    <a:pt x="191" y="307"/>
                    <a:pt x="191" y="307"/>
                  </a:cubicBezTo>
                  <a:cubicBezTo>
                    <a:pt x="190" y="306"/>
                    <a:pt x="189" y="304"/>
                    <a:pt x="189" y="304"/>
                  </a:cubicBezTo>
                  <a:cubicBezTo>
                    <a:pt x="188" y="302"/>
                    <a:pt x="189" y="304"/>
                    <a:pt x="189" y="303"/>
                  </a:cubicBezTo>
                  <a:cubicBezTo>
                    <a:pt x="189" y="302"/>
                    <a:pt x="189" y="303"/>
                    <a:pt x="188" y="302"/>
                  </a:cubicBezTo>
                  <a:cubicBezTo>
                    <a:pt x="188" y="300"/>
                    <a:pt x="188" y="300"/>
                    <a:pt x="188" y="300"/>
                  </a:cubicBezTo>
                  <a:cubicBezTo>
                    <a:pt x="188" y="300"/>
                    <a:pt x="189" y="302"/>
                    <a:pt x="190" y="303"/>
                  </a:cubicBezTo>
                  <a:cubicBezTo>
                    <a:pt x="190" y="303"/>
                    <a:pt x="190" y="303"/>
                    <a:pt x="189" y="302"/>
                  </a:cubicBezTo>
                  <a:cubicBezTo>
                    <a:pt x="190" y="304"/>
                    <a:pt x="191" y="305"/>
                    <a:pt x="191" y="307"/>
                  </a:cubicBezTo>
                  <a:cubicBezTo>
                    <a:pt x="192" y="308"/>
                    <a:pt x="190" y="305"/>
                    <a:pt x="191" y="305"/>
                  </a:cubicBezTo>
                  <a:cubicBezTo>
                    <a:pt x="191" y="306"/>
                    <a:pt x="190" y="304"/>
                    <a:pt x="190" y="303"/>
                  </a:cubicBezTo>
                  <a:cubicBezTo>
                    <a:pt x="188" y="298"/>
                    <a:pt x="192" y="306"/>
                    <a:pt x="192" y="305"/>
                  </a:cubicBezTo>
                  <a:cubicBezTo>
                    <a:pt x="190" y="302"/>
                    <a:pt x="191" y="301"/>
                    <a:pt x="189" y="298"/>
                  </a:cubicBezTo>
                  <a:cubicBezTo>
                    <a:pt x="189" y="297"/>
                    <a:pt x="189" y="296"/>
                    <a:pt x="189" y="297"/>
                  </a:cubicBezTo>
                  <a:cubicBezTo>
                    <a:pt x="190" y="299"/>
                    <a:pt x="190" y="298"/>
                    <a:pt x="190" y="300"/>
                  </a:cubicBezTo>
                  <a:cubicBezTo>
                    <a:pt x="191" y="300"/>
                    <a:pt x="191" y="300"/>
                    <a:pt x="191" y="300"/>
                  </a:cubicBezTo>
                  <a:cubicBezTo>
                    <a:pt x="191" y="302"/>
                    <a:pt x="191" y="302"/>
                    <a:pt x="191" y="302"/>
                  </a:cubicBezTo>
                  <a:cubicBezTo>
                    <a:pt x="193" y="306"/>
                    <a:pt x="193" y="306"/>
                    <a:pt x="193" y="306"/>
                  </a:cubicBezTo>
                  <a:cubicBezTo>
                    <a:pt x="193" y="305"/>
                    <a:pt x="192" y="304"/>
                    <a:pt x="193" y="303"/>
                  </a:cubicBezTo>
                  <a:cubicBezTo>
                    <a:pt x="193" y="304"/>
                    <a:pt x="193" y="305"/>
                    <a:pt x="193" y="305"/>
                  </a:cubicBezTo>
                  <a:cubicBezTo>
                    <a:pt x="193" y="304"/>
                    <a:pt x="192" y="302"/>
                    <a:pt x="192" y="302"/>
                  </a:cubicBezTo>
                  <a:cubicBezTo>
                    <a:pt x="193" y="301"/>
                    <a:pt x="194" y="303"/>
                    <a:pt x="194" y="304"/>
                  </a:cubicBezTo>
                  <a:cubicBezTo>
                    <a:pt x="194" y="306"/>
                    <a:pt x="194" y="306"/>
                    <a:pt x="194" y="306"/>
                  </a:cubicBezTo>
                  <a:cubicBezTo>
                    <a:pt x="194" y="304"/>
                    <a:pt x="194" y="306"/>
                    <a:pt x="194" y="306"/>
                  </a:cubicBezTo>
                  <a:cubicBezTo>
                    <a:pt x="194" y="304"/>
                    <a:pt x="194" y="303"/>
                    <a:pt x="193" y="301"/>
                  </a:cubicBezTo>
                  <a:cubicBezTo>
                    <a:pt x="193" y="301"/>
                    <a:pt x="194" y="302"/>
                    <a:pt x="194" y="302"/>
                  </a:cubicBezTo>
                  <a:cubicBezTo>
                    <a:pt x="194" y="303"/>
                    <a:pt x="194" y="303"/>
                    <a:pt x="194" y="303"/>
                  </a:cubicBezTo>
                  <a:cubicBezTo>
                    <a:pt x="194" y="303"/>
                    <a:pt x="195" y="306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5" y="304"/>
                    <a:pt x="195" y="305"/>
                    <a:pt x="195" y="305"/>
                  </a:cubicBezTo>
                  <a:cubicBezTo>
                    <a:pt x="195" y="304"/>
                    <a:pt x="195" y="304"/>
                    <a:pt x="195" y="304"/>
                  </a:cubicBezTo>
                  <a:cubicBezTo>
                    <a:pt x="196" y="305"/>
                    <a:pt x="196" y="305"/>
                    <a:pt x="196" y="305"/>
                  </a:cubicBezTo>
                  <a:cubicBezTo>
                    <a:pt x="196" y="304"/>
                    <a:pt x="195" y="302"/>
                    <a:pt x="196" y="304"/>
                  </a:cubicBezTo>
                  <a:cubicBezTo>
                    <a:pt x="195" y="301"/>
                    <a:pt x="196" y="304"/>
                    <a:pt x="195" y="303"/>
                  </a:cubicBezTo>
                  <a:cubicBezTo>
                    <a:pt x="194" y="301"/>
                    <a:pt x="195" y="301"/>
                    <a:pt x="195" y="301"/>
                  </a:cubicBezTo>
                  <a:cubicBezTo>
                    <a:pt x="196" y="303"/>
                    <a:pt x="195" y="301"/>
                    <a:pt x="196" y="301"/>
                  </a:cubicBezTo>
                  <a:cubicBezTo>
                    <a:pt x="196" y="302"/>
                    <a:pt x="196" y="302"/>
                    <a:pt x="196" y="303"/>
                  </a:cubicBezTo>
                  <a:cubicBezTo>
                    <a:pt x="196" y="301"/>
                    <a:pt x="196" y="301"/>
                    <a:pt x="196" y="301"/>
                  </a:cubicBezTo>
                  <a:cubicBezTo>
                    <a:pt x="197" y="304"/>
                    <a:pt x="196" y="300"/>
                    <a:pt x="197" y="301"/>
                  </a:cubicBezTo>
                  <a:cubicBezTo>
                    <a:pt x="197" y="302"/>
                    <a:pt x="197" y="303"/>
                    <a:pt x="198" y="304"/>
                  </a:cubicBezTo>
                  <a:cubicBezTo>
                    <a:pt x="197" y="301"/>
                    <a:pt x="197" y="301"/>
                    <a:pt x="196" y="299"/>
                  </a:cubicBezTo>
                  <a:cubicBezTo>
                    <a:pt x="197" y="300"/>
                    <a:pt x="197" y="302"/>
                    <a:pt x="198" y="304"/>
                  </a:cubicBezTo>
                  <a:cubicBezTo>
                    <a:pt x="198" y="302"/>
                    <a:pt x="199" y="305"/>
                    <a:pt x="198" y="302"/>
                  </a:cubicBezTo>
                  <a:cubicBezTo>
                    <a:pt x="198" y="302"/>
                    <a:pt x="198" y="301"/>
                    <a:pt x="197" y="300"/>
                  </a:cubicBezTo>
                  <a:cubicBezTo>
                    <a:pt x="198" y="300"/>
                    <a:pt x="198" y="301"/>
                    <a:pt x="198" y="302"/>
                  </a:cubicBezTo>
                  <a:cubicBezTo>
                    <a:pt x="198" y="301"/>
                    <a:pt x="198" y="299"/>
                    <a:pt x="198" y="299"/>
                  </a:cubicBezTo>
                  <a:cubicBezTo>
                    <a:pt x="198" y="299"/>
                    <a:pt x="198" y="296"/>
                    <a:pt x="198" y="298"/>
                  </a:cubicBezTo>
                  <a:cubicBezTo>
                    <a:pt x="199" y="300"/>
                    <a:pt x="198" y="299"/>
                    <a:pt x="198" y="300"/>
                  </a:cubicBezTo>
                  <a:cubicBezTo>
                    <a:pt x="199" y="300"/>
                    <a:pt x="198" y="296"/>
                    <a:pt x="198" y="295"/>
                  </a:cubicBezTo>
                  <a:cubicBezTo>
                    <a:pt x="198" y="294"/>
                    <a:pt x="197" y="291"/>
                    <a:pt x="197" y="290"/>
                  </a:cubicBezTo>
                  <a:cubicBezTo>
                    <a:pt x="198" y="291"/>
                    <a:pt x="197" y="291"/>
                    <a:pt x="198" y="293"/>
                  </a:cubicBezTo>
                  <a:cubicBezTo>
                    <a:pt x="198" y="293"/>
                    <a:pt x="198" y="293"/>
                    <a:pt x="198" y="293"/>
                  </a:cubicBezTo>
                  <a:cubicBezTo>
                    <a:pt x="199" y="296"/>
                    <a:pt x="198" y="298"/>
                    <a:pt x="199" y="300"/>
                  </a:cubicBezTo>
                  <a:cubicBezTo>
                    <a:pt x="199" y="299"/>
                    <a:pt x="199" y="299"/>
                    <a:pt x="199" y="299"/>
                  </a:cubicBezTo>
                  <a:cubicBezTo>
                    <a:pt x="200" y="302"/>
                    <a:pt x="200" y="302"/>
                    <a:pt x="200" y="302"/>
                  </a:cubicBezTo>
                  <a:cubicBezTo>
                    <a:pt x="200" y="300"/>
                    <a:pt x="200" y="301"/>
                    <a:pt x="200" y="301"/>
                  </a:cubicBezTo>
                  <a:cubicBezTo>
                    <a:pt x="200" y="299"/>
                    <a:pt x="200" y="302"/>
                    <a:pt x="200" y="300"/>
                  </a:cubicBezTo>
                  <a:cubicBezTo>
                    <a:pt x="200" y="300"/>
                    <a:pt x="200" y="297"/>
                    <a:pt x="200" y="298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1" y="302"/>
                    <a:pt x="201" y="299"/>
                    <a:pt x="201" y="300"/>
                  </a:cubicBezTo>
                  <a:cubicBezTo>
                    <a:pt x="201" y="301"/>
                    <a:pt x="201" y="301"/>
                    <a:pt x="201" y="301"/>
                  </a:cubicBezTo>
                  <a:cubicBezTo>
                    <a:pt x="202" y="301"/>
                    <a:pt x="203" y="301"/>
                    <a:pt x="204" y="297"/>
                  </a:cubicBezTo>
                  <a:cubicBezTo>
                    <a:pt x="204" y="298"/>
                    <a:pt x="204" y="299"/>
                    <a:pt x="205" y="300"/>
                  </a:cubicBezTo>
                  <a:cubicBezTo>
                    <a:pt x="205" y="299"/>
                    <a:pt x="205" y="298"/>
                    <a:pt x="205" y="298"/>
                  </a:cubicBezTo>
                  <a:cubicBezTo>
                    <a:pt x="205" y="300"/>
                    <a:pt x="205" y="300"/>
                    <a:pt x="205" y="300"/>
                  </a:cubicBezTo>
                  <a:cubicBezTo>
                    <a:pt x="206" y="301"/>
                    <a:pt x="206" y="299"/>
                    <a:pt x="206" y="298"/>
                  </a:cubicBezTo>
                  <a:cubicBezTo>
                    <a:pt x="206" y="299"/>
                    <a:pt x="206" y="299"/>
                    <a:pt x="206" y="299"/>
                  </a:cubicBezTo>
                  <a:cubicBezTo>
                    <a:pt x="207" y="300"/>
                    <a:pt x="207" y="298"/>
                    <a:pt x="207" y="298"/>
                  </a:cubicBezTo>
                  <a:cubicBezTo>
                    <a:pt x="207" y="299"/>
                    <a:pt x="207" y="299"/>
                    <a:pt x="207" y="299"/>
                  </a:cubicBezTo>
                  <a:cubicBezTo>
                    <a:pt x="207" y="298"/>
                    <a:pt x="207" y="298"/>
                    <a:pt x="207" y="298"/>
                  </a:cubicBezTo>
                  <a:cubicBezTo>
                    <a:pt x="207" y="297"/>
                    <a:pt x="207" y="297"/>
                    <a:pt x="207" y="299"/>
                  </a:cubicBezTo>
                  <a:cubicBezTo>
                    <a:pt x="208" y="298"/>
                    <a:pt x="208" y="298"/>
                    <a:pt x="208" y="298"/>
                  </a:cubicBezTo>
                  <a:cubicBezTo>
                    <a:pt x="208" y="299"/>
                    <a:pt x="208" y="299"/>
                    <a:pt x="209" y="298"/>
                  </a:cubicBezTo>
                  <a:cubicBezTo>
                    <a:pt x="209" y="298"/>
                    <a:pt x="209" y="297"/>
                    <a:pt x="209" y="296"/>
                  </a:cubicBezTo>
                  <a:cubicBezTo>
                    <a:pt x="209" y="293"/>
                    <a:pt x="209" y="296"/>
                    <a:pt x="209" y="295"/>
                  </a:cubicBezTo>
                  <a:cubicBezTo>
                    <a:pt x="209" y="297"/>
                    <a:pt x="209" y="297"/>
                    <a:pt x="209" y="297"/>
                  </a:cubicBezTo>
                  <a:cubicBezTo>
                    <a:pt x="209" y="300"/>
                    <a:pt x="210" y="298"/>
                    <a:pt x="211" y="299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300"/>
                    <a:pt x="212" y="297"/>
                    <a:pt x="212" y="299"/>
                  </a:cubicBezTo>
                  <a:cubicBezTo>
                    <a:pt x="213" y="298"/>
                    <a:pt x="213" y="295"/>
                    <a:pt x="214" y="295"/>
                  </a:cubicBezTo>
                  <a:cubicBezTo>
                    <a:pt x="214" y="293"/>
                    <a:pt x="213" y="298"/>
                    <a:pt x="213" y="299"/>
                  </a:cubicBezTo>
                  <a:cubicBezTo>
                    <a:pt x="213" y="298"/>
                    <a:pt x="214" y="298"/>
                    <a:pt x="214" y="298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4" y="297"/>
                    <a:pt x="215" y="296"/>
                    <a:pt x="215" y="297"/>
                  </a:cubicBezTo>
                  <a:cubicBezTo>
                    <a:pt x="214" y="298"/>
                    <a:pt x="214" y="298"/>
                    <a:pt x="214" y="298"/>
                  </a:cubicBezTo>
                  <a:cubicBezTo>
                    <a:pt x="215" y="298"/>
                    <a:pt x="214" y="299"/>
                    <a:pt x="215" y="299"/>
                  </a:cubicBezTo>
                  <a:cubicBezTo>
                    <a:pt x="215" y="297"/>
                    <a:pt x="215" y="298"/>
                    <a:pt x="216" y="297"/>
                  </a:cubicBezTo>
                  <a:cubicBezTo>
                    <a:pt x="215" y="298"/>
                    <a:pt x="215" y="298"/>
                    <a:pt x="215" y="298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6" y="297"/>
                    <a:pt x="216" y="297"/>
                    <a:pt x="216" y="297"/>
                  </a:cubicBezTo>
                  <a:cubicBezTo>
                    <a:pt x="215" y="299"/>
                    <a:pt x="215" y="299"/>
                    <a:pt x="215" y="299"/>
                  </a:cubicBezTo>
                  <a:cubicBezTo>
                    <a:pt x="215" y="300"/>
                    <a:pt x="216" y="297"/>
                    <a:pt x="216" y="297"/>
                  </a:cubicBezTo>
                  <a:cubicBezTo>
                    <a:pt x="217" y="296"/>
                    <a:pt x="216" y="297"/>
                    <a:pt x="216" y="298"/>
                  </a:cubicBezTo>
                  <a:cubicBezTo>
                    <a:pt x="216" y="298"/>
                    <a:pt x="216" y="297"/>
                    <a:pt x="216" y="298"/>
                  </a:cubicBezTo>
                  <a:cubicBezTo>
                    <a:pt x="215" y="299"/>
                    <a:pt x="216" y="298"/>
                    <a:pt x="215" y="299"/>
                  </a:cubicBezTo>
                  <a:cubicBezTo>
                    <a:pt x="215" y="299"/>
                    <a:pt x="216" y="297"/>
                    <a:pt x="216" y="298"/>
                  </a:cubicBezTo>
                  <a:cubicBezTo>
                    <a:pt x="216" y="298"/>
                    <a:pt x="217" y="298"/>
                    <a:pt x="216" y="299"/>
                  </a:cubicBezTo>
                  <a:cubicBezTo>
                    <a:pt x="216" y="298"/>
                    <a:pt x="216" y="299"/>
                    <a:pt x="217" y="298"/>
                  </a:cubicBezTo>
                  <a:cubicBezTo>
                    <a:pt x="217" y="298"/>
                    <a:pt x="217" y="297"/>
                    <a:pt x="217" y="296"/>
                  </a:cubicBezTo>
                  <a:cubicBezTo>
                    <a:pt x="218" y="296"/>
                    <a:pt x="218" y="296"/>
                    <a:pt x="218" y="296"/>
                  </a:cubicBezTo>
                  <a:cubicBezTo>
                    <a:pt x="217" y="297"/>
                    <a:pt x="217" y="297"/>
                    <a:pt x="217" y="297"/>
                  </a:cubicBezTo>
                  <a:cubicBezTo>
                    <a:pt x="218" y="296"/>
                    <a:pt x="218" y="297"/>
                    <a:pt x="218" y="296"/>
                  </a:cubicBezTo>
                  <a:cubicBezTo>
                    <a:pt x="217" y="298"/>
                    <a:pt x="217" y="298"/>
                    <a:pt x="217" y="298"/>
                  </a:cubicBezTo>
                  <a:cubicBezTo>
                    <a:pt x="218" y="297"/>
                    <a:pt x="218" y="297"/>
                    <a:pt x="219" y="297"/>
                  </a:cubicBezTo>
                  <a:cubicBezTo>
                    <a:pt x="218" y="298"/>
                    <a:pt x="216" y="300"/>
                    <a:pt x="216" y="300"/>
                  </a:cubicBezTo>
                  <a:cubicBezTo>
                    <a:pt x="218" y="299"/>
                    <a:pt x="218" y="299"/>
                    <a:pt x="218" y="299"/>
                  </a:cubicBezTo>
                  <a:cubicBezTo>
                    <a:pt x="218" y="299"/>
                    <a:pt x="218" y="299"/>
                    <a:pt x="217" y="300"/>
                  </a:cubicBezTo>
                  <a:cubicBezTo>
                    <a:pt x="217" y="301"/>
                    <a:pt x="220" y="296"/>
                    <a:pt x="220" y="298"/>
                  </a:cubicBezTo>
                  <a:cubicBezTo>
                    <a:pt x="218" y="299"/>
                    <a:pt x="218" y="299"/>
                    <a:pt x="218" y="300"/>
                  </a:cubicBezTo>
                  <a:cubicBezTo>
                    <a:pt x="219" y="299"/>
                    <a:pt x="219" y="299"/>
                    <a:pt x="219" y="299"/>
                  </a:cubicBezTo>
                  <a:cubicBezTo>
                    <a:pt x="219" y="298"/>
                    <a:pt x="218" y="300"/>
                    <a:pt x="219" y="299"/>
                  </a:cubicBezTo>
                  <a:cubicBezTo>
                    <a:pt x="219" y="298"/>
                    <a:pt x="219" y="298"/>
                    <a:pt x="220" y="298"/>
                  </a:cubicBezTo>
                  <a:cubicBezTo>
                    <a:pt x="217" y="301"/>
                    <a:pt x="219" y="300"/>
                    <a:pt x="218" y="301"/>
                  </a:cubicBezTo>
                  <a:cubicBezTo>
                    <a:pt x="220" y="300"/>
                    <a:pt x="219" y="301"/>
                    <a:pt x="219" y="301"/>
                  </a:cubicBezTo>
                  <a:cubicBezTo>
                    <a:pt x="217" y="302"/>
                    <a:pt x="220" y="301"/>
                    <a:pt x="218" y="302"/>
                  </a:cubicBezTo>
                  <a:cubicBezTo>
                    <a:pt x="221" y="300"/>
                    <a:pt x="221" y="300"/>
                    <a:pt x="221" y="300"/>
                  </a:cubicBezTo>
                  <a:cubicBezTo>
                    <a:pt x="219" y="301"/>
                    <a:pt x="224" y="299"/>
                    <a:pt x="222" y="300"/>
                  </a:cubicBezTo>
                  <a:cubicBezTo>
                    <a:pt x="221" y="301"/>
                    <a:pt x="220" y="301"/>
                    <a:pt x="220" y="301"/>
                  </a:cubicBezTo>
                  <a:cubicBezTo>
                    <a:pt x="217" y="303"/>
                    <a:pt x="222" y="301"/>
                    <a:pt x="219" y="302"/>
                  </a:cubicBezTo>
                  <a:cubicBezTo>
                    <a:pt x="223" y="301"/>
                    <a:pt x="223" y="301"/>
                    <a:pt x="223" y="301"/>
                  </a:cubicBezTo>
                  <a:cubicBezTo>
                    <a:pt x="222" y="302"/>
                    <a:pt x="221" y="302"/>
                    <a:pt x="220" y="303"/>
                  </a:cubicBezTo>
                  <a:cubicBezTo>
                    <a:pt x="221" y="302"/>
                    <a:pt x="221" y="302"/>
                    <a:pt x="221" y="303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19" y="303"/>
                    <a:pt x="220" y="303"/>
                    <a:pt x="221" y="303"/>
                  </a:cubicBezTo>
                  <a:cubicBezTo>
                    <a:pt x="219" y="303"/>
                    <a:pt x="221" y="304"/>
                    <a:pt x="219" y="304"/>
                  </a:cubicBezTo>
                  <a:cubicBezTo>
                    <a:pt x="222" y="304"/>
                    <a:pt x="218" y="304"/>
                    <a:pt x="222" y="304"/>
                  </a:cubicBezTo>
                  <a:cubicBezTo>
                    <a:pt x="221" y="304"/>
                    <a:pt x="221" y="304"/>
                    <a:pt x="221" y="304"/>
                  </a:cubicBezTo>
                  <a:cubicBezTo>
                    <a:pt x="222" y="304"/>
                    <a:pt x="223" y="304"/>
                    <a:pt x="224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5"/>
                    <a:pt x="221" y="304"/>
                    <a:pt x="221" y="304"/>
                  </a:cubicBezTo>
                  <a:cubicBezTo>
                    <a:pt x="221" y="304"/>
                    <a:pt x="221" y="305"/>
                    <a:pt x="221" y="305"/>
                  </a:cubicBezTo>
                  <a:cubicBezTo>
                    <a:pt x="219" y="305"/>
                    <a:pt x="221" y="305"/>
                    <a:pt x="220" y="305"/>
                  </a:cubicBezTo>
                  <a:cubicBezTo>
                    <a:pt x="222" y="305"/>
                    <a:pt x="220" y="305"/>
                    <a:pt x="221" y="305"/>
                  </a:cubicBezTo>
                  <a:cubicBezTo>
                    <a:pt x="221" y="305"/>
                    <a:pt x="221" y="305"/>
                    <a:pt x="221" y="305"/>
                  </a:cubicBez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1" y="305"/>
                    <a:pt x="221" y="305"/>
                  </a:cubicBezTo>
                  <a:cubicBezTo>
                    <a:pt x="222" y="305"/>
                    <a:pt x="222" y="305"/>
                    <a:pt x="222" y="305"/>
                  </a:cubicBezTo>
                  <a:cubicBezTo>
                    <a:pt x="223" y="306"/>
                    <a:pt x="223" y="306"/>
                    <a:pt x="223" y="306"/>
                  </a:cubicBezTo>
                  <a:cubicBezTo>
                    <a:pt x="223" y="306"/>
                    <a:pt x="222" y="306"/>
                    <a:pt x="222" y="306"/>
                  </a:cubicBezTo>
                  <a:cubicBezTo>
                    <a:pt x="222" y="306"/>
                    <a:pt x="221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0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1" y="307"/>
                    <a:pt x="221" y="307"/>
                    <a:pt x="222" y="307"/>
                  </a:cubicBezTo>
                  <a:cubicBezTo>
                    <a:pt x="222" y="307"/>
                    <a:pt x="221" y="307"/>
                    <a:pt x="221" y="307"/>
                  </a:cubicBezTo>
                  <a:cubicBezTo>
                    <a:pt x="221" y="307"/>
                    <a:pt x="221" y="307"/>
                    <a:pt x="221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8"/>
                    <a:pt x="222" y="308"/>
                    <a:pt x="222" y="309"/>
                  </a:cubicBezTo>
                  <a:cubicBezTo>
                    <a:pt x="222" y="310"/>
                    <a:pt x="222" y="309"/>
                    <a:pt x="222" y="309"/>
                  </a:cubicBezTo>
                  <a:cubicBezTo>
                    <a:pt x="222" y="310"/>
                    <a:pt x="222" y="312"/>
                    <a:pt x="222" y="311"/>
                  </a:cubicBezTo>
                  <a:cubicBezTo>
                    <a:pt x="222" y="311"/>
                    <a:pt x="222" y="311"/>
                    <a:pt x="222" y="311"/>
                  </a:cubicBezTo>
                  <a:cubicBezTo>
                    <a:pt x="222" y="311"/>
                    <a:pt x="222" y="312"/>
                    <a:pt x="221" y="312"/>
                  </a:cubicBezTo>
                  <a:cubicBezTo>
                    <a:pt x="221" y="311"/>
                    <a:pt x="221" y="311"/>
                    <a:pt x="221" y="310"/>
                  </a:cubicBezTo>
                  <a:cubicBezTo>
                    <a:pt x="221" y="308"/>
                    <a:pt x="221" y="309"/>
                    <a:pt x="220" y="309"/>
                  </a:cubicBezTo>
                  <a:cubicBezTo>
                    <a:pt x="220" y="310"/>
                    <a:pt x="220" y="310"/>
                    <a:pt x="220" y="310"/>
                  </a:cubicBezTo>
                  <a:cubicBezTo>
                    <a:pt x="220" y="311"/>
                    <a:pt x="220" y="309"/>
                    <a:pt x="220" y="309"/>
                  </a:cubicBezTo>
                  <a:cubicBezTo>
                    <a:pt x="219" y="314"/>
                    <a:pt x="219" y="314"/>
                    <a:pt x="219" y="314"/>
                  </a:cubicBezTo>
                  <a:cubicBezTo>
                    <a:pt x="219" y="313"/>
                    <a:pt x="219" y="311"/>
                    <a:pt x="219" y="310"/>
                  </a:cubicBezTo>
                  <a:cubicBezTo>
                    <a:pt x="219" y="311"/>
                    <a:pt x="218" y="314"/>
                    <a:pt x="217" y="315"/>
                  </a:cubicBezTo>
                  <a:cubicBezTo>
                    <a:pt x="217" y="315"/>
                    <a:pt x="216" y="316"/>
                    <a:pt x="216" y="316"/>
                  </a:cubicBezTo>
                  <a:cubicBezTo>
                    <a:pt x="216" y="314"/>
                    <a:pt x="216" y="316"/>
                    <a:pt x="216" y="315"/>
                  </a:cubicBezTo>
                  <a:cubicBezTo>
                    <a:pt x="216" y="313"/>
                    <a:pt x="216" y="313"/>
                    <a:pt x="216" y="313"/>
                  </a:cubicBezTo>
                  <a:cubicBezTo>
                    <a:pt x="217" y="313"/>
                    <a:pt x="217" y="311"/>
                    <a:pt x="217" y="310"/>
                  </a:cubicBezTo>
                  <a:cubicBezTo>
                    <a:pt x="217" y="311"/>
                    <a:pt x="216" y="309"/>
                    <a:pt x="216" y="309"/>
                  </a:cubicBezTo>
                  <a:cubicBezTo>
                    <a:pt x="215" y="312"/>
                    <a:pt x="215" y="310"/>
                    <a:pt x="214" y="313"/>
                  </a:cubicBezTo>
                  <a:cubicBezTo>
                    <a:pt x="214" y="313"/>
                    <a:pt x="214" y="311"/>
                    <a:pt x="214" y="310"/>
                  </a:cubicBezTo>
                  <a:cubicBezTo>
                    <a:pt x="213" y="311"/>
                    <a:pt x="213" y="310"/>
                    <a:pt x="212" y="310"/>
                  </a:cubicBezTo>
                  <a:cubicBezTo>
                    <a:pt x="213" y="310"/>
                    <a:pt x="213" y="310"/>
                    <a:pt x="213" y="310"/>
                  </a:cubicBezTo>
                  <a:cubicBezTo>
                    <a:pt x="212" y="310"/>
                    <a:pt x="211" y="309"/>
                    <a:pt x="210" y="312"/>
                  </a:cubicBezTo>
                  <a:cubicBezTo>
                    <a:pt x="211" y="310"/>
                    <a:pt x="211" y="310"/>
                    <a:pt x="211" y="310"/>
                  </a:cubicBezTo>
                  <a:cubicBezTo>
                    <a:pt x="210" y="309"/>
                    <a:pt x="210" y="313"/>
                    <a:pt x="209" y="312"/>
                  </a:cubicBezTo>
                  <a:cubicBezTo>
                    <a:pt x="210" y="310"/>
                    <a:pt x="210" y="310"/>
                    <a:pt x="210" y="310"/>
                  </a:cubicBezTo>
                  <a:cubicBezTo>
                    <a:pt x="209" y="312"/>
                    <a:pt x="209" y="309"/>
                    <a:pt x="208" y="311"/>
                  </a:cubicBezTo>
                  <a:cubicBezTo>
                    <a:pt x="209" y="310"/>
                    <a:pt x="209" y="310"/>
                    <a:pt x="209" y="310"/>
                  </a:cubicBezTo>
                  <a:cubicBezTo>
                    <a:pt x="208" y="310"/>
                    <a:pt x="208" y="310"/>
                    <a:pt x="207" y="311"/>
                  </a:cubicBezTo>
                  <a:cubicBezTo>
                    <a:pt x="208" y="309"/>
                    <a:pt x="208" y="309"/>
                    <a:pt x="208" y="309"/>
                  </a:cubicBezTo>
                  <a:cubicBezTo>
                    <a:pt x="208" y="308"/>
                    <a:pt x="207" y="311"/>
                    <a:pt x="207" y="311"/>
                  </a:cubicBezTo>
                  <a:cubicBezTo>
                    <a:pt x="207" y="310"/>
                    <a:pt x="207" y="309"/>
                    <a:pt x="207" y="309"/>
                  </a:cubicBezTo>
                  <a:cubicBezTo>
                    <a:pt x="206" y="310"/>
                    <a:pt x="206" y="310"/>
                    <a:pt x="205" y="311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3" y="308"/>
                    <a:pt x="201" y="307"/>
                    <a:pt x="199" y="309"/>
                  </a:cubicBezTo>
                  <a:cubicBezTo>
                    <a:pt x="199" y="306"/>
                    <a:pt x="199" y="308"/>
                    <a:pt x="199" y="306"/>
                  </a:cubicBezTo>
                  <a:cubicBezTo>
                    <a:pt x="199" y="308"/>
                    <a:pt x="199" y="306"/>
                    <a:pt x="198" y="307"/>
                  </a:cubicBezTo>
                  <a:close/>
                  <a:moveTo>
                    <a:pt x="221" y="306"/>
                  </a:moveTo>
                  <a:cubicBezTo>
                    <a:pt x="221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6"/>
                    <a:pt x="222" y="306"/>
                  </a:cubicBezTo>
                  <a:cubicBezTo>
                    <a:pt x="222" y="306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6"/>
                    <a:pt x="222" y="306"/>
                  </a:cubicBezTo>
                  <a:cubicBezTo>
                    <a:pt x="222" y="306"/>
                    <a:pt x="221" y="306"/>
                    <a:pt x="221" y="306"/>
                  </a:cubicBezTo>
                  <a:close/>
                  <a:moveTo>
                    <a:pt x="222" y="306"/>
                  </a:moveTo>
                  <a:cubicBezTo>
                    <a:pt x="222" y="306"/>
                    <a:pt x="222" y="306"/>
                    <a:pt x="222" y="306"/>
                  </a:cubicBezTo>
                  <a:cubicBezTo>
                    <a:pt x="221" y="306"/>
                    <a:pt x="221" y="306"/>
                    <a:pt x="221" y="306"/>
                  </a:cubicBezTo>
                  <a:cubicBezTo>
                    <a:pt x="222" y="306"/>
                    <a:pt x="222" y="306"/>
                    <a:pt x="222" y="306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ubicBezTo>
                    <a:pt x="222" y="307"/>
                    <a:pt x="222" y="307"/>
                    <a:pt x="222" y="307"/>
                  </a:cubicBezTo>
                  <a:close/>
                  <a:moveTo>
                    <a:pt x="222" y="307"/>
                  </a:moveTo>
                  <a:cubicBezTo>
                    <a:pt x="222" y="307"/>
                    <a:pt x="222" y="307"/>
                    <a:pt x="222" y="307"/>
                  </a:cubicBezTo>
                  <a:cubicBezTo>
                    <a:pt x="222" y="306"/>
                    <a:pt x="222" y="307"/>
                    <a:pt x="222" y="307"/>
                  </a:cubicBezTo>
                  <a:close/>
                  <a:moveTo>
                    <a:pt x="382" y="181"/>
                  </a:moveTo>
                  <a:cubicBezTo>
                    <a:pt x="383" y="179"/>
                    <a:pt x="383" y="179"/>
                    <a:pt x="383" y="179"/>
                  </a:cubicBezTo>
                  <a:cubicBezTo>
                    <a:pt x="384" y="180"/>
                    <a:pt x="384" y="181"/>
                    <a:pt x="384" y="182"/>
                  </a:cubicBezTo>
                  <a:cubicBezTo>
                    <a:pt x="385" y="180"/>
                    <a:pt x="387" y="181"/>
                    <a:pt x="387" y="180"/>
                  </a:cubicBezTo>
                  <a:cubicBezTo>
                    <a:pt x="388" y="180"/>
                    <a:pt x="387" y="181"/>
                    <a:pt x="387" y="181"/>
                  </a:cubicBezTo>
                  <a:cubicBezTo>
                    <a:pt x="388" y="181"/>
                    <a:pt x="391" y="180"/>
                    <a:pt x="392" y="181"/>
                  </a:cubicBezTo>
                  <a:cubicBezTo>
                    <a:pt x="391" y="182"/>
                    <a:pt x="391" y="182"/>
                    <a:pt x="391" y="182"/>
                  </a:cubicBezTo>
                  <a:cubicBezTo>
                    <a:pt x="393" y="184"/>
                    <a:pt x="393" y="186"/>
                    <a:pt x="393" y="188"/>
                  </a:cubicBezTo>
                  <a:cubicBezTo>
                    <a:pt x="389" y="186"/>
                    <a:pt x="384" y="185"/>
                    <a:pt x="380" y="183"/>
                  </a:cubicBezTo>
                  <a:cubicBezTo>
                    <a:pt x="381" y="183"/>
                    <a:pt x="382" y="183"/>
                    <a:pt x="382" y="181"/>
                  </a:cubicBezTo>
                  <a:close/>
                  <a:moveTo>
                    <a:pt x="262" y="151"/>
                  </a:moveTo>
                  <a:cubicBezTo>
                    <a:pt x="262" y="150"/>
                    <a:pt x="262" y="150"/>
                    <a:pt x="262" y="150"/>
                  </a:cubicBezTo>
                  <a:cubicBezTo>
                    <a:pt x="262" y="150"/>
                    <a:pt x="262" y="150"/>
                    <a:pt x="262" y="150"/>
                  </a:cubicBezTo>
                  <a:cubicBezTo>
                    <a:pt x="263" y="148"/>
                    <a:pt x="264" y="146"/>
                    <a:pt x="264" y="144"/>
                  </a:cubicBezTo>
                  <a:cubicBezTo>
                    <a:pt x="265" y="144"/>
                    <a:pt x="265" y="145"/>
                    <a:pt x="265" y="146"/>
                  </a:cubicBezTo>
                  <a:cubicBezTo>
                    <a:pt x="267" y="141"/>
                    <a:pt x="267" y="135"/>
                    <a:pt x="267" y="130"/>
                  </a:cubicBezTo>
                  <a:cubicBezTo>
                    <a:pt x="268" y="130"/>
                    <a:pt x="268" y="131"/>
                    <a:pt x="269" y="133"/>
                  </a:cubicBezTo>
                  <a:cubicBezTo>
                    <a:pt x="271" y="128"/>
                    <a:pt x="267" y="127"/>
                    <a:pt x="269" y="122"/>
                  </a:cubicBezTo>
                  <a:cubicBezTo>
                    <a:pt x="270" y="121"/>
                    <a:pt x="271" y="118"/>
                    <a:pt x="271" y="119"/>
                  </a:cubicBezTo>
                  <a:cubicBezTo>
                    <a:pt x="271" y="117"/>
                    <a:pt x="272" y="109"/>
                    <a:pt x="271" y="107"/>
                  </a:cubicBezTo>
                  <a:cubicBezTo>
                    <a:pt x="272" y="106"/>
                    <a:pt x="272" y="105"/>
                    <a:pt x="273" y="103"/>
                  </a:cubicBezTo>
                  <a:cubicBezTo>
                    <a:pt x="274" y="104"/>
                    <a:pt x="274" y="105"/>
                    <a:pt x="275" y="107"/>
                  </a:cubicBezTo>
                  <a:cubicBezTo>
                    <a:pt x="274" y="107"/>
                    <a:pt x="273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7"/>
                    <a:pt x="272" y="107"/>
                    <a:pt x="272" y="107"/>
                  </a:cubicBezTo>
                  <a:cubicBezTo>
                    <a:pt x="272" y="108"/>
                    <a:pt x="272" y="108"/>
                    <a:pt x="272" y="108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2" y="120"/>
                    <a:pt x="272" y="120"/>
                    <a:pt x="272" y="120"/>
                  </a:cubicBezTo>
                  <a:cubicBezTo>
                    <a:pt x="272" y="133"/>
                    <a:pt x="272" y="145"/>
                    <a:pt x="271" y="156"/>
                  </a:cubicBezTo>
                  <a:cubicBezTo>
                    <a:pt x="271" y="160"/>
                    <a:pt x="271" y="162"/>
                    <a:pt x="270" y="164"/>
                  </a:cubicBezTo>
                  <a:cubicBezTo>
                    <a:pt x="268" y="161"/>
                    <a:pt x="265" y="157"/>
                    <a:pt x="265" y="152"/>
                  </a:cubicBezTo>
                  <a:cubicBezTo>
                    <a:pt x="265" y="155"/>
                    <a:pt x="263" y="153"/>
                    <a:pt x="262" y="151"/>
                  </a:cubicBezTo>
                  <a:cubicBezTo>
                    <a:pt x="262" y="151"/>
                    <a:pt x="262" y="151"/>
                    <a:pt x="262" y="151"/>
                  </a:cubicBezTo>
                  <a:close/>
                  <a:moveTo>
                    <a:pt x="212" y="121"/>
                  </a:moveTo>
                  <a:cubicBezTo>
                    <a:pt x="212" y="118"/>
                    <a:pt x="212" y="116"/>
                    <a:pt x="213" y="114"/>
                  </a:cubicBezTo>
                  <a:cubicBezTo>
                    <a:pt x="215" y="119"/>
                    <a:pt x="215" y="127"/>
                    <a:pt x="213" y="134"/>
                  </a:cubicBezTo>
                  <a:cubicBezTo>
                    <a:pt x="212" y="129"/>
                    <a:pt x="211" y="125"/>
                    <a:pt x="212" y="121"/>
                  </a:cubicBezTo>
                  <a:close/>
                  <a:moveTo>
                    <a:pt x="191" y="185"/>
                  </a:moveTo>
                  <a:cubicBezTo>
                    <a:pt x="191" y="185"/>
                    <a:pt x="191" y="184"/>
                    <a:pt x="191" y="185"/>
                  </a:cubicBezTo>
                  <a:cubicBezTo>
                    <a:pt x="190" y="185"/>
                    <a:pt x="190" y="184"/>
                    <a:pt x="190" y="184"/>
                  </a:cubicBezTo>
                  <a:cubicBezTo>
                    <a:pt x="190" y="184"/>
                    <a:pt x="191" y="184"/>
                    <a:pt x="191" y="185"/>
                  </a:cubicBezTo>
                  <a:close/>
                  <a:moveTo>
                    <a:pt x="148" y="192"/>
                  </a:moveTo>
                  <a:cubicBezTo>
                    <a:pt x="148" y="191"/>
                    <a:pt x="148" y="192"/>
                    <a:pt x="148" y="192"/>
                  </a:cubicBezTo>
                  <a:cubicBezTo>
                    <a:pt x="148" y="192"/>
                    <a:pt x="148" y="192"/>
                    <a:pt x="148" y="191"/>
                  </a:cubicBezTo>
                  <a:cubicBezTo>
                    <a:pt x="148" y="191"/>
                    <a:pt x="148" y="192"/>
                    <a:pt x="148" y="192"/>
                  </a:cubicBezTo>
                  <a:close/>
                  <a:moveTo>
                    <a:pt x="134" y="148"/>
                  </a:moveTo>
                  <a:cubicBezTo>
                    <a:pt x="136" y="149"/>
                    <a:pt x="136" y="149"/>
                    <a:pt x="136" y="149"/>
                  </a:cubicBezTo>
                  <a:cubicBezTo>
                    <a:pt x="135" y="142"/>
                    <a:pt x="136" y="133"/>
                    <a:pt x="139" y="125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40" y="124"/>
                    <a:pt x="140" y="124"/>
                    <a:pt x="139" y="124"/>
                  </a:cubicBezTo>
                  <a:cubicBezTo>
                    <a:pt x="140" y="123"/>
                    <a:pt x="140" y="123"/>
                    <a:pt x="140" y="122"/>
                  </a:cubicBezTo>
                  <a:cubicBezTo>
                    <a:pt x="140" y="121"/>
                    <a:pt x="141" y="120"/>
                    <a:pt x="141" y="120"/>
                  </a:cubicBezTo>
                  <a:cubicBezTo>
                    <a:pt x="142" y="120"/>
                    <a:pt x="142" y="121"/>
                    <a:pt x="142" y="120"/>
                  </a:cubicBezTo>
                  <a:cubicBezTo>
                    <a:pt x="142" y="119"/>
                    <a:pt x="144" y="118"/>
                    <a:pt x="145" y="117"/>
                  </a:cubicBezTo>
                  <a:cubicBezTo>
                    <a:pt x="146" y="117"/>
                    <a:pt x="147" y="118"/>
                    <a:pt x="149" y="118"/>
                  </a:cubicBezTo>
                  <a:cubicBezTo>
                    <a:pt x="142" y="122"/>
                    <a:pt x="144" y="121"/>
                    <a:pt x="149" y="118"/>
                  </a:cubicBezTo>
                  <a:cubicBezTo>
                    <a:pt x="149" y="118"/>
                    <a:pt x="150" y="119"/>
                    <a:pt x="151" y="119"/>
                  </a:cubicBezTo>
                  <a:cubicBezTo>
                    <a:pt x="151" y="121"/>
                    <a:pt x="151" y="121"/>
                    <a:pt x="151" y="121"/>
                  </a:cubicBezTo>
                  <a:cubicBezTo>
                    <a:pt x="152" y="121"/>
                    <a:pt x="154" y="120"/>
                    <a:pt x="155" y="120"/>
                  </a:cubicBezTo>
                  <a:cubicBezTo>
                    <a:pt x="155" y="123"/>
                    <a:pt x="154" y="119"/>
                    <a:pt x="153" y="121"/>
                  </a:cubicBezTo>
                  <a:cubicBezTo>
                    <a:pt x="155" y="129"/>
                    <a:pt x="153" y="139"/>
                    <a:pt x="153" y="149"/>
                  </a:cubicBezTo>
                  <a:cubicBezTo>
                    <a:pt x="154" y="151"/>
                    <a:pt x="154" y="153"/>
                    <a:pt x="155" y="153"/>
                  </a:cubicBezTo>
                  <a:cubicBezTo>
                    <a:pt x="152" y="164"/>
                    <a:pt x="154" y="178"/>
                    <a:pt x="149" y="185"/>
                  </a:cubicBezTo>
                  <a:cubicBezTo>
                    <a:pt x="153" y="184"/>
                    <a:pt x="150" y="189"/>
                    <a:pt x="149" y="191"/>
                  </a:cubicBezTo>
                  <a:cubicBezTo>
                    <a:pt x="148" y="189"/>
                    <a:pt x="146" y="186"/>
                    <a:pt x="144" y="183"/>
                  </a:cubicBezTo>
                  <a:cubicBezTo>
                    <a:pt x="143" y="180"/>
                    <a:pt x="140" y="179"/>
                    <a:pt x="140" y="174"/>
                  </a:cubicBezTo>
                  <a:cubicBezTo>
                    <a:pt x="141" y="170"/>
                    <a:pt x="137" y="163"/>
                    <a:pt x="137" y="158"/>
                  </a:cubicBezTo>
                  <a:cubicBezTo>
                    <a:pt x="136" y="160"/>
                    <a:pt x="133" y="153"/>
                    <a:pt x="134" y="148"/>
                  </a:cubicBezTo>
                  <a:close/>
                  <a:moveTo>
                    <a:pt x="65" y="183"/>
                  </a:moveTo>
                  <a:cubicBezTo>
                    <a:pt x="65" y="185"/>
                    <a:pt x="63" y="186"/>
                    <a:pt x="63" y="187"/>
                  </a:cubicBezTo>
                  <a:cubicBezTo>
                    <a:pt x="63" y="187"/>
                    <a:pt x="63" y="187"/>
                    <a:pt x="63" y="187"/>
                  </a:cubicBezTo>
                  <a:cubicBezTo>
                    <a:pt x="64" y="186"/>
                    <a:pt x="64" y="186"/>
                    <a:pt x="63" y="186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64" y="183"/>
                    <a:pt x="65" y="183"/>
                    <a:pt x="65" y="183"/>
                  </a:cubicBezTo>
                  <a:close/>
                  <a:moveTo>
                    <a:pt x="63" y="185"/>
                  </a:moveTo>
                  <a:cubicBezTo>
                    <a:pt x="63" y="185"/>
                    <a:pt x="63" y="186"/>
                    <a:pt x="63" y="186"/>
                  </a:cubicBezTo>
                  <a:cubicBezTo>
                    <a:pt x="62" y="186"/>
                    <a:pt x="62" y="186"/>
                    <a:pt x="63" y="185"/>
                  </a:cubicBezTo>
                  <a:close/>
                  <a:moveTo>
                    <a:pt x="62" y="188"/>
                  </a:moveTo>
                  <a:cubicBezTo>
                    <a:pt x="62" y="188"/>
                    <a:pt x="62" y="188"/>
                    <a:pt x="63" y="187"/>
                  </a:cubicBezTo>
                  <a:cubicBezTo>
                    <a:pt x="63" y="190"/>
                    <a:pt x="64" y="192"/>
                    <a:pt x="64" y="196"/>
                  </a:cubicBezTo>
                  <a:cubicBezTo>
                    <a:pt x="62" y="197"/>
                    <a:pt x="62" y="192"/>
                    <a:pt x="62" y="188"/>
                  </a:cubicBezTo>
                  <a:close/>
                  <a:moveTo>
                    <a:pt x="16" y="210"/>
                  </a:move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6" y="210"/>
                    <a:pt x="16" y="210"/>
                    <a:pt x="16" y="210"/>
                  </a:cubicBezTo>
                  <a:close/>
                  <a:moveTo>
                    <a:pt x="17" y="208"/>
                  </a:moveTo>
                  <a:cubicBezTo>
                    <a:pt x="17" y="208"/>
                    <a:pt x="17" y="208"/>
                    <a:pt x="17" y="207"/>
                  </a:cubicBezTo>
                  <a:cubicBezTo>
                    <a:pt x="17" y="207"/>
                    <a:pt x="17" y="206"/>
                    <a:pt x="18" y="206"/>
                  </a:cubicBezTo>
                  <a:cubicBezTo>
                    <a:pt x="18" y="207"/>
                    <a:pt x="18" y="207"/>
                    <a:pt x="18" y="208"/>
                  </a:cubicBezTo>
                  <a:cubicBezTo>
                    <a:pt x="18" y="208"/>
                    <a:pt x="18" y="208"/>
                    <a:pt x="17" y="208"/>
                  </a:cubicBezTo>
                  <a:close/>
                  <a:moveTo>
                    <a:pt x="18" y="212"/>
                  </a:moveTo>
                  <a:cubicBezTo>
                    <a:pt x="18" y="212"/>
                    <a:pt x="18" y="212"/>
                    <a:pt x="18" y="212"/>
                  </a:cubicBezTo>
                  <a:cubicBezTo>
                    <a:pt x="18" y="212"/>
                    <a:pt x="18" y="212"/>
                    <a:pt x="18" y="212"/>
                  </a:cubicBezTo>
                  <a:close/>
                  <a:moveTo>
                    <a:pt x="19" y="213"/>
                  </a:move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lose/>
                  <a:moveTo>
                    <a:pt x="20" y="214"/>
                  </a:move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0" y="214"/>
                  </a:cubicBezTo>
                  <a:cubicBezTo>
                    <a:pt x="20" y="214"/>
                    <a:pt x="20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lose/>
                  <a:moveTo>
                    <a:pt x="21" y="217"/>
                  </a:moveTo>
                  <a:cubicBezTo>
                    <a:pt x="21" y="216"/>
                    <a:pt x="21" y="216"/>
                    <a:pt x="21" y="216"/>
                  </a:cubicBezTo>
                  <a:cubicBezTo>
                    <a:pt x="22" y="216"/>
                    <a:pt x="22" y="216"/>
                    <a:pt x="22" y="216"/>
                  </a:cubicBezTo>
                  <a:cubicBezTo>
                    <a:pt x="22" y="216"/>
                    <a:pt x="21" y="216"/>
                    <a:pt x="21" y="217"/>
                  </a:cubicBezTo>
                  <a:close/>
                  <a:moveTo>
                    <a:pt x="21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0" y="214"/>
                    <a:pt x="20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22" y="214"/>
                    <a:pt x="22" y="214"/>
                    <a:pt x="22" y="214"/>
                  </a:cubicBezTo>
                  <a:lnTo>
                    <a:pt x="21" y="214"/>
                  </a:lnTo>
                  <a:close/>
                  <a:moveTo>
                    <a:pt x="122" y="297"/>
                  </a:moveTo>
                  <a:cubicBezTo>
                    <a:pt x="122" y="297"/>
                    <a:pt x="122" y="297"/>
                    <a:pt x="122" y="297"/>
                  </a:cubicBezTo>
                  <a:cubicBezTo>
                    <a:pt x="122" y="297"/>
                    <a:pt x="122" y="297"/>
                    <a:pt x="122" y="297"/>
                  </a:cubicBezTo>
                  <a:close/>
                  <a:moveTo>
                    <a:pt x="123" y="297"/>
                  </a:moveTo>
                  <a:cubicBezTo>
                    <a:pt x="122" y="298"/>
                    <a:pt x="122" y="297"/>
                    <a:pt x="122" y="297"/>
                  </a:cubicBezTo>
                  <a:cubicBezTo>
                    <a:pt x="122" y="297"/>
                    <a:pt x="122" y="297"/>
                    <a:pt x="123" y="297"/>
                  </a:cubicBezTo>
                  <a:cubicBezTo>
                    <a:pt x="123" y="297"/>
                    <a:pt x="123" y="297"/>
                    <a:pt x="123" y="297"/>
                  </a:cubicBezTo>
                  <a:close/>
                  <a:moveTo>
                    <a:pt x="213" y="429"/>
                  </a:move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ubicBezTo>
                    <a:pt x="213" y="429"/>
                    <a:pt x="213" y="429"/>
                    <a:pt x="213" y="4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chenying0907 437"/>
            <p:cNvSpPr/>
            <p:nvPr/>
          </p:nvSpPr>
          <p:spPr bwMode="auto">
            <a:xfrm>
              <a:off x="3695" y="2760"/>
              <a:ext cx="4" cy="2"/>
            </a:xfrm>
            <a:custGeom>
              <a:avLst/>
              <a:gdLst>
                <a:gd name="T0" fmla="*/ 1 w 2"/>
                <a:gd name="T1" fmla="*/ 0 h 1"/>
                <a:gd name="T2" fmla="*/ 2 w 2"/>
                <a:gd name="T3" fmla="*/ 0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0" y="0"/>
                    <a:pt x="1" y="1"/>
                    <a:pt x="2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chenying0907 438"/>
            <p:cNvSpPr/>
            <p:nvPr/>
          </p:nvSpPr>
          <p:spPr bwMode="auto">
            <a:xfrm>
              <a:off x="3699" y="2760"/>
              <a:ext cx="5" cy="4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1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2" y="1"/>
                    <a:pt x="2" y="1"/>
                  </a:cubicBezTo>
                  <a:cubicBezTo>
                    <a:pt x="0" y="0"/>
                    <a:pt x="2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chenying0907 439"/>
            <p:cNvSpPr/>
            <p:nvPr/>
          </p:nvSpPr>
          <p:spPr bwMode="auto">
            <a:xfrm>
              <a:off x="3916" y="2586"/>
              <a:ext cx="4" cy="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chenying0907 440"/>
            <p:cNvSpPr/>
            <p:nvPr/>
          </p:nvSpPr>
          <p:spPr bwMode="auto">
            <a:xfrm>
              <a:off x="3941" y="2610"/>
              <a:ext cx="5" cy="0"/>
            </a:xfrm>
            <a:custGeom>
              <a:avLst/>
              <a:gdLst>
                <a:gd name="T0" fmla="*/ 0 w 5"/>
                <a:gd name="T1" fmla="*/ 0 w 5"/>
                <a:gd name="T2" fmla="*/ 5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chenying0907 441"/>
            <p:cNvSpPr/>
            <p:nvPr/>
          </p:nvSpPr>
          <p:spPr bwMode="auto">
            <a:xfrm>
              <a:off x="3729" y="2272"/>
              <a:ext cx="2" cy="5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1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0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chenying0907 442"/>
            <p:cNvSpPr/>
            <p:nvPr/>
          </p:nvSpPr>
          <p:spPr bwMode="auto">
            <a:xfrm>
              <a:off x="3852" y="2714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chenying0907 443"/>
            <p:cNvSpPr/>
            <p:nvPr/>
          </p:nvSpPr>
          <p:spPr bwMode="auto">
            <a:xfrm>
              <a:off x="3850" y="2692"/>
              <a:ext cx="4" cy="2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0" y="1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chenying0907 444"/>
            <p:cNvSpPr/>
            <p:nvPr/>
          </p:nvSpPr>
          <p:spPr bwMode="auto">
            <a:xfrm>
              <a:off x="3848" y="2686"/>
              <a:ext cx="2" cy="2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chenying0907 445"/>
            <p:cNvSpPr/>
            <p:nvPr/>
          </p:nvSpPr>
          <p:spPr bwMode="auto">
            <a:xfrm>
              <a:off x="3846" y="2711"/>
              <a:ext cx="4" cy="3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1"/>
                    <a:pt x="1" y="0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chenying0907 446"/>
            <p:cNvSpPr/>
            <p:nvPr/>
          </p:nvSpPr>
          <p:spPr bwMode="auto">
            <a:xfrm>
              <a:off x="3822" y="2773"/>
              <a:ext cx="5" cy="2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1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chenying0907 447"/>
            <p:cNvSpPr/>
            <p:nvPr/>
          </p:nvSpPr>
          <p:spPr bwMode="auto">
            <a:xfrm>
              <a:off x="3765" y="2315"/>
              <a:ext cx="4" cy="0"/>
            </a:xfrm>
            <a:custGeom>
              <a:avLst/>
              <a:gdLst>
                <a:gd name="T0" fmla="*/ 0 w 4"/>
                <a:gd name="T1" fmla="*/ 0 w 4"/>
                <a:gd name="T2" fmla="*/ 4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chenying0907 448"/>
            <p:cNvSpPr/>
            <p:nvPr/>
          </p:nvSpPr>
          <p:spPr bwMode="auto">
            <a:xfrm>
              <a:off x="3842" y="2733"/>
              <a:ext cx="4" cy="0"/>
            </a:xfrm>
            <a:custGeom>
              <a:avLst/>
              <a:gdLst>
                <a:gd name="T0" fmla="*/ 1 w 2"/>
                <a:gd name="T1" fmla="*/ 2 w 2"/>
                <a:gd name="T2" fmla="*/ 1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chenying0907 449"/>
            <p:cNvSpPr/>
            <p:nvPr/>
          </p:nvSpPr>
          <p:spPr bwMode="auto">
            <a:xfrm>
              <a:off x="3822" y="2769"/>
              <a:ext cx="7" cy="2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chenying0907 450"/>
            <p:cNvSpPr/>
            <p:nvPr/>
          </p:nvSpPr>
          <p:spPr bwMode="auto">
            <a:xfrm>
              <a:off x="3846" y="2731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chenying0907 451"/>
            <p:cNvSpPr/>
            <p:nvPr/>
          </p:nvSpPr>
          <p:spPr bwMode="auto">
            <a:xfrm>
              <a:off x="3844" y="2724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chenying0907 452"/>
            <p:cNvSpPr/>
            <p:nvPr/>
          </p:nvSpPr>
          <p:spPr bwMode="auto">
            <a:xfrm>
              <a:off x="3844" y="2728"/>
              <a:ext cx="8" cy="3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2 w 4"/>
                <a:gd name="T5" fmla="*/ 0 h 1"/>
                <a:gd name="T6" fmla="*/ 4 w 4"/>
                <a:gd name="T7" fmla="*/ 0 h 1"/>
                <a:gd name="T8" fmla="*/ 0 w 4"/>
                <a:gd name="T9" fmla="*/ 1 h 1"/>
                <a:gd name="T10" fmla="*/ 0 w 4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3" name="chenying0907 456"/>
          <p:cNvSpPr>
            <a:spLocks noEditPoints="1"/>
          </p:cNvSpPr>
          <p:nvPr/>
        </p:nvSpPr>
        <p:spPr bwMode="auto">
          <a:xfrm>
            <a:off x="4318098" y="2206340"/>
            <a:ext cx="544513" cy="571501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5" name="chenying0907 456"/>
          <p:cNvSpPr>
            <a:spLocks noEditPoints="1"/>
          </p:cNvSpPr>
          <p:nvPr/>
        </p:nvSpPr>
        <p:spPr bwMode="auto">
          <a:xfrm>
            <a:off x="4290145" y="3879343"/>
            <a:ext cx="544513" cy="571501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chenying0907 460"/>
          <p:cNvSpPr>
            <a:spLocks noEditPoints="1"/>
          </p:cNvSpPr>
          <p:nvPr/>
        </p:nvSpPr>
        <p:spPr bwMode="auto">
          <a:xfrm>
            <a:off x="7434160" y="3004000"/>
            <a:ext cx="544512" cy="571499"/>
          </a:xfrm>
          <a:custGeom>
            <a:avLst/>
            <a:gdLst>
              <a:gd name="T0" fmla="*/ 40 w 249"/>
              <a:gd name="T1" fmla="*/ 3 h 262"/>
              <a:gd name="T2" fmla="*/ 53 w 249"/>
              <a:gd name="T3" fmla="*/ 72 h 262"/>
              <a:gd name="T4" fmla="*/ 3 w 249"/>
              <a:gd name="T5" fmla="*/ 103 h 262"/>
              <a:gd name="T6" fmla="*/ 64 w 249"/>
              <a:gd name="T7" fmla="*/ 122 h 262"/>
              <a:gd name="T8" fmla="*/ 78 w 249"/>
              <a:gd name="T9" fmla="*/ 181 h 262"/>
              <a:gd name="T10" fmla="*/ 107 w 249"/>
              <a:gd name="T11" fmla="*/ 259 h 262"/>
              <a:gd name="T12" fmla="*/ 137 w 249"/>
              <a:gd name="T13" fmla="*/ 168 h 262"/>
              <a:gd name="T14" fmla="*/ 174 w 249"/>
              <a:gd name="T15" fmla="*/ 135 h 262"/>
              <a:gd name="T16" fmla="*/ 226 w 249"/>
              <a:gd name="T17" fmla="*/ 149 h 262"/>
              <a:gd name="T18" fmla="*/ 244 w 249"/>
              <a:gd name="T19" fmla="*/ 160 h 262"/>
              <a:gd name="T20" fmla="*/ 178 w 249"/>
              <a:gd name="T21" fmla="*/ 97 h 262"/>
              <a:gd name="T22" fmla="*/ 170 w 249"/>
              <a:gd name="T23" fmla="*/ 91 h 262"/>
              <a:gd name="T24" fmla="*/ 178 w 249"/>
              <a:gd name="T25" fmla="*/ 76 h 262"/>
              <a:gd name="T26" fmla="*/ 182 w 249"/>
              <a:gd name="T27" fmla="*/ 68 h 262"/>
              <a:gd name="T28" fmla="*/ 203 w 249"/>
              <a:gd name="T29" fmla="*/ 22 h 262"/>
              <a:gd name="T30" fmla="*/ 174 w 249"/>
              <a:gd name="T31" fmla="*/ 29 h 262"/>
              <a:gd name="T32" fmla="*/ 78 w 249"/>
              <a:gd name="T33" fmla="*/ 27 h 262"/>
              <a:gd name="T34" fmla="*/ 45 w 249"/>
              <a:gd name="T35" fmla="*/ 1 h 262"/>
              <a:gd name="T36" fmla="*/ 55 w 249"/>
              <a:gd name="T37" fmla="*/ 81 h 262"/>
              <a:gd name="T38" fmla="*/ 15 w 249"/>
              <a:gd name="T39" fmla="*/ 105 h 262"/>
              <a:gd name="T40" fmla="*/ 127 w 249"/>
              <a:gd name="T41" fmla="*/ 172 h 262"/>
              <a:gd name="T42" fmla="*/ 83 w 249"/>
              <a:gd name="T43" fmla="*/ 172 h 262"/>
              <a:gd name="T44" fmla="*/ 78 w 249"/>
              <a:gd name="T45" fmla="*/ 154 h 262"/>
              <a:gd name="T46" fmla="*/ 70 w 249"/>
              <a:gd name="T47" fmla="*/ 123 h 262"/>
              <a:gd name="T48" fmla="*/ 78 w 249"/>
              <a:gd name="T49" fmla="*/ 124 h 262"/>
              <a:gd name="T50" fmla="*/ 129 w 249"/>
              <a:gd name="T51" fmla="*/ 168 h 262"/>
              <a:gd name="T52" fmla="*/ 178 w 249"/>
              <a:gd name="T53" fmla="*/ 105 h 262"/>
              <a:gd name="T54" fmla="*/ 178 w 249"/>
              <a:gd name="T55" fmla="*/ 128 h 262"/>
              <a:gd name="T56" fmla="*/ 155 w 249"/>
              <a:gd name="T57" fmla="*/ 124 h 262"/>
              <a:gd name="T58" fmla="*/ 174 w 249"/>
              <a:gd name="T59" fmla="*/ 102 h 262"/>
              <a:gd name="T60" fmla="*/ 178 w 249"/>
              <a:gd name="T61" fmla="*/ 36 h 262"/>
              <a:gd name="T62" fmla="*/ 178 w 249"/>
              <a:gd name="T63" fmla="*/ 60 h 262"/>
              <a:gd name="T64" fmla="*/ 174 w 249"/>
              <a:gd name="T65" fmla="*/ 68 h 262"/>
              <a:gd name="T66" fmla="*/ 164 w 249"/>
              <a:gd name="T67" fmla="*/ 87 h 262"/>
              <a:gd name="T68" fmla="*/ 137 w 249"/>
              <a:gd name="T69" fmla="*/ 68 h 262"/>
              <a:gd name="T70" fmla="*/ 174 w 249"/>
              <a:gd name="T71" fmla="*/ 37 h 262"/>
              <a:gd name="T72" fmla="*/ 131 w 249"/>
              <a:gd name="T73" fmla="*/ 72 h 262"/>
              <a:gd name="T74" fmla="*/ 147 w 249"/>
              <a:gd name="T75" fmla="*/ 123 h 262"/>
              <a:gd name="T76" fmla="*/ 74 w 249"/>
              <a:gd name="T77" fmla="*/ 115 h 262"/>
              <a:gd name="T78" fmla="*/ 60 w 249"/>
              <a:gd name="T79" fmla="*/ 79 h 262"/>
              <a:gd name="T80" fmla="*/ 83 w 249"/>
              <a:gd name="T81" fmla="*/ 68 h 262"/>
              <a:gd name="T82" fmla="*/ 125 w 249"/>
              <a:gd name="T83" fmla="*/ 68 h 262"/>
              <a:gd name="T84" fmla="*/ 78 w 249"/>
              <a:gd name="T85" fmla="*/ 62 h 262"/>
              <a:gd name="T86" fmla="*/ 64 w 249"/>
              <a:gd name="T87" fmla="*/ 68 h 262"/>
              <a:gd name="T88" fmla="*/ 58 w 249"/>
              <a:gd name="T89" fmla="*/ 68 h 262"/>
              <a:gd name="T90" fmla="*/ 48 w 249"/>
              <a:gd name="T91" fmla="*/ 19 h 262"/>
              <a:gd name="T92" fmla="*/ 74 w 249"/>
              <a:gd name="T93" fmla="*/ 32 h 262"/>
              <a:gd name="T94" fmla="*/ 102 w 249"/>
              <a:gd name="T95" fmla="*/ 5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9" h="262">
                <a:moveTo>
                  <a:pt x="45" y="1"/>
                </a:moveTo>
                <a:cubicBezTo>
                  <a:pt x="43" y="0"/>
                  <a:pt x="40" y="1"/>
                  <a:pt x="40" y="3"/>
                </a:cubicBezTo>
                <a:cubicBezTo>
                  <a:pt x="44" y="25"/>
                  <a:pt x="47" y="47"/>
                  <a:pt x="52" y="68"/>
                </a:cubicBezTo>
                <a:cubicBezTo>
                  <a:pt x="52" y="69"/>
                  <a:pt x="52" y="71"/>
                  <a:pt x="53" y="72"/>
                </a:cubicBezTo>
                <a:cubicBezTo>
                  <a:pt x="53" y="73"/>
                  <a:pt x="53" y="73"/>
                  <a:pt x="53" y="74"/>
                </a:cubicBezTo>
                <a:cubicBezTo>
                  <a:pt x="36" y="82"/>
                  <a:pt x="19" y="92"/>
                  <a:pt x="3" y="103"/>
                </a:cubicBezTo>
                <a:cubicBezTo>
                  <a:pt x="0" y="105"/>
                  <a:pt x="1" y="109"/>
                  <a:pt x="5" y="110"/>
                </a:cubicBezTo>
                <a:cubicBezTo>
                  <a:pt x="24" y="116"/>
                  <a:pt x="44" y="120"/>
                  <a:pt x="64" y="122"/>
                </a:cubicBezTo>
                <a:cubicBezTo>
                  <a:pt x="67" y="137"/>
                  <a:pt x="70" y="151"/>
                  <a:pt x="74" y="165"/>
                </a:cubicBezTo>
                <a:cubicBezTo>
                  <a:pt x="75" y="170"/>
                  <a:pt x="77" y="176"/>
                  <a:pt x="78" y="181"/>
                </a:cubicBezTo>
                <a:cubicBezTo>
                  <a:pt x="85" y="207"/>
                  <a:pt x="92" y="233"/>
                  <a:pt x="100" y="259"/>
                </a:cubicBezTo>
                <a:cubicBezTo>
                  <a:pt x="101" y="262"/>
                  <a:pt x="106" y="262"/>
                  <a:pt x="107" y="259"/>
                </a:cubicBezTo>
                <a:cubicBezTo>
                  <a:pt x="116" y="230"/>
                  <a:pt x="125" y="201"/>
                  <a:pt x="136" y="172"/>
                </a:cubicBezTo>
                <a:cubicBezTo>
                  <a:pt x="136" y="171"/>
                  <a:pt x="137" y="169"/>
                  <a:pt x="137" y="168"/>
                </a:cubicBezTo>
                <a:cubicBezTo>
                  <a:pt x="142" y="156"/>
                  <a:pt x="146" y="144"/>
                  <a:pt x="151" y="132"/>
                </a:cubicBezTo>
                <a:cubicBezTo>
                  <a:pt x="159" y="133"/>
                  <a:pt x="167" y="134"/>
                  <a:pt x="174" y="135"/>
                </a:cubicBezTo>
                <a:cubicBezTo>
                  <a:pt x="175" y="136"/>
                  <a:pt x="177" y="136"/>
                  <a:pt x="178" y="136"/>
                </a:cubicBezTo>
                <a:cubicBezTo>
                  <a:pt x="194" y="139"/>
                  <a:pt x="210" y="143"/>
                  <a:pt x="226" y="149"/>
                </a:cubicBezTo>
                <a:cubicBezTo>
                  <a:pt x="228" y="150"/>
                  <a:pt x="229" y="149"/>
                  <a:pt x="231" y="147"/>
                </a:cubicBezTo>
                <a:cubicBezTo>
                  <a:pt x="235" y="151"/>
                  <a:pt x="239" y="156"/>
                  <a:pt x="244" y="160"/>
                </a:cubicBezTo>
                <a:cubicBezTo>
                  <a:pt x="246" y="162"/>
                  <a:pt x="249" y="158"/>
                  <a:pt x="247" y="156"/>
                </a:cubicBezTo>
                <a:cubicBezTo>
                  <a:pt x="225" y="134"/>
                  <a:pt x="202" y="115"/>
                  <a:pt x="178" y="97"/>
                </a:cubicBezTo>
                <a:cubicBezTo>
                  <a:pt x="177" y="96"/>
                  <a:pt x="175" y="95"/>
                  <a:pt x="174" y="94"/>
                </a:cubicBezTo>
                <a:cubicBezTo>
                  <a:pt x="173" y="93"/>
                  <a:pt x="171" y="92"/>
                  <a:pt x="170" y="91"/>
                </a:cubicBezTo>
                <a:cubicBezTo>
                  <a:pt x="171" y="89"/>
                  <a:pt x="173" y="86"/>
                  <a:pt x="174" y="83"/>
                </a:cubicBezTo>
                <a:cubicBezTo>
                  <a:pt x="175" y="81"/>
                  <a:pt x="177" y="78"/>
                  <a:pt x="178" y="76"/>
                </a:cubicBezTo>
                <a:cubicBezTo>
                  <a:pt x="179" y="74"/>
                  <a:pt x="179" y="73"/>
                  <a:pt x="180" y="72"/>
                </a:cubicBezTo>
                <a:cubicBezTo>
                  <a:pt x="181" y="71"/>
                  <a:pt x="181" y="69"/>
                  <a:pt x="182" y="68"/>
                </a:cubicBezTo>
                <a:cubicBezTo>
                  <a:pt x="190" y="55"/>
                  <a:pt x="198" y="41"/>
                  <a:pt x="206" y="29"/>
                </a:cubicBezTo>
                <a:cubicBezTo>
                  <a:pt x="208" y="26"/>
                  <a:pt x="207" y="22"/>
                  <a:pt x="203" y="22"/>
                </a:cubicBezTo>
                <a:cubicBezTo>
                  <a:pt x="195" y="24"/>
                  <a:pt x="186" y="26"/>
                  <a:pt x="178" y="28"/>
                </a:cubicBezTo>
                <a:cubicBezTo>
                  <a:pt x="177" y="28"/>
                  <a:pt x="175" y="29"/>
                  <a:pt x="174" y="29"/>
                </a:cubicBezTo>
                <a:cubicBezTo>
                  <a:pt x="152" y="35"/>
                  <a:pt x="130" y="41"/>
                  <a:pt x="109" y="49"/>
                </a:cubicBezTo>
                <a:cubicBezTo>
                  <a:pt x="99" y="42"/>
                  <a:pt x="88" y="34"/>
                  <a:pt x="78" y="27"/>
                </a:cubicBezTo>
                <a:cubicBezTo>
                  <a:pt x="77" y="26"/>
                  <a:pt x="75" y="25"/>
                  <a:pt x="74" y="24"/>
                </a:cubicBezTo>
                <a:cubicBezTo>
                  <a:pt x="64" y="17"/>
                  <a:pt x="54" y="9"/>
                  <a:pt x="45" y="1"/>
                </a:cubicBezTo>
                <a:close/>
                <a:moveTo>
                  <a:pt x="15" y="105"/>
                </a:moveTo>
                <a:cubicBezTo>
                  <a:pt x="27" y="96"/>
                  <a:pt x="41" y="88"/>
                  <a:pt x="55" y="81"/>
                </a:cubicBezTo>
                <a:cubicBezTo>
                  <a:pt x="57" y="92"/>
                  <a:pt x="59" y="103"/>
                  <a:pt x="62" y="114"/>
                </a:cubicBezTo>
                <a:cubicBezTo>
                  <a:pt x="46" y="112"/>
                  <a:pt x="30" y="109"/>
                  <a:pt x="15" y="105"/>
                </a:cubicBezTo>
                <a:close/>
                <a:moveTo>
                  <a:pt x="129" y="168"/>
                </a:moveTo>
                <a:cubicBezTo>
                  <a:pt x="128" y="169"/>
                  <a:pt x="128" y="171"/>
                  <a:pt x="127" y="172"/>
                </a:cubicBezTo>
                <a:cubicBezTo>
                  <a:pt x="119" y="196"/>
                  <a:pt x="111" y="220"/>
                  <a:pt x="103" y="245"/>
                </a:cubicBezTo>
                <a:cubicBezTo>
                  <a:pt x="96" y="220"/>
                  <a:pt x="89" y="196"/>
                  <a:pt x="83" y="172"/>
                </a:cubicBezTo>
                <a:cubicBezTo>
                  <a:pt x="82" y="171"/>
                  <a:pt x="82" y="169"/>
                  <a:pt x="82" y="168"/>
                </a:cubicBezTo>
                <a:cubicBezTo>
                  <a:pt x="80" y="163"/>
                  <a:pt x="79" y="159"/>
                  <a:pt x="78" y="154"/>
                </a:cubicBezTo>
                <a:cubicBezTo>
                  <a:pt x="77" y="149"/>
                  <a:pt x="75" y="144"/>
                  <a:pt x="74" y="138"/>
                </a:cubicBezTo>
                <a:cubicBezTo>
                  <a:pt x="73" y="133"/>
                  <a:pt x="71" y="128"/>
                  <a:pt x="70" y="123"/>
                </a:cubicBezTo>
                <a:cubicBezTo>
                  <a:pt x="71" y="123"/>
                  <a:pt x="73" y="123"/>
                  <a:pt x="74" y="124"/>
                </a:cubicBezTo>
                <a:cubicBezTo>
                  <a:pt x="75" y="124"/>
                  <a:pt x="77" y="124"/>
                  <a:pt x="78" y="124"/>
                </a:cubicBezTo>
                <a:cubicBezTo>
                  <a:pt x="100" y="127"/>
                  <a:pt x="122" y="128"/>
                  <a:pt x="144" y="131"/>
                </a:cubicBezTo>
                <a:cubicBezTo>
                  <a:pt x="138" y="143"/>
                  <a:pt x="134" y="156"/>
                  <a:pt x="129" y="168"/>
                </a:cubicBezTo>
                <a:close/>
                <a:moveTo>
                  <a:pt x="174" y="102"/>
                </a:moveTo>
                <a:cubicBezTo>
                  <a:pt x="175" y="103"/>
                  <a:pt x="177" y="104"/>
                  <a:pt x="178" y="105"/>
                </a:cubicBezTo>
                <a:cubicBezTo>
                  <a:pt x="192" y="115"/>
                  <a:pt x="206" y="126"/>
                  <a:pt x="220" y="138"/>
                </a:cubicBezTo>
                <a:cubicBezTo>
                  <a:pt x="206" y="133"/>
                  <a:pt x="192" y="130"/>
                  <a:pt x="178" y="128"/>
                </a:cubicBezTo>
                <a:cubicBezTo>
                  <a:pt x="177" y="127"/>
                  <a:pt x="175" y="127"/>
                  <a:pt x="174" y="127"/>
                </a:cubicBezTo>
                <a:cubicBezTo>
                  <a:pt x="168" y="126"/>
                  <a:pt x="161" y="125"/>
                  <a:pt x="155" y="124"/>
                </a:cubicBezTo>
                <a:cubicBezTo>
                  <a:pt x="159" y="115"/>
                  <a:pt x="163" y="106"/>
                  <a:pt x="167" y="97"/>
                </a:cubicBezTo>
                <a:cubicBezTo>
                  <a:pt x="169" y="99"/>
                  <a:pt x="172" y="100"/>
                  <a:pt x="174" y="102"/>
                </a:cubicBezTo>
                <a:close/>
                <a:moveTo>
                  <a:pt x="174" y="37"/>
                </a:moveTo>
                <a:cubicBezTo>
                  <a:pt x="175" y="36"/>
                  <a:pt x="177" y="36"/>
                  <a:pt x="178" y="36"/>
                </a:cubicBezTo>
                <a:cubicBezTo>
                  <a:pt x="184" y="34"/>
                  <a:pt x="189" y="33"/>
                  <a:pt x="195" y="32"/>
                </a:cubicBezTo>
                <a:cubicBezTo>
                  <a:pt x="189" y="41"/>
                  <a:pt x="183" y="50"/>
                  <a:pt x="178" y="60"/>
                </a:cubicBezTo>
                <a:cubicBezTo>
                  <a:pt x="177" y="62"/>
                  <a:pt x="175" y="65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3" y="69"/>
                  <a:pt x="172" y="71"/>
                  <a:pt x="171" y="72"/>
                </a:cubicBezTo>
                <a:cubicBezTo>
                  <a:pt x="169" y="77"/>
                  <a:pt x="166" y="82"/>
                  <a:pt x="164" y="87"/>
                </a:cubicBezTo>
                <a:cubicBezTo>
                  <a:pt x="157" y="82"/>
                  <a:pt x="150" y="77"/>
                  <a:pt x="142" y="72"/>
                </a:cubicBezTo>
                <a:cubicBezTo>
                  <a:pt x="140" y="71"/>
                  <a:pt x="139" y="69"/>
                  <a:pt x="137" y="68"/>
                </a:cubicBezTo>
                <a:cubicBezTo>
                  <a:pt x="130" y="63"/>
                  <a:pt x="123" y="59"/>
                  <a:pt x="117" y="54"/>
                </a:cubicBezTo>
                <a:cubicBezTo>
                  <a:pt x="136" y="47"/>
                  <a:pt x="155" y="42"/>
                  <a:pt x="174" y="37"/>
                </a:cubicBezTo>
                <a:close/>
                <a:moveTo>
                  <a:pt x="125" y="68"/>
                </a:moveTo>
                <a:cubicBezTo>
                  <a:pt x="127" y="69"/>
                  <a:pt x="129" y="71"/>
                  <a:pt x="131" y="72"/>
                </a:cubicBezTo>
                <a:cubicBezTo>
                  <a:pt x="141" y="79"/>
                  <a:pt x="151" y="86"/>
                  <a:pt x="161" y="93"/>
                </a:cubicBezTo>
                <a:cubicBezTo>
                  <a:pt x="156" y="103"/>
                  <a:pt x="151" y="113"/>
                  <a:pt x="147" y="123"/>
                </a:cubicBezTo>
                <a:cubicBezTo>
                  <a:pt x="124" y="120"/>
                  <a:pt x="101" y="119"/>
                  <a:pt x="78" y="116"/>
                </a:cubicBezTo>
                <a:cubicBezTo>
                  <a:pt x="77" y="116"/>
                  <a:pt x="75" y="116"/>
                  <a:pt x="74" y="115"/>
                </a:cubicBezTo>
                <a:cubicBezTo>
                  <a:pt x="72" y="115"/>
                  <a:pt x="70" y="115"/>
                  <a:pt x="68" y="115"/>
                </a:cubicBezTo>
                <a:cubicBezTo>
                  <a:pt x="65" y="103"/>
                  <a:pt x="63" y="91"/>
                  <a:pt x="60" y="79"/>
                </a:cubicBezTo>
                <a:cubicBezTo>
                  <a:pt x="65" y="76"/>
                  <a:pt x="69" y="74"/>
                  <a:pt x="74" y="72"/>
                </a:cubicBezTo>
                <a:cubicBezTo>
                  <a:pt x="77" y="71"/>
                  <a:pt x="80" y="69"/>
                  <a:pt x="83" y="68"/>
                </a:cubicBezTo>
                <a:cubicBezTo>
                  <a:pt x="91" y="64"/>
                  <a:pt x="100" y="60"/>
                  <a:pt x="109" y="57"/>
                </a:cubicBezTo>
                <a:cubicBezTo>
                  <a:pt x="114" y="61"/>
                  <a:pt x="120" y="64"/>
                  <a:pt x="125" y="68"/>
                </a:cubicBezTo>
                <a:close/>
                <a:moveTo>
                  <a:pt x="102" y="52"/>
                </a:moveTo>
                <a:cubicBezTo>
                  <a:pt x="94" y="55"/>
                  <a:pt x="86" y="58"/>
                  <a:pt x="78" y="62"/>
                </a:cubicBezTo>
                <a:cubicBezTo>
                  <a:pt x="77" y="62"/>
                  <a:pt x="75" y="63"/>
                  <a:pt x="74" y="63"/>
                </a:cubicBezTo>
                <a:cubicBezTo>
                  <a:pt x="71" y="65"/>
                  <a:pt x="67" y="66"/>
                  <a:pt x="64" y="68"/>
                </a:cubicBezTo>
                <a:cubicBezTo>
                  <a:pt x="62" y="69"/>
                  <a:pt x="60" y="70"/>
                  <a:pt x="58" y="71"/>
                </a:cubicBezTo>
                <a:cubicBezTo>
                  <a:pt x="58" y="70"/>
                  <a:pt x="58" y="69"/>
                  <a:pt x="58" y="68"/>
                </a:cubicBezTo>
                <a:cubicBezTo>
                  <a:pt x="57" y="63"/>
                  <a:pt x="56" y="58"/>
                  <a:pt x="55" y="53"/>
                </a:cubicBezTo>
                <a:cubicBezTo>
                  <a:pt x="52" y="41"/>
                  <a:pt x="50" y="30"/>
                  <a:pt x="48" y="19"/>
                </a:cubicBezTo>
                <a:cubicBezTo>
                  <a:pt x="47" y="8"/>
                  <a:pt x="46" y="10"/>
                  <a:pt x="54" y="16"/>
                </a:cubicBezTo>
                <a:cubicBezTo>
                  <a:pt x="61" y="22"/>
                  <a:pt x="67" y="27"/>
                  <a:pt x="74" y="32"/>
                </a:cubicBezTo>
                <a:cubicBezTo>
                  <a:pt x="75" y="33"/>
                  <a:pt x="77" y="34"/>
                  <a:pt x="78" y="35"/>
                </a:cubicBezTo>
                <a:cubicBezTo>
                  <a:pt x="86" y="41"/>
                  <a:pt x="94" y="46"/>
                  <a:pt x="102" y="52"/>
                </a:cubicBezTo>
                <a:close/>
              </a:path>
            </a:pathLst>
          </a:custGeom>
          <a:solidFill>
            <a:srgbClr val="00518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7" name="矩形 6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各項升學管道</a:t>
              </a:r>
            </a:p>
          </p:txBody>
        </p:sp>
        <p:sp>
          <p:nvSpPr>
            <p:cNvPr id="505" name="矩形 504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  <a:endParaRPr lang="zh-TW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8" name="矩形 50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517" name="矩形 516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521" name="文本占位符 2"/>
          <p:cNvSpPr txBox="1">
            <a:spLocks/>
          </p:cNvSpPr>
          <p:nvPr/>
        </p:nvSpPr>
        <p:spPr>
          <a:xfrm>
            <a:off x="2726012" y="2218952"/>
            <a:ext cx="2003068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免試入學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22" name="文本占位符 2"/>
          <p:cNvSpPr txBox="1">
            <a:spLocks/>
          </p:cNvSpPr>
          <p:nvPr/>
        </p:nvSpPr>
        <p:spPr>
          <a:xfrm>
            <a:off x="2749164" y="3942887"/>
            <a:ext cx="2003068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特色招生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23" name="文本占位符 2"/>
          <p:cNvSpPr txBox="1">
            <a:spLocks/>
          </p:cNvSpPr>
          <p:nvPr/>
        </p:nvSpPr>
        <p:spPr>
          <a:xfrm>
            <a:off x="7960413" y="3036018"/>
            <a:ext cx="1140339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五專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24" name="文本占位符 2"/>
          <p:cNvSpPr txBox="1">
            <a:spLocks/>
          </p:cNvSpPr>
          <p:nvPr/>
        </p:nvSpPr>
        <p:spPr>
          <a:xfrm>
            <a:off x="296229" y="1682383"/>
            <a:ext cx="2838552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優先免試入學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25" name="文本占位符 2"/>
          <p:cNvSpPr txBox="1">
            <a:spLocks/>
          </p:cNvSpPr>
          <p:nvPr/>
        </p:nvSpPr>
        <p:spPr>
          <a:xfrm>
            <a:off x="296229" y="2252569"/>
            <a:ext cx="3118057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技優甄審入學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26" name="文本占位符 2"/>
          <p:cNvSpPr txBox="1">
            <a:spLocks/>
          </p:cNvSpPr>
          <p:nvPr/>
        </p:nvSpPr>
        <p:spPr>
          <a:xfrm>
            <a:off x="294881" y="2809162"/>
            <a:ext cx="2851588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實用技能學程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28" name="文本占位符 2"/>
          <p:cNvSpPr txBox="1">
            <a:spLocks/>
          </p:cNvSpPr>
          <p:nvPr/>
        </p:nvSpPr>
        <p:spPr>
          <a:xfrm>
            <a:off x="1346728" y="4045981"/>
            <a:ext cx="1535522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科學班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29" name="文本占位符 2"/>
          <p:cNvSpPr txBox="1">
            <a:spLocks/>
          </p:cNvSpPr>
          <p:nvPr/>
        </p:nvSpPr>
        <p:spPr>
          <a:xfrm>
            <a:off x="999037" y="3565813"/>
            <a:ext cx="1973790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專業群科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30" name="文本占位符 2"/>
          <p:cNvSpPr txBox="1">
            <a:spLocks/>
          </p:cNvSpPr>
          <p:nvPr/>
        </p:nvSpPr>
        <p:spPr>
          <a:xfrm>
            <a:off x="1350102" y="4519107"/>
            <a:ext cx="1539842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體育班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31" name="文本占位符 2"/>
          <p:cNvSpPr txBox="1">
            <a:spLocks/>
          </p:cNvSpPr>
          <p:nvPr/>
        </p:nvSpPr>
        <p:spPr>
          <a:xfrm>
            <a:off x="1359246" y="4989642"/>
            <a:ext cx="1539842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藝才班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32" name="文本占位符 2"/>
          <p:cNvSpPr txBox="1">
            <a:spLocks/>
          </p:cNvSpPr>
          <p:nvPr/>
        </p:nvSpPr>
        <p:spPr>
          <a:xfrm>
            <a:off x="8981333" y="2187336"/>
            <a:ext cx="3108334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優先免試入學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33" name="文本占位符 2"/>
          <p:cNvSpPr txBox="1">
            <a:spLocks/>
          </p:cNvSpPr>
          <p:nvPr/>
        </p:nvSpPr>
        <p:spPr>
          <a:xfrm>
            <a:off x="8981333" y="3852357"/>
            <a:ext cx="3823874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全國聯合免試入學</a:t>
            </a:r>
            <a:endParaRPr lang="en-US" altLang="zh-TW" sz="2800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4" name="左中括弧 3"/>
          <p:cNvSpPr/>
          <p:nvPr/>
        </p:nvSpPr>
        <p:spPr>
          <a:xfrm>
            <a:off x="8876782" y="2116933"/>
            <a:ext cx="120894" cy="2360613"/>
          </a:xfrm>
          <a:prstGeom prst="leftBracket">
            <a:avLst/>
          </a:prstGeom>
          <a:ln w="381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右中括弧 4"/>
          <p:cNvSpPr/>
          <p:nvPr/>
        </p:nvSpPr>
        <p:spPr>
          <a:xfrm>
            <a:off x="2505456" y="1596124"/>
            <a:ext cx="182075" cy="1724421"/>
          </a:xfrm>
          <a:prstGeom prst="rightBracket">
            <a:avLst/>
          </a:prstGeom>
          <a:ln w="381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3" name="右中括弧 502"/>
          <p:cNvSpPr/>
          <p:nvPr/>
        </p:nvSpPr>
        <p:spPr>
          <a:xfrm>
            <a:off x="2502564" y="3543877"/>
            <a:ext cx="180462" cy="1866649"/>
          </a:xfrm>
          <a:prstGeom prst="rightBracket">
            <a:avLst/>
          </a:prstGeom>
          <a:ln w="381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46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24" y="1250115"/>
            <a:ext cx="4230356" cy="4731583"/>
          </a:xfrm>
          <a:prstGeom prst="rect">
            <a:avLst/>
          </a:prstGeom>
        </p:spPr>
      </p:pic>
      <p:sp>
        <p:nvSpPr>
          <p:cNvPr id="13" name="文本占位符 2"/>
          <p:cNvSpPr txBox="1">
            <a:spLocks/>
          </p:cNvSpPr>
          <p:nvPr/>
        </p:nvSpPr>
        <p:spPr>
          <a:xfrm>
            <a:off x="3037436" y="2892444"/>
            <a:ext cx="2990741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優先免試入學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14" name="文本占位符 2"/>
          <p:cNvSpPr txBox="1">
            <a:spLocks/>
          </p:cNvSpPr>
          <p:nvPr/>
        </p:nvSpPr>
        <p:spPr>
          <a:xfrm>
            <a:off x="3037436" y="3961100"/>
            <a:ext cx="2990741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技優甄審入學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15" name="文本占位符 2"/>
          <p:cNvSpPr txBox="1">
            <a:spLocks/>
          </p:cNvSpPr>
          <p:nvPr/>
        </p:nvSpPr>
        <p:spPr>
          <a:xfrm>
            <a:off x="3037436" y="4928826"/>
            <a:ext cx="2990741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實用技能學程</a:t>
            </a:r>
            <a:endParaRPr lang="en-US" altLang="zh-TW" sz="3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cxnSp>
        <p:nvCxnSpPr>
          <p:cNvPr id="16" name="直接连接符 6"/>
          <p:cNvCxnSpPr/>
          <p:nvPr/>
        </p:nvCxnSpPr>
        <p:spPr>
          <a:xfrm flipH="1">
            <a:off x="6202164" y="3114179"/>
            <a:ext cx="1183974" cy="0"/>
          </a:xfrm>
          <a:prstGeom prst="line">
            <a:avLst/>
          </a:prstGeom>
          <a:ln w="6350">
            <a:solidFill>
              <a:srgbClr val="005188">
                <a:alpha val="99000"/>
              </a:srgb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7"/>
          <p:cNvCxnSpPr/>
          <p:nvPr/>
        </p:nvCxnSpPr>
        <p:spPr>
          <a:xfrm flipH="1">
            <a:off x="6202164" y="4210267"/>
            <a:ext cx="1183973" cy="0"/>
          </a:xfrm>
          <a:prstGeom prst="line">
            <a:avLst/>
          </a:prstGeom>
          <a:ln w="6350">
            <a:solidFill>
              <a:srgbClr val="005188">
                <a:alpha val="99000"/>
              </a:srgb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8"/>
          <p:cNvCxnSpPr/>
          <p:nvPr/>
        </p:nvCxnSpPr>
        <p:spPr>
          <a:xfrm flipH="1">
            <a:off x="6202164" y="5187137"/>
            <a:ext cx="1183973" cy="0"/>
          </a:xfrm>
          <a:prstGeom prst="line">
            <a:avLst/>
          </a:prstGeom>
          <a:ln w="6350">
            <a:solidFill>
              <a:srgbClr val="005188">
                <a:alpha val="99000"/>
              </a:srgb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群組 21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25" name="矩形 24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各項升學管道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  <a:endParaRPr lang="zh-TW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31" name="左中括弧 30"/>
          <p:cNvSpPr/>
          <p:nvPr/>
        </p:nvSpPr>
        <p:spPr>
          <a:xfrm>
            <a:off x="1329264" y="3971748"/>
            <a:ext cx="103421" cy="1618488"/>
          </a:xfrm>
          <a:prstGeom prst="leftBracke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4" name="文本占位符 2"/>
          <p:cNvSpPr txBox="1">
            <a:spLocks/>
          </p:cNvSpPr>
          <p:nvPr/>
        </p:nvSpPr>
        <p:spPr>
          <a:xfrm>
            <a:off x="231152" y="4209121"/>
            <a:ext cx="1168661" cy="11437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技藝</a:t>
            </a:r>
            <a:endParaRPr lang="en-US" altLang="zh-TW" sz="3600" dirty="0" smtClean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學程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5" name="文本占位符 2"/>
          <p:cNvSpPr txBox="1">
            <a:spLocks/>
          </p:cNvSpPr>
          <p:nvPr/>
        </p:nvSpPr>
        <p:spPr>
          <a:xfrm>
            <a:off x="1763099" y="4052260"/>
            <a:ext cx="1445926" cy="5964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競賽</a:t>
            </a:r>
            <a:endParaRPr lang="zh-CN" altLang="en-US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7" name="文本占位符 2"/>
          <p:cNvSpPr txBox="1">
            <a:spLocks/>
          </p:cNvSpPr>
          <p:nvPr/>
        </p:nvSpPr>
        <p:spPr>
          <a:xfrm>
            <a:off x="2570536" y="1923989"/>
            <a:ext cx="3531004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就學區免試入學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cxnSp>
        <p:nvCxnSpPr>
          <p:cNvPr id="38" name="直接连接符 6"/>
          <p:cNvCxnSpPr/>
          <p:nvPr/>
        </p:nvCxnSpPr>
        <p:spPr>
          <a:xfrm flipH="1">
            <a:off x="6202164" y="2145724"/>
            <a:ext cx="1183974" cy="0"/>
          </a:xfrm>
          <a:prstGeom prst="line">
            <a:avLst/>
          </a:prstGeom>
          <a:ln w="6350">
            <a:solidFill>
              <a:srgbClr val="005188">
                <a:alpha val="99000"/>
              </a:srgb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占位符 2"/>
          <p:cNvSpPr txBox="1">
            <a:spLocks/>
          </p:cNvSpPr>
          <p:nvPr/>
        </p:nvSpPr>
        <p:spPr>
          <a:xfrm>
            <a:off x="642620" y="226236"/>
            <a:ext cx="588632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高級中等學校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免試入</a:t>
            </a: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學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23" name="文本占位符 2"/>
          <p:cNvSpPr txBox="1">
            <a:spLocks/>
          </p:cNvSpPr>
          <p:nvPr/>
        </p:nvSpPr>
        <p:spPr>
          <a:xfrm>
            <a:off x="3856057" y="3363159"/>
            <a:ext cx="2245483" cy="5054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各高中配額</a:t>
            </a:r>
            <a:endParaRPr lang="zh-CN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24" name="任意多边形 5"/>
          <p:cNvSpPr/>
          <p:nvPr/>
        </p:nvSpPr>
        <p:spPr>
          <a:xfrm rot="4567329">
            <a:off x="5941484" y="3087465"/>
            <a:ext cx="505305" cy="417463"/>
          </a:xfrm>
          <a:custGeom>
            <a:avLst/>
            <a:gdLst>
              <a:gd name="connsiteX0" fmla="*/ 0 w 3762531"/>
              <a:gd name="connsiteY0" fmla="*/ 14990 h 14990"/>
              <a:gd name="connsiteX1" fmla="*/ 59961 w 3762531"/>
              <a:gd name="connsiteY1" fmla="*/ 14990 h 14990"/>
              <a:gd name="connsiteX2" fmla="*/ 3762531 w 3762531"/>
              <a:gd name="connsiteY2" fmla="*/ 0 h 14990"/>
              <a:gd name="connsiteX0-1" fmla="*/ 0 w 3762531"/>
              <a:gd name="connsiteY0-2" fmla="*/ 43546 h 43546"/>
              <a:gd name="connsiteX1-3" fmla="*/ 59961 w 3762531"/>
              <a:gd name="connsiteY1-4" fmla="*/ 43546 h 43546"/>
              <a:gd name="connsiteX2-5" fmla="*/ 3762531 w 3762531"/>
              <a:gd name="connsiteY2-6" fmla="*/ 28556 h 43546"/>
              <a:gd name="connsiteX0-7" fmla="*/ 0 w 3762531"/>
              <a:gd name="connsiteY0-8" fmla="*/ 14990 h 14990"/>
              <a:gd name="connsiteX1-9" fmla="*/ 3762531 w 3762531"/>
              <a:gd name="connsiteY1-10" fmla="*/ 0 h 14990"/>
              <a:gd name="connsiteX0-11" fmla="*/ 0 w 3762531"/>
              <a:gd name="connsiteY0-12" fmla="*/ 38567 h 38567"/>
              <a:gd name="connsiteX1-13" fmla="*/ 3762531 w 3762531"/>
              <a:gd name="connsiteY1-14" fmla="*/ 23577 h 38567"/>
              <a:gd name="connsiteX0-15" fmla="*/ 0 w 3762531"/>
              <a:gd name="connsiteY0-16" fmla="*/ 76223 h 76223"/>
              <a:gd name="connsiteX1-17" fmla="*/ 3762531 w 3762531"/>
              <a:gd name="connsiteY1-18" fmla="*/ 61233 h 76223"/>
              <a:gd name="connsiteX0-19" fmla="*/ 0 w 3762531"/>
              <a:gd name="connsiteY0-20" fmla="*/ 86371 h 86371"/>
              <a:gd name="connsiteX1-21" fmla="*/ 3762531 w 3762531"/>
              <a:gd name="connsiteY1-22" fmla="*/ 71381 h 86371"/>
            </a:gdLst>
            <a:ahLst/>
            <a:cxnLst>
              <a:cxn ang="0">
                <a:pos x="connsiteX0-19" y="connsiteY0-20"/>
              </a:cxn>
              <a:cxn ang="0">
                <a:pos x="connsiteX1-21" y="connsiteY1-22"/>
              </a:cxn>
            </a:cxnLst>
            <a:rect l="l" t="t" r="r" b="b"/>
            <a:pathLst>
              <a:path w="3762531" h="86371">
                <a:moveTo>
                  <a:pt x="0" y="86371"/>
                </a:moveTo>
                <a:cubicBezTo>
                  <a:pt x="1239187" y="-23557"/>
                  <a:pt x="2508354" y="-28553"/>
                  <a:pt x="3762531" y="71381"/>
                </a:cubicBezTo>
              </a:path>
            </a:pathLst>
          </a:custGeom>
          <a:noFill/>
          <a:ln w="25400" cap="rnd">
            <a:solidFill>
              <a:srgbClr val="FF0000"/>
            </a:solidFill>
            <a:round/>
            <a:headEnd type="arrow" w="med" len="lg"/>
            <a:tailEnd type="arrow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文本占位符 2"/>
          <p:cNvSpPr txBox="1">
            <a:spLocks/>
          </p:cNvSpPr>
          <p:nvPr/>
        </p:nvSpPr>
        <p:spPr>
          <a:xfrm>
            <a:off x="1348212" y="4959844"/>
            <a:ext cx="1919865" cy="515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成績良好</a:t>
            </a:r>
            <a:endParaRPr lang="zh-CN" altLang="en-US" sz="3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69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/>
      <p:bldP spid="35" grpId="0"/>
      <p:bldP spid="23" grpId="0"/>
      <p:bldP spid="24" grpId="0" animBg="1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25" name="矩形 24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各項升學管道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  <a:endParaRPr lang="zh-TW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42" name="文本占位符 2"/>
          <p:cNvSpPr txBox="1">
            <a:spLocks/>
          </p:cNvSpPr>
          <p:nvPr/>
        </p:nvSpPr>
        <p:spPr>
          <a:xfrm>
            <a:off x="642619" y="226236"/>
            <a:ext cx="10357890" cy="564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(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舊</a:t>
            </a:r>
            <a:r>
              <a:rPr lang="en-US" altLang="zh-TW" sz="4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)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高級中等學校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優先免試入學名額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參考</a:t>
            </a: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10347"/>
              </p:ext>
            </p:extLst>
          </p:nvPr>
        </p:nvGraphicFramePr>
        <p:xfrm>
          <a:off x="573576" y="1089118"/>
          <a:ext cx="11055928" cy="42493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92388"/>
                <a:gridCol w="6863540"/>
              </a:tblGrid>
              <a:tr h="8498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中大壢中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2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名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  <a:tr h="8498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武陵高中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1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名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  <a:tr h="8498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內壢高中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3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名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  <a:tr h="8498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平鎮高中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4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名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  <a:tr h="8498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大園高中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1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名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56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群組 21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25" name="矩形 24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各項升學管道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  <a:endParaRPr lang="zh-TW" altLang="en-US" sz="2800" dirty="0">
                <a:solidFill>
                  <a:srgbClr val="44546A">
                    <a:lumMod val="40000"/>
                    <a:lumOff val="6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42" name="文本占位符 2"/>
          <p:cNvSpPr txBox="1">
            <a:spLocks/>
          </p:cNvSpPr>
          <p:nvPr/>
        </p:nvSpPr>
        <p:spPr>
          <a:xfrm>
            <a:off x="642619" y="226236"/>
            <a:ext cx="10727746" cy="56478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4400" dirty="0" smtClean="0">
                <a:solidFill>
                  <a:srgbClr val="5B9BD5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(</a:t>
            </a:r>
            <a:r>
              <a:rPr lang="zh-TW" altLang="en-US" sz="4400" dirty="0" smtClean="0">
                <a:solidFill>
                  <a:srgbClr val="5B9BD5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新</a:t>
            </a:r>
            <a:r>
              <a:rPr lang="en-US" altLang="zh-TW" sz="4400" dirty="0" smtClean="0">
                <a:solidFill>
                  <a:srgbClr val="5B9BD5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)</a:t>
            </a:r>
            <a:r>
              <a:rPr lang="zh-TW" altLang="en-US" sz="4400" dirty="0" smtClean="0">
                <a:solidFill>
                  <a:srgbClr val="5B9BD5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高級中等學校</a:t>
            </a:r>
            <a:r>
              <a:rPr lang="zh-TW" altLang="en-US" sz="4400" dirty="0" smtClean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優先免試入學名額</a:t>
            </a:r>
            <a:endParaRPr lang="zh-CN" altLang="en-US" sz="4400" dirty="0">
              <a:solidFill>
                <a:srgbClr val="5B9BD5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endParaRPr lang="en-US" altLang="zh-TW" sz="4400" dirty="0" smtClean="0">
              <a:solidFill>
                <a:srgbClr val="5B9BD5">
                  <a:lumMod val="7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r>
              <a:rPr lang="zh-TW" altLang="en-US" sz="4400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 </a:t>
            </a:r>
            <a:r>
              <a:rPr lang="zh-TW" altLang="en-US" sz="4400" dirty="0" smtClean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             </a:t>
            </a:r>
            <a:endParaRPr lang="zh-CN" altLang="en-US" sz="4400" dirty="0">
              <a:solidFill>
                <a:srgbClr val="5B9BD5">
                  <a:lumMod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459043"/>
              </p:ext>
            </p:extLst>
          </p:nvPr>
        </p:nvGraphicFramePr>
        <p:xfrm>
          <a:off x="459539" y="1182756"/>
          <a:ext cx="11055928" cy="206157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192388"/>
                <a:gridCol w="6863540"/>
              </a:tblGrid>
              <a:tr h="9947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中壢高商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資處科</a:t>
                      </a:r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1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名 商業經營科</a:t>
                      </a:r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1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名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  <a:tr h="84987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臺北科技大學附屬</a:t>
                      </a:r>
                      <a:endParaRPr lang="en-US" altLang="zh-TW" sz="3200" b="1" kern="1200" dirty="0" smtClean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桃園農工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機械科</a:t>
                      </a:r>
                      <a:r>
                        <a:rPr lang="en-US" altLang="zh-TW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1</a:t>
                      </a:r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名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22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2" name="矩形 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3" cstate="print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42" y="526912"/>
            <a:ext cx="3069953" cy="3029559"/>
          </a:xfrm>
          <a:prstGeom prst="rect">
            <a:avLst/>
          </a:prstGeom>
        </p:spPr>
      </p:pic>
      <p:sp>
        <p:nvSpPr>
          <p:cNvPr id="7" name="PA_文本框 2"/>
          <p:cNvSpPr txBox="1"/>
          <p:nvPr>
            <p:custDataLst>
              <p:tags r:id="rId1"/>
            </p:custDataLst>
          </p:nvPr>
        </p:nvSpPr>
        <p:spPr>
          <a:xfrm>
            <a:off x="4772561" y="391226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超額比序</a:t>
            </a:r>
            <a:endParaRPr lang="zh-CN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916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henying0907 4"/>
          <p:cNvGrpSpPr/>
          <p:nvPr/>
        </p:nvGrpSpPr>
        <p:grpSpPr>
          <a:xfrm>
            <a:off x="6807170" y="1854903"/>
            <a:ext cx="647145" cy="647145"/>
            <a:chOff x="6807170" y="1854903"/>
            <a:chExt cx="647145" cy="647145"/>
          </a:xfrm>
        </p:grpSpPr>
        <p:sp>
          <p:nvSpPr>
            <p:cNvPr id="4" name="Shape 987"/>
            <p:cNvSpPr/>
            <p:nvPr/>
          </p:nvSpPr>
          <p:spPr>
            <a:xfrm>
              <a:off x="6807170" y="1854903"/>
              <a:ext cx="647145" cy="647145"/>
            </a:xfrm>
            <a:prstGeom prst="rect">
              <a:avLst/>
            </a:pr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2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5745" y="1927455"/>
              <a:ext cx="416359" cy="540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chenying0907 6"/>
          <p:cNvGrpSpPr/>
          <p:nvPr/>
        </p:nvGrpSpPr>
        <p:grpSpPr>
          <a:xfrm>
            <a:off x="6807170" y="2814521"/>
            <a:ext cx="647145" cy="647145"/>
            <a:chOff x="6807170" y="2814521"/>
            <a:chExt cx="647145" cy="647145"/>
          </a:xfrm>
        </p:grpSpPr>
        <p:sp>
          <p:nvSpPr>
            <p:cNvPr id="6" name="Shape 990"/>
            <p:cNvSpPr/>
            <p:nvPr/>
          </p:nvSpPr>
          <p:spPr>
            <a:xfrm>
              <a:off x="6807170" y="2814521"/>
              <a:ext cx="647145" cy="647145"/>
            </a:xfrm>
            <a:prstGeom prst="rect">
              <a:avLst/>
            </a:pr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27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5906" y="2983107"/>
              <a:ext cx="518812" cy="32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chenying0907 7"/>
          <p:cNvGrpSpPr/>
          <p:nvPr/>
        </p:nvGrpSpPr>
        <p:grpSpPr>
          <a:xfrm>
            <a:off x="6807170" y="3772278"/>
            <a:ext cx="647145" cy="647145"/>
            <a:chOff x="6807170" y="3772278"/>
            <a:chExt cx="647145" cy="647145"/>
          </a:xfrm>
        </p:grpSpPr>
        <p:sp>
          <p:nvSpPr>
            <p:cNvPr id="13" name="Shape 998"/>
            <p:cNvSpPr/>
            <p:nvPr/>
          </p:nvSpPr>
          <p:spPr>
            <a:xfrm>
              <a:off x="6807170" y="3772278"/>
              <a:ext cx="647145" cy="647145"/>
            </a:xfrm>
            <a:prstGeom prst="rect">
              <a:avLst/>
            </a:pr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28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556" y="3868617"/>
              <a:ext cx="427684" cy="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chenying0907 8"/>
          <p:cNvGrpSpPr/>
          <p:nvPr/>
        </p:nvGrpSpPr>
        <p:grpSpPr>
          <a:xfrm>
            <a:off x="6810997" y="4712438"/>
            <a:ext cx="647145" cy="647145"/>
            <a:chOff x="6810997" y="4712438"/>
            <a:chExt cx="647145" cy="647145"/>
          </a:xfrm>
        </p:grpSpPr>
        <p:sp>
          <p:nvSpPr>
            <p:cNvPr id="15" name="Shape 1001"/>
            <p:cNvSpPr/>
            <p:nvPr/>
          </p:nvSpPr>
          <p:spPr>
            <a:xfrm>
              <a:off x="6810997" y="4712438"/>
              <a:ext cx="647145" cy="647145"/>
            </a:xfrm>
            <a:prstGeom prst="rect">
              <a:avLst/>
            </a:prstGeom>
            <a:solidFill>
              <a:srgbClr val="00518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kern="0">
                <a:solidFill>
                  <a:srgbClr val="FFFFFF"/>
                </a:solidFill>
                <a:latin typeface="微软雅黑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29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056" y="4848560"/>
              <a:ext cx="470684" cy="373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87" y="1854903"/>
            <a:ext cx="5272257" cy="3504680"/>
          </a:xfrm>
          <a:prstGeom prst="rect">
            <a:avLst/>
          </a:prstGeom>
        </p:spPr>
      </p:pic>
      <p:sp>
        <p:nvSpPr>
          <p:cNvPr id="32" name="文本占位符 2"/>
          <p:cNvSpPr txBox="1">
            <a:spLocks/>
          </p:cNvSpPr>
          <p:nvPr/>
        </p:nvSpPr>
        <p:spPr>
          <a:xfrm>
            <a:off x="642620" y="226236"/>
            <a:ext cx="721113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高級中等學校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特色招生入學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3" name="文本占位符 2"/>
          <p:cNvSpPr txBox="1">
            <a:spLocks/>
          </p:cNvSpPr>
          <p:nvPr/>
        </p:nvSpPr>
        <p:spPr>
          <a:xfrm>
            <a:off x="7562890" y="1927455"/>
            <a:ext cx="2990741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專業群科甄選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4" name="文本占位符 2"/>
          <p:cNvSpPr txBox="1">
            <a:spLocks/>
          </p:cNvSpPr>
          <p:nvPr/>
        </p:nvSpPr>
        <p:spPr>
          <a:xfrm>
            <a:off x="7562890" y="2885495"/>
            <a:ext cx="2990741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體育班甄選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5" name="文本占位符 2"/>
          <p:cNvSpPr txBox="1">
            <a:spLocks/>
          </p:cNvSpPr>
          <p:nvPr/>
        </p:nvSpPr>
        <p:spPr>
          <a:xfrm>
            <a:off x="7562890" y="3843535"/>
            <a:ext cx="2990741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藝才班甄選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6" name="文本占位符 2"/>
          <p:cNvSpPr txBox="1">
            <a:spLocks/>
          </p:cNvSpPr>
          <p:nvPr/>
        </p:nvSpPr>
        <p:spPr>
          <a:xfrm>
            <a:off x="7555675" y="4797183"/>
            <a:ext cx="2990741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科學班甄選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37" name="群組 36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38" name="矩形 37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各項升學管道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  <a:endParaRPr lang="zh-TW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611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占位符 2"/>
          <p:cNvSpPr txBox="1">
            <a:spLocks/>
          </p:cNvSpPr>
          <p:nvPr/>
        </p:nvSpPr>
        <p:spPr>
          <a:xfrm>
            <a:off x="642620" y="226236"/>
            <a:ext cx="7211135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專業群</a:t>
            </a: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科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甄選入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學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77" name="文本占位符 2"/>
          <p:cNvSpPr txBox="1">
            <a:spLocks/>
          </p:cNvSpPr>
          <p:nvPr/>
        </p:nvSpPr>
        <p:spPr>
          <a:xfrm>
            <a:off x="579119" y="895447"/>
            <a:ext cx="10541727" cy="425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以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北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科附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工汽車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科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(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汽車工程特色班</a:t>
            </a:r>
            <a:r>
              <a:rPr lang="en-US" altLang="zh-TW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)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為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例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，詳情</a:t>
            </a:r>
            <a:r>
              <a:rPr lang="zh-TW" altLang="en-US" sz="28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請詳閱</a:t>
            </a:r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各校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簡章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80" name="矩形 79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各項升學管道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  <a:endParaRPr lang="zh-TW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89" name="文本占位符 2"/>
          <p:cNvSpPr txBox="1">
            <a:spLocks/>
          </p:cNvSpPr>
          <p:nvPr/>
        </p:nvSpPr>
        <p:spPr>
          <a:xfrm>
            <a:off x="159917" y="2803896"/>
            <a:ext cx="4291677" cy="2593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一、術科測驗</a:t>
            </a:r>
            <a:r>
              <a:rPr lang="en-US" altLang="zh-TW" sz="3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60%</a:t>
            </a:r>
          </a:p>
          <a:p>
            <a:pPr>
              <a:lnSpc>
                <a:spcPct val="150000"/>
              </a:lnSpc>
            </a:pPr>
            <a:r>
              <a:rPr lang="zh-TW" altLang="en-US" sz="32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二</a:t>
            </a:r>
            <a:r>
              <a:rPr lang="zh-TW" altLang="en-US" sz="32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、書審</a:t>
            </a:r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40%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pic>
        <p:nvPicPr>
          <p:cNvPr id="92" name="圖片 91">
            <a:extLst>
              <a:ext uri="{FF2B5EF4-FFF2-40B4-BE49-F238E27FC236}">
                <a16:creationId xmlns="" xmlns:a16="http://schemas.microsoft.com/office/drawing/2014/main" id="{DB963E90-372C-4067-8928-3D66229E9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6" t="20600" r="8263" b="12202"/>
          <a:stretch/>
        </p:blipFill>
        <p:spPr>
          <a:xfrm>
            <a:off x="3646860" y="1729971"/>
            <a:ext cx="8450872" cy="4379173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V="1">
            <a:off x="4695077" y="3009418"/>
            <a:ext cx="1242736" cy="13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074002" y="1318232"/>
            <a:ext cx="2472078" cy="23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183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科學班、藝才班、體育班甄選入學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79" name="群組 78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80" name="矩形 79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各項升學管道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  <a:endParaRPr lang="zh-TW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1591" t="18445" r="32659" b="43185"/>
          <a:stretch/>
        </p:blipFill>
        <p:spPr>
          <a:xfrm>
            <a:off x="0" y="1613838"/>
            <a:ext cx="6101540" cy="482690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1583" t="57111" r="32750" b="5259"/>
          <a:stretch/>
        </p:blipFill>
        <p:spPr>
          <a:xfrm>
            <a:off x="6101540" y="1624442"/>
            <a:ext cx="6088789" cy="4816298"/>
          </a:xfrm>
          <a:prstGeom prst="rect">
            <a:avLst/>
          </a:prstGeom>
        </p:spPr>
      </p:pic>
      <p:sp>
        <p:nvSpPr>
          <p:cNvPr id="14" name="文本占位符 2"/>
          <p:cNvSpPr txBox="1">
            <a:spLocks/>
          </p:cNvSpPr>
          <p:nvPr/>
        </p:nvSpPr>
        <p:spPr>
          <a:xfrm>
            <a:off x="587829" y="743712"/>
            <a:ext cx="9174480" cy="8159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以</a:t>
            </a:r>
            <a:r>
              <a:rPr lang="en-US" altLang="zh-TW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109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學年武陵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科學班</a:t>
            </a:r>
            <a:r>
              <a:rPr lang="zh-TW" altLang="en-US" sz="28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為例，詳情請詳閱</a:t>
            </a: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各校簡章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5940402" y="1373556"/>
            <a:ext cx="2472078" cy="23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00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enying0907 86"/>
          <p:cNvSpPr>
            <a:spLocks noEditPoints="1"/>
          </p:cNvSpPr>
          <p:nvPr/>
        </p:nvSpPr>
        <p:spPr bwMode="auto">
          <a:xfrm>
            <a:off x="2122749" y="2104572"/>
            <a:ext cx="1620486" cy="1576692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00518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chenying0907 86"/>
          <p:cNvSpPr>
            <a:spLocks noEditPoints="1"/>
          </p:cNvSpPr>
          <p:nvPr/>
        </p:nvSpPr>
        <p:spPr bwMode="auto">
          <a:xfrm>
            <a:off x="8223059" y="2104572"/>
            <a:ext cx="1620486" cy="1576692"/>
          </a:xfrm>
          <a:custGeom>
            <a:avLst/>
            <a:gdLst/>
            <a:ahLst/>
            <a:cxnLst>
              <a:cxn ang="0">
                <a:pos x="303" y="104"/>
              </a:cxn>
              <a:cxn ang="0">
                <a:pos x="288" y="65"/>
              </a:cxn>
              <a:cxn ang="0">
                <a:pos x="259" y="35"/>
              </a:cxn>
              <a:cxn ang="0">
                <a:pos x="223" y="13"/>
              </a:cxn>
              <a:cxn ang="0">
                <a:pos x="182" y="2"/>
              </a:cxn>
              <a:cxn ang="0">
                <a:pos x="141" y="2"/>
              </a:cxn>
              <a:cxn ang="0">
                <a:pos x="113" y="9"/>
              </a:cxn>
              <a:cxn ang="0">
                <a:pos x="72" y="29"/>
              </a:cxn>
              <a:cxn ang="0">
                <a:pos x="36" y="61"/>
              </a:cxn>
              <a:cxn ang="0">
                <a:pos x="11" y="98"/>
              </a:cxn>
              <a:cxn ang="0">
                <a:pos x="0" y="141"/>
              </a:cxn>
              <a:cxn ang="0">
                <a:pos x="4" y="171"/>
              </a:cxn>
              <a:cxn ang="0">
                <a:pos x="28" y="208"/>
              </a:cxn>
              <a:cxn ang="0">
                <a:pos x="65" y="237"/>
              </a:cxn>
              <a:cxn ang="0">
                <a:pos x="93" y="250"/>
              </a:cxn>
              <a:cxn ang="0">
                <a:pos x="141" y="256"/>
              </a:cxn>
              <a:cxn ang="0">
                <a:pos x="167" y="261"/>
              </a:cxn>
              <a:cxn ang="0">
                <a:pos x="168" y="262"/>
              </a:cxn>
              <a:cxn ang="0">
                <a:pos x="190" y="265"/>
              </a:cxn>
              <a:cxn ang="0">
                <a:pos x="225" y="252"/>
              </a:cxn>
              <a:cxn ang="0">
                <a:pos x="255" y="233"/>
              </a:cxn>
              <a:cxn ang="0">
                <a:pos x="285" y="196"/>
              </a:cxn>
              <a:cxn ang="0">
                <a:pos x="303" y="150"/>
              </a:cxn>
              <a:cxn ang="0">
                <a:pos x="306" y="119"/>
              </a:cxn>
              <a:cxn ang="0">
                <a:pos x="266" y="212"/>
              </a:cxn>
              <a:cxn ang="0">
                <a:pos x="240" y="237"/>
              </a:cxn>
              <a:cxn ang="0">
                <a:pos x="207" y="254"/>
              </a:cxn>
              <a:cxn ang="0">
                <a:pos x="203" y="254"/>
              </a:cxn>
              <a:cxn ang="0">
                <a:pos x="211" y="248"/>
              </a:cxn>
              <a:cxn ang="0">
                <a:pos x="208" y="245"/>
              </a:cxn>
              <a:cxn ang="0">
                <a:pos x="196" y="251"/>
              </a:cxn>
              <a:cxn ang="0">
                <a:pos x="150" y="250"/>
              </a:cxn>
              <a:cxn ang="0">
                <a:pos x="128" y="247"/>
              </a:cxn>
              <a:cxn ang="0">
                <a:pos x="97" y="241"/>
              </a:cxn>
              <a:cxn ang="0">
                <a:pos x="65" y="226"/>
              </a:cxn>
              <a:cxn ang="0">
                <a:pos x="29" y="197"/>
              </a:cxn>
              <a:cxn ang="0">
                <a:pos x="13" y="174"/>
              </a:cxn>
              <a:cxn ang="0">
                <a:pos x="7" y="149"/>
              </a:cxn>
              <a:cxn ang="0">
                <a:pos x="13" y="115"/>
              </a:cxn>
              <a:cxn ang="0">
                <a:pos x="39" y="69"/>
              </a:cxn>
              <a:cxn ang="0">
                <a:pos x="59" y="47"/>
              </a:cxn>
              <a:cxn ang="0">
                <a:pos x="97" y="22"/>
              </a:cxn>
              <a:cxn ang="0">
                <a:pos x="139" y="9"/>
              </a:cxn>
              <a:cxn ang="0">
                <a:pos x="161" y="7"/>
              </a:cxn>
              <a:cxn ang="0">
                <a:pos x="193" y="11"/>
              </a:cxn>
              <a:cxn ang="0">
                <a:pos x="244" y="35"/>
              </a:cxn>
              <a:cxn ang="0">
                <a:pos x="269" y="55"/>
              </a:cxn>
              <a:cxn ang="0">
                <a:pos x="287" y="83"/>
              </a:cxn>
              <a:cxn ang="0">
                <a:pos x="296" y="115"/>
              </a:cxn>
              <a:cxn ang="0">
                <a:pos x="292" y="160"/>
              </a:cxn>
              <a:cxn ang="0">
                <a:pos x="273" y="204"/>
              </a:cxn>
            </a:cxnLst>
            <a:rect l="0" t="0" r="r" b="b"/>
            <a:pathLst>
              <a:path w="306" h="265">
                <a:moveTo>
                  <a:pt x="306" y="119"/>
                </a:moveTo>
                <a:lnTo>
                  <a:pt x="306" y="119"/>
                </a:lnTo>
                <a:lnTo>
                  <a:pt x="303" y="104"/>
                </a:lnTo>
                <a:lnTo>
                  <a:pt x="299" y="90"/>
                </a:lnTo>
                <a:lnTo>
                  <a:pt x="295" y="78"/>
                </a:lnTo>
                <a:lnTo>
                  <a:pt x="288" y="65"/>
                </a:lnTo>
                <a:lnTo>
                  <a:pt x="280" y="54"/>
                </a:lnTo>
                <a:lnTo>
                  <a:pt x="270" y="44"/>
                </a:lnTo>
                <a:lnTo>
                  <a:pt x="259" y="35"/>
                </a:lnTo>
                <a:lnTo>
                  <a:pt x="248" y="27"/>
                </a:lnTo>
                <a:lnTo>
                  <a:pt x="236" y="20"/>
                </a:lnTo>
                <a:lnTo>
                  <a:pt x="223" y="13"/>
                </a:lnTo>
                <a:lnTo>
                  <a:pt x="209" y="9"/>
                </a:lnTo>
                <a:lnTo>
                  <a:pt x="196" y="5"/>
                </a:lnTo>
                <a:lnTo>
                  <a:pt x="182" y="2"/>
                </a:lnTo>
                <a:lnTo>
                  <a:pt x="168" y="0"/>
                </a:lnTo>
                <a:lnTo>
                  <a:pt x="154" y="0"/>
                </a:lnTo>
                <a:lnTo>
                  <a:pt x="141" y="2"/>
                </a:lnTo>
                <a:lnTo>
                  <a:pt x="141" y="2"/>
                </a:lnTo>
                <a:lnTo>
                  <a:pt x="127" y="5"/>
                </a:lnTo>
                <a:lnTo>
                  <a:pt x="113" y="9"/>
                </a:lnTo>
                <a:lnTo>
                  <a:pt x="99" y="14"/>
                </a:lnTo>
                <a:lnTo>
                  <a:pt x="86" y="21"/>
                </a:lnTo>
                <a:lnTo>
                  <a:pt x="72" y="29"/>
                </a:lnTo>
                <a:lnTo>
                  <a:pt x="59" y="39"/>
                </a:lnTo>
                <a:lnTo>
                  <a:pt x="47" y="49"/>
                </a:lnTo>
                <a:lnTo>
                  <a:pt x="36" y="61"/>
                </a:lnTo>
                <a:lnTo>
                  <a:pt x="26" y="72"/>
                </a:lnTo>
                <a:lnTo>
                  <a:pt x="18" y="86"/>
                </a:lnTo>
                <a:lnTo>
                  <a:pt x="11" y="98"/>
                </a:lnTo>
                <a:lnTo>
                  <a:pt x="6" y="113"/>
                </a:lnTo>
                <a:lnTo>
                  <a:pt x="2" y="127"/>
                </a:lnTo>
                <a:lnTo>
                  <a:pt x="0" y="141"/>
                </a:lnTo>
                <a:lnTo>
                  <a:pt x="0" y="156"/>
                </a:lnTo>
                <a:lnTo>
                  <a:pt x="4" y="171"/>
                </a:lnTo>
                <a:lnTo>
                  <a:pt x="4" y="171"/>
                </a:lnTo>
                <a:lnTo>
                  <a:pt x="10" y="184"/>
                </a:lnTo>
                <a:lnTo>
                  <a:pt x="17" y="196"/>
                </a:lnTo>
                <a:lnTo>
                  <a:pt x="28" y="208"/>
                </a:lnTo>
                <a:lnTo>
                  <a:pt x="39" y="219"/>
                </a:lnTo>
                <a:lnTo>
                  <a:pt x="51" y="229"/>
                </a:lnTo>
                <a:lnTo>
                  <a:pt x="65" y="237"/>
                </a:lnTo>
                <a:lnTo>
                  <a:pt x="79" y="244"/>
                </a:lnTo>
                <a:lnTo>
                  <a:pt x="93" y="250"/>
                </a:lnTo>
                <a:lnTo>
                  <a:pt x="93" y="250"/>
                </a:lnTo>
                <a:lnTo>
                  <a:pt x="108" y="252"/>
                </a:lnTo>
                <a:lnTo>
                  <a:pt x="124" y="255"/>
                </a:lnTo>
                <a:lnTo>
                  <a:pt x="141" y="256"/>
                </a:lnTo>
                <a:lnTo>
                  <a:pt x="156" y="259"/>
                </a:lnTo>
                <a:lnTo>
                  <a:pt x="156" y="259"/>
                </a:lnTo>
                <a:lnTo>
                  <a:pt x="167" y="261"/>
                </a:lnTo>
                <a:lnTo>
                  <a:pt x="167" y="261"/>
                </a:lnTo>
                <a:lnTo>
                  <a:pt x="167" y="262"/>
                </a:lnTo>
                <a:lnTo>
                  <a:pt x="168" y="262"/>
                </a:lnTo>
                <a:lnTo>
                  <a:pt x="168" y="262"/>
                </a:lnTo>
                <a:lnTo>
                  <a:pt x="179" y="265"/>
                </a:lnTo>
                <a:lnTo>
                  <a:pt x="190" y="265"/>
                </a:lnTo>
                <a:lnTo>
                  <a:pt x="203" y="262"/>
                </a:lnTo>
                <a:lnTo>
                  <a:pt x="214" y="258"/>
                </a:lnTo>
                <a:lnTo>
                  <a:pt x="225" y="252"/>
                </a:lnTo>
                <a:lnTo>
                  <a:pt x="236" y="247"/>
                </a:lnTo>
                <a:lnTo>
                  <a:pt x="255" y="233"/>
                </a:lnTo>
                <a:lnTo>
                  <a:pt x="255" y="233"/>
                </a:lnTo>
                <a:lnTo>
                  <a:pt x="266" y="222"/>
                </a:lnTo>
                <a:lnTo>
                  <a:pt x="277" y="210"/>
                </a:lnTo>
                <a:lnTo>
                  <a:pt x="285" y="196"/>
                </a:lnTo>
                <a:lnTo>
                  <a:pt x="293" y="182"/>
                </a:lnTo>
                <a:lnTo>
                  <a:pt x="299" y="166"/>
                </a:lnTo>
                <a:lnTo>
                  <a:pt x="303" y="150"/>
                </a:lnTo>
                <a:lnTo>
                  <a:pt x="306" y="134"/>
                </a:lnTo>
                <a:lnTo>
                  <a:pt x="306" y="119"/>
                </a:lnTo>
                <a:lnTo>
                  <a:pt x="306" y="119"/>
                </a:lnTo>
                <a:close/>
                <a:moveTo>
                  <a:pt x="273" y="204"/>
                </a:moveTo>
                <a:lnTo>
                  <a:pt x="273" y="204"/>
                </a:lnTo>
                <a:lnTo>
                  <a:pt x="266" y="212"/>
                </a:lnTo>
                <a:lnTo>
                  <a:pt x="259" y="221"/>
                </a:lnTo>
                <a:lnTo>
                  <a:pt x="249" y="229"/>
                </a:lnTo>
                <a:lnTo>
                  <a:pt x="240" y="237"/>
                </a:lnTo>
                <a:lnTo>
                  <a:pt x="229" y="244"/>
                </a:lnTo>
                <a:lnTo>
                  <a:pt x="218" y="250"/>
                </a:lnTo>
                <a:lnTo>
                  <a:pt x="207" y="254"/>
                </a:lnTo>
                <a:lnTo>
                  <a:pt x="196" y="256"/>
                </a:lnTo>
                <a:lnTo>
                  <a:pt x="196" y="256"/>
                </a:lnTo>
                <a:lnTo>
                  <a:pt x="203" y="254"/>
                </a:lnTo>
                <a:lnTo>
                  <a:pt x="209" y="250"/>
                </a:lnTo>
                <a:lnTo>
                  <a:pt x="209" y="250"/>
                </a:lnTo>
                <a:lnTo>
                  <a:pt x="211" y="248"/>
                </a:lnTo>
                <a:lnTo>
                  <a:pt x="211" y="247"/>
                </a:lnTo>
                <a:lnTo>
                  <a:pt x="209" y="245"/>
                </a:lnTo>
                <a:lnTo>
                  <a:pt x="208" y="245"/>
                </a:lnTo>
                <a:lnTo>
                  <a:pt x="208" y="245"/>
                </a:lnTo>
                <a:lnTo>
                  <a:pt x="203" y="248"/>
                </a:lnTo>
                <a:lnTo>
                  <a:pt x="196" y="251"/>
                </a:lnTo>
                <a:lnTo>
                  <a:pt x="179" y="252"/>
                </a:lnTo>
                <a:lnTo>
                  <a:pt x="163" y="252"/>
                </a:lnTo>
                <a:lnTo>
                  <a:pt x="150" y="250"/>
                </a:lnTo>
                <a:lnTo>
                  <a:pt x="150" y="250"/>
                </a:lnTo>
                <a:lnTo>
                  <a:pt x="139" y="248"/>
                </a:lnTo>
                <a:lnTo>
                  <a:pt x="128" y="247"/>
                </a:lnTo>
                <a:lnTo>
                  <a:pt x="108" y="244"/>
                </a:lnTo>
                <a:lnTo>
                  <a:pt x="108" y="244"/>
                </a:lnTo>
                <a:lnTo>
                  <a:pt x="97" y="241"/>
                </a:lnTo>
                <a:lnTo>
                  <a:pt x="86" y="239"/>
                </a:lnTo>
                <a:lnTo>
                  <a:pt x="75" y="233"/>
                </a:lnTo>
                <a:lnTo>
                  <a:pt x="65" y="226"/>
                </a:lnTo>
                <a:lnTo>
                  <a:pt x="47" y="212"/>
                </a:lnTo>
                <a:lnTo>
                  <a:pt x="29" y="197"/>
                </a:lnTo>
                <a:lnTo>
                  <a:pt x="29" y="197"/>
                </a:lnTo>
                <a:lnTo>
                  <a:pt x="22" y="190"/>
                </a:lnTo>
                <a:lnTo>
                  <a:pt x="17" y="182"/>
                </a:lnTo>
                <a:lnTo>
                  <a:pt x="13" y="174"/>
                </a:lnTo>
                <a:lnTo>
                  <a:pt x="10" y="167"/>
                </a:lnTo>
                <a:lnTo>
                  <a:pt x="7" y="159"/>
                </a:lnTo>
                <a:lnTo>
                  <a:pt x="7" y="149"/>
                </a:lnTo>
                <a:lnTo>
                  <a:pt x="7" y="141"/>
                </a:lnTo>
                <a:lnTo>
                  <a:pt x="9" y="133"/>
                </a:lnTo>
                <a:lnTo>
                  <a:pt x="13" y="115"/>
                </a:lnTo>
                <a:lnTo>
                  <a:pt x="20" y="98"/>
                </a:lnTo>
                <a:lnTo>
                  <a:pt x="29" y="83"/>
                </a:lnTo>
                <a:lnTo>
                  <a:pt x="39" y="69"/>
                </a:lnTo>
                <a:lnTo>
                  <a:pt x="39" y="69"/>
                </a:lnTo>
                <a:lnTo>
                  <a:pt x="48" y="58"/>
                </a:lnTo>
                <a:lnTo>
                  <a:pt x="59" y="47"/>
                </a:lnTo>
                <a:lnTo>
                  <a:pt x="72" y="39"/>
                </a:lnTo>
                <a:lnTo>
                  <a:pt x="84" y="31"/>
                </a:lnTo>
                <a:lnTo>
                  <a:pt x="97" y="22"/>
                </a:lnTo>
                <a:lnTo>
                  <a:pt x="110" y="17"/>
                </a:lnTo>
                <a:lnTo>
                  <a:pt x="124" y="13"/>
                </a:lnTo>
                <a:lnTo>
                  <a:pt x="139" y="9"/>
                </a:lnTo>
                <a:lnTo>
                  <a:pt x="139" y="9"/>
                </a:lnTo>
                <a:lnTo>
                  <a:pt x="150" y="7"/>
                </a:lnTo>
                <a:lnTo>
                  <a:pt x="161" y="7"/>
                </a:lnTo>
                <a:lnTo>
                  <a:pt x="172" y="7"/>
                </a:lnTo>
                <a:lnTo>
                  <a:pt x="183" y="9"/>
                </a:lnTo>
                <a:lnTo>
                  <a:pt x="193" y="11"/>
                </a:lnTo>
                <a:lnTo>
                  <a:pt x="204" y="14"/>
                </a:lnTo>
                <a:lnTo>
                  <a:pt x="225" y="22"/>
                </a:lnTo>
                <a:lnTo>
                  <a:pt x="244" y="35"/>
                </a:lnTo>
                <a:lnTo>
                  <a:pt x="252" y="40"/>
                </a:lnTo>
                <a:lnTo>
                  <a:pt x="260" y="49"/>
                </a:lnTo>
                <a:lnTo>
                  <a:pt x="269" y="55"/>
                </a:lnTo>
                <a:lnTo>
                  <a:pt x="276" y="65"/>
                </a:lnTo>
                <a:lnTo>
                  <a:pt x="281" y="73"/>
                </a:lnTo>
                <a:lnTo>
                  <a:pt x="287" y="83"/>
                </a:lnTo>
                <a:lnTo>
                  <a:pt x="287" y="83"/>
                </a:lnTo>
                <a:lnTo>
                  <a:pt x="293" y="98"/>
                </a:lnTo>
                <a:lnTo>
                  <a:pt x="296" y="115"/>
                </a:lnTo>
                <a:lnTo>
                  <a:pt x="298" y="130"/>
                </a:lnTo>
                <a:lnTo>
                  <a:pt x="296" y="145"/>
                </a:lnTo>
                <a:lnTo>
                  <a:pt x="292" y="160"/>
                </a:lnTo>
                <a:lnTo>
                  <a:pt x="288" y="175"/>
                </a:lnTo>
                <a:lnTo>
                  <a:pt x="281" y="189"/>
                </a:lnTo>
                <a:lnTo>
                  <a:pt x="273" y="204"/>
                </a:lnTo>
                <a:lnTo>
                  <a:pt x="273" y="204"/>
                </a:lnTo>
                <a:close/>
              </a:path>
            </a:pathLst>
          </a:custGeom>
          <a:solidFill>
            <a:srgbClr val="00518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chenying0907 138"/>
          <p:cNvSpPr>
            <a:spLocks noEditPoints="1"/>
          </p:cNvSpPr>
          <p:nvPr/>
        </p:nvSpPr>
        <p:spPr bwMode="auto">
          <a:xfrm>
            <a:off x="4707230" y="2396949"/>
            <a:ext cx="2843063" cy="1141548"/>
          </a:xfrm>
          <a:custGeom>
            <a:avLst/>
            <a:gdLst/>
            <a:ahLst/>
            <a:cxnLst>
              <a:cxn ang="0">
                <a:pos x="306" y="75"/>
              </a:cxn>
              <a:cxn ang="0">
                <a:pos x="301" y="64"/>
              </a:cxn>
              <a:cxn ang="0">
                <a:pos x="301" y="63"/>
              </a:cxn>
              <a:cxn ang="0">
                <a:pos x="264" y="33"/>
              </a:cxn>
              <a:cxn ang="0">
                <a:pos x="245" y="9"/>
              </a:cxn>
              <a:cxn ang="0">
                <a:pos x="239" y="1"/>
              </a:cxn>
              <a:cxn ang="0">
                <a:pos x="239" y="7"/>
              </a:cxn>
              <a:cxn ang="0">
                <a:pos x="253" y="30"/>
              </a:cxn>
              <a:cxn ang="0">
                <a:pos x="261" y="38"/>
              </a:cxn>
              <a:cxn ang="0">
                <a:pos x="252" y="30"/>
              </a:cxn>
              <a:cxn ang="0">
                <a:pos x="224" y="7"/>
              </a:cxn>
              <a:cxn ang="0">
                <a:pos x="205" y="0"/>
              </a:cxn>
              <a:cxn ang="0">
                <a:pos x="198" y="1"/>
              </a:cxn>
              <a:cxn ang="0">
                <a:pos x="198" y="3"/>
              </a:cxn>
              <a:cxn ang="0">
                <a:pos x="222" y="27"/>
              </a:cxn>
              <a:cxn ang="0">
                <a:pos x="201" y="20"/>
              </a:cxn>
              <a:cxn ang="0">
                <a:pos x="197" y="23"/>
              </a:cxn>
              <a:cxn ang="0">
                <a:pos x="234" y="60"/>
              </a:cxn>
              <a:cxn ang="0">
                <a:pos x="278" y="92"/>
              </a:cxn>
              <a:cxn ang="0">
                <a:pos x="241" y="102"/>
              </a:cxn>
              <a:cxn ang="0">
                <a:pos x="161" y="103"/>
              </a:cxn>
              <a:cxn ang="0">
                <a:pos x="23" y="102"/>
              </a:cxn>
              <a:cxn ang="0">
                <a:pos x="1" y="104"/>
              </a:cxn>
              <a:cxn ang="0">
                <a:pos x="4" y="108"/>
              </a:cxn>
              <a:cxn ang="0">
                <a:pos x="77" y="111"/>
              </a:cxn>
              <a:cxn ang="0">
                <a:pos x="209" y="108"/>
              </a:cxn>
              <a:cxn ang="0">
                <a:pos x="256" y="121"/>
              </a:cxn>
              <a:cxn ang="0">
                <a:pos x="219" y="179"/>
              </a:cxn>
              <a:cxn ang="0">
                <a:pos x="205" y="197"/>
              </a:cxn>
              <a:cxn ang="0">
                <a:pos x="202" y="206"/>
              </a:cxn>
              <a:cxn ang="0">
                <a:pos x="213" y="206"/>
              </a:cxn>
              <a:cxn ang="0">
                <a:pos x="215" y="206"/>
              </a:cxn>
              <a:cxn ang="0">
                <a:pos x="223" y="206"/>
              </a:cxn>
              <a:cxn ang="0">
                <a:pos x="244" y="177"/>
              </a:cxn>
              <a:cxn ang="0">
                <a:pos x="263" y="143"/>
              </a:cxn>
              <a:cxn ang="0">
                <a:pos x="282" y="117"/>
              </a:cxn>
              <a:cxn ang="0">
                <a:pos x="282" y="115"/>
              </a:cxn>
              <a:cxn ang="0">
                <a:pos x="285" y="103"/>
              </a:cxn>
              <a:cxn ang="0">
                <a:pos x="293" y="102"/>
              </a:cxn>
              <a:cxn ang="0">
                <a:pos x="293" y="102"/>
              </a:cxn>
              <a:cxn ang="0">
                <a:pos x="301" y="102"/>
              </a:cxn>
              <a:cxn ang="0">
                <a:pos x="301" y="100"/>
              </a:cxn>
              <a:cxn ang="0">
                <a:pos x="297" y="85"/>
              </a:cxn>
              <a:cxn ang="0">
                <a:pos x="304" y="88"/>
              </a:cxn>
              <a:cxn ang="0">
                <a:pos x="315" y="85"/>
              </a:cxn>
              <a:cxn ang="0">
                <a:pos x="286" y="84"/>
              </a:cxn>
              <a:cxn ang="0">
                <a:pos x="284" y="86"/>
              </a:cxn>
              <a:cxn ang="0">
                <a:pos x="271" y="74"/>
              </a:cxn>
              <a:cxn ang="0">
                <a:pos x="286" y="84"/>
              </a:cxn>
              <a:cxn ang="0">
                <a:pos x="245" y="36"/>
              </a:cxn>
              <a:cxn ang="0">
                <a:pos x="216" y="9"/>
              </a:cxn>
              <a:cxn ang="0">
                <a:pos x="245" y="36"/>
              </a:cxn>
              <a:cxn ang="0">
                <a:pos x="274" y="60"/>
              </a:cxn>
              <a:cxn ang="0">
                <a:pos x="292" y="75"/>
              </a:cxn>
              <a:cxn ang="0">
                <a:pos x="252" y="51"/>
              </a:cxn>
              <a:cxn ang="0">
                <a:pos x="260" y="55"/>
              </a:cxn>
            </a:cxnLst>
            <a:rect l="0" t="0" r="r" b="b"/>
            <a:pathLst>
              <a:path w="315" h="208">
                <a:moveTo>
                  <a:pt x="314" y="84"/>
                </a:moveTo>
                <a:lnTo>
                  <a:pt x="314" y="84"/>
                </a:lnTo>
                <a:lnTo>
                  <a:pt x="306" y="75"/>
                </a:lnTo>
                <a:lnTo>
                  <a:pt x="297" y="66"/>
                </a:lnTo>
                <a:lnTo>
                  <a:pt x="297" y="66"/>
                </a:lnTo>
                <a:lnTo>
                  <a:pt x="301" y="64"/>
                </a:lnTo>
                <a:lnTo>
                  <a:pt x="303" y="64"/>
                </a:lnTo>
                <a:lnTo>
                  <a:pt x="301" y="63"/>
                </a:lnTo>
                <a:lnTo>
                  <a:pt x="301" y="63"/>
                </a:lnTo>
                <a:lnTo>
                  <a:pt x="290" y="58"/>
                </a:lnTo>
                <a:lnTo>
                  <a:pt x="281" y="49"/>
                </a:lnTo>
                <a:lnTo>
                  <a:pt x="264" y="33"/>
                </a:lnTo>
                <a:lnTo>
                  <a:pt x="264" y="33"/>
                </a:lnTo>
                <a:lnTo>
                  <a:pt x="250" y="18"/>
                </a:lnTo>
                <a:lnTo>
                  <a:pt x="245" y="9"/>
                </a:lnTo>
                <a:lnTo>
                  <a:pt x="241" y="1"/>
                </a:lnTo>
                <a:lnTo>
                  <a:pt x="241" y="1"/>
                </a:lnTo>
                <a:lnTo>
                  <a:pt x="239" y="1"/>
                </a:lnTo>
                <a:lnTo>
                  <a:pt x="238" y="1"/>
                </a:lnTo>
                <a:lnTo>
                  <a:pt x="238" y="1"/>
                </a:lnTo>
                <a:lnTo>
                  <a:pt x="239" y="7"/>
                </a:lnTo>
                <a:lnTo>
                  <a:pt x="241" y="12"/>
                </a:lnTo>
                <a:lnTo>
                  <a:pt x="246" y="20"/>
                </a:lnTo>
                <a:lnTo>
                  <a:pt x="253" y="30"/>
                </a:lnTo>
                <a:lnTo>
                  <a:pt x="260" y="37"/>
                </a:lnTo>
                <a:lnTo>
                  <a:pt x="260" y="37"/>
                </a:lnTo>
                <a:lnTo>
                  <a:pt x="261" y="38"/>
                </a:lnTo>
                <a:lnTo>
                  <a:pt x="261" y="38"/>
                </a:lnTo>
                <a:lnTo>
                  <a:pt x="252" y="30"/>
                </a:lnTo>
                <a:lnTo>
                  <a:pt x="252" y="30"/>
                </a:lnTo>
                <a:lnTo>
                  <a:pt x="242" y="20"/>
                </a:lnTo>
                <a:lnTo>
                  <a:pt x="231" y="11"/>
                </a:lnTo>
                <a:lnTo>
                  <a:pt x="224" y="7"/>
                </a:lnTo>
                <a:lnTo>
                  <a:pt x="219" y="3"/>
                </a:lnTo>
                <a:lnTo>
                  <a:pt x="212" y="1"/>
                </a:lnTo>
                <a:lnTo>
                  <a:pt x="205" y="0"/>
                </a:lnTo>
                <a:lnTo>
                  <a:pt x="205" y="0"/>
                </a:lnTo>
                <a:lnTo>
                  <a:pt x="200" y="0"/>
                </a:lnTo>
                <a:lnTo>
                  <a:pt x="198" y="1"/>
                </a:lnTo>
                <a:lnTo>
                  <a:pt x="197" y="1"/>
                </a:lnTo>
                <a:lnTo>
                  <a:pt x="198" y="3"/>
                </a:lnTo>
                <a:lnTo>
                  <a:pt x="198" y="3"/>
                </a:lnTo>
                <a:lnTo>
                  <a:pt x="209" y="15"/>
                </a:lnTo>
                <a:lnTo>
                  <a:pt x="222" y="27"/>
                </a:lnTo>
                <a:lnTo>
                  <a:pt x="222" y="27"/>
                </a:lnTo>
                <a:lnTo>
                  <a:pt x="208" y="20"/>
                </a:lnTo>
                <a:lnTo>
                  <a:pt x="208" y="20"/>
                </a:lnTo>
                <a:lnTo>
                  <a:pt x="201" y="20"/>
                </a:lnTo>
                <a:lnTo>
                  <a:pt x="197" y="22"/>
                </a:lnTo>
                <a:lnTo>
                  <a:pt x="195" y="22"/>
                </a:lnTo>
                <a:lnTo>
                  <a:pt x="197" y="23"/>
                </a:lnTo>
                <a:lnTo>
                  <a:pt x="197" y="23"/>
                </a:lnTo>
                <a:lnTo>
                  <a:pt x="215" y="42"/>
                </a:lnTo>
                <a:lnTo>
                  <a:pt x="234" y="60"/>
                </a:lnTo>
                <a:lnTo>
                  <a:pt x="256" y="77"/>
                </a:lnTo>
                <a:lnTo>
                  <a:pt x="278" y="92"/>
                </a:lnTo>
                <a:lnTo>
                  <a:pt x="278" y="92"/>
                </a:lnTo>
                <a:lnTo>
                  <a:pt x="271" y="100"/>
                </a:lnTo>
                <a:lnTo>
                  <a:pt x="271" y="100"/>
                </a:lnTo>
                <a:lnTo>
                  <a:pt x="241" y="102"/>
                </a:lnTo>
                <a:lnTo>
                  <a:pt x="206" y="103"/>
                </a:lnTo>
                <a:lnTo>
                  <a:pt x="161" y="103"/>
                </a:lnTo>
                <a:lnTo>
                  <a:pt x="161" y="103"/>
                </a:lnTo>
                <a:lnTo>
                  <a:pt x="83" y="102"/>
                </a:lnTo>
                <a:lnTo>
                  <a:pt x="43" y="102"/>
                </a:lnTo>
                <a:lnTo>
                  <a:pt x="23" y="102"/>
                </a:lnTo>
                <a:lnTo>
                  <a:pt x="4" y="104"/>
                </a:lnTo>
                <a:lnTo>
                  <a:pt x="4" y="104"/>
                </a:lnTo>
                <a:lnTo>
                  <a:pt x="1" y="104"/>
                </a:lnTo>
                <a:lnTo>
                  <a:pt x="0" y="106"/>
                </a:lnTo>
                <a:lnTo>
                  <a:pt x="1" y="107"/>
                </a:lnTo>
                <a:lnTo>
                  <a:pt x="4" y="108"/>
                </a:lnTo>
                <a:lnTo>
                  <a:pt x="4" y="108"/>
                </a:lnTo>
                <a:lnTo>
                  <a:pt x="40" y="111"/>
                </a:lnTo>
                <a:lnTo>
                  <a:pt x="77" y="111"/>
                </a:lnTo>
                <a:lnTo>
                  <a:pt x="151" y="110"/>
                </a:lnTo>
                <a:lnTo>
                  <a:pt x="151" y="110"/>
                </a:lnTo>
                <a:lnTo>
                  <a:pt x="209" y="108"/>
                </a:lnTo>
                <a:lnTo>
                  <a:pt x="267" y="104"/>
                </a:lnTo>
                <a:lnTo>
                  <a:pt x="267" y="104"/>
                </a:lnTo>
                <a:lnTo>
                  <a:pt x="256" y="121"/>
                </a:lnTo>
                <a:lnTo>
                  <a:pt x="245" y="139"/>
                </a:lnTo>
                <a:lnTo>
                  <a:pt x="245" y="139"/>
                </a:lnTo>
                <a:lnTo>
                  <a:pt x="219" y="179"/>
                </a:lnTo>
                <a:lnTo>
                  <a:pt x="219" y="179"/>
                </a:lnTo>
                <a:lnTo>
                  <a:pt x="209" y="191"/>
                </a:lnTo>
                <a:lnTo>
                  <a:pt x="205" y="197"/>
                </a:lnTo>
                <a:lnTo>
                  <a:pt x="202" y="205"/>
                </a:lnTo>
                <a:lnTo>
                  <a:pt x="202" y="205"/>
                </a:lnTo>
                <a:lnTo>
                  <a:pt x="202" y="206"/>
                </a:lnTo>
                <a:lnTo>
                  <a:pt x="204" y="208"/>
                </a:lnTo>
                <a:lnTo>
                  <a:pt x="208" y="208"/>
                </a:lnTo>
                <a:lnTo>
                  <a:pt x="213" y="206"/>
                </a:lnTo>
                <a:lnTo>
                  <a:pt x="213" y="206"/>
                </a:lnTo>
                <a:lnTo>
                  <a:pt x="215" y="206"/>
                </a:lnTo>
                <a:lnTo>
                  <a:pt x="215" y="206"/>
                </a:lnTo>
                <a:lnTo>
                  <a:pt x="216" y="206"/>
                </a:lnTo>
                <a:lnTo>
                  <a:pt x="219" y="206"/>
                </a:lnTo>
                <a:lnTo>
                  <a:pt x="223" y="206"/>
                </a:lnTo>
                <a:lnTo>
                  <a:pt x="223" y="206"/>
                </a:lnTo>
                <a:lnTo>
                  <a:pt x="234" y="192"/>
                </a:lnTo>
                <a:lnTo>
                  <a:pt x="244" y="177"/>
                </a:lnTo>
                <a:lnTo>
                  <a:pt x="260" y="147"/>
                </a:lnTo>
                <a:lnTo>
                  <a:pt x="260" y="147"/>
                </a:lnTo>
                <a:lnTo>
                  <a:pt x="263" y="143"/>
                </a:lnTo>
                <a:lnTo>
                  <a:pt x="263" y="143"/>
                </a:lnTo>
                <a:lnTo>
                  <a:pt x="272" y="131"/>
                </a:lnTo>
                <a:lnTo>
                  <a:pt x="282" y="117"/>
                </a:lnTo>
                <a:lnTo>
                  <a:pt x="282" y="117"/>
                </a:lnTo>
                <a:lnTo>
                  <a:pt x="282" y="117"/>
                </a:lnTo>
                <a:lnTo>
                  <a:pt x="282" y="115"/>
                </a:lnTo>
                <a:lnTo>
                  <a:pt x="277" y="114"/>
                </a:lnTo>
                <a:lnTo>
                  <a:pt x="277" y="114"/>
                </a:lnTo>
                <a:lnTo>
                  <a:pt x="285" y="103"/>
                </a:lnTo>
                <a:lnTo>
                  <a:pt x="285" y="103"/>
                </a:lnTo>
                <a:lnTo>
                  <a:pt x="293" y="102"/>
                </a:lnTo>
                <a:lnTo>
                  <a:pt x="293" y="102"/>
                </a:lnTo>
                <a:lnTo>
                  <a:pt x="293" y="102"/>
                </a:lnTo>
                <a:lnTo>
                  <a:pt x="293" y="102"/>
                </a:lnTo>
                <a:lnTo>
                  <a:pt x="293" y="102"/>
                </a:lnTo>
                <a:lnTo>
                  <a:pt x="293" y="102"/>
                </a:lnTo>
                <a:lnTo>
                  <a:pt x="299" y="102"/>
                </a:lnTo>
                <a:lnTo>
                  <a:pt x="301" y="102"/>
                </a:lnTo>
                <a:lnTo>
                  <a:pt x="301" y="100"/>
                </a:lnTo>
                <a:lnTo>
                  <a:pt x="301" y="100"/>
                </a:lnTo>
                <a:lnTo>
                  <a:pt x="301" y="100"/>
                </a:lnTo>
                <a:lnTo>
                  <a:pt x="292" y="93"/>
                </a:lnTo>
                <a:lnTo>
                  <a:pt x="292" y="93"/>
                </a:lnTo>
                <a:lnTo>
                  <a:pt x="297" y="85"/>
                </a:lnTo>
                <a:lnTo>
                  <a:pt x="297" y="85"/>
                </a:lnTo>
                <a:lnTo>
                  <a:pt x="304" y="88"/>
                </a:lnTo>
                <a:lnTo>
                  <a:pt x="304" y="88"/>
                </a:lnTo>
                <a:lnTo>
                  <a:pt x="311" y="88"/>
                </a:lnTo>
                <a:lnTo>
                  <a:pt x="314" y="86"/>
                </a:lnTo>
                <a:lnTo>
                  <a:pt x="315" y="85"/>
                </a:lnTo>
                <a:lnTo>
                  <a:pt x="314" y="84"/>
                </a:lnTo>
                <a:lnTo>
                  <a:pt x="314" y="84"/>
                </a:lnTo>
                <a:close/>
                <a:moveTo>
                  <a:pt x="286" y="84"/>
                </a:moveTo>
                <a:lnTo>
                  <a:pt x="286" y="84"/>
                </a:lnTo>
                <a:lnTo>
                  <a:pt x="284" y="86"/>
                </a:lnTo>
                <a:lnTo>
                  <a:pt x="284" y="86"/>
                </a:lnTo>
                <a:lnTo>
                  <a:pt x="256" y="66"/>
                </a:lnTo>
                <a:lnTo>
                  <a:pt x="256" y="66"/>
                </a:lnTo>
                <a:lnTo>
                  <a:pt x="271" y="74"/>
                </a:lnTo>
                <a:lnTo>
                  <a:pt x="288" y="82"/>
                </a:lnTo>
                <a:lnTo>
                  <a:pt x="288" y="82"/>
                </a:lnTo>
                <a:lnTo>
                  <a:pt x="286" y="84"/>
                </a:lnTo>
                <a:lnTo>
                  <a:pt x="286" y="84"/>
                </a:lnTo>
                <a:close/>
                <a:moveTo>
                  <a:pt x="245" y="36"/>
                </a:moveTo>
                <a:lnTo>
                  <a:pt x="245" y="36"/>
                </a:lnTo>
                <a:lnTo>
                  <a:pt x="230" y="23"/>
                </a:lnTo>
                <a:lnTo>
                  <a:pt x="216" y="9"/>
                </a:lnTo>
                <a:lnTo>
                  <a:pt x="216" y="9"/>
                </a:lnTo>
                <a:lnTo>
                  <a:pt x="224" y="15"/>
                </a:lnTo>
                <a:lnTo>
                  <a:pt x="231" y="22"/>
                </a:lnTo>
                <a:lnTo>
                  <a:pt x="245" y="36"/>
                </a:lnTo>
                <a:lnTo>
                  <a:pt x="245" y="36"/>
                </a:lnTo>
                <a:close/>
                <a:moveTo>
                  <a:pt x="274" y="60"/>
                </a:moveTo>
                <a:lnTo>
                  <a:pt x="274" y="60"/>
                </a:lnTo>
                <a:lnTo>
                  <a:pt x="282" y="67"/>
                </a:lnTo>
                <a:lnTo>
                  <a:pt x="292" y="75"/>
                </a:lnTo>
                <a:lnTo>
                  <a:pt x="292" y="75"/>
                </a:lnTo>
                <a:lnTo>
                  <a:pt x="271" y="64"/>
                </a:lnTo>
                <a:lnTo>
                  <a:pt x="252" y="51"/>
                </a:lnTo>
                <a:lnTo>
                  <a:pt x="252" y="51"/>
                </a:lnTo>
                <a:lnTo>
                  <a:pt x="248" y="48"/>
                </a:lnTo>
                <a:lnTo>
                  <a:pt x="248" y="48"/>
                </a:lnTo>
                <a:lnTo>
                  <a:pt x="260" y="55"/>
                </a:lnTo>
                <a:lnTo>
                  <a:pt x="274" y="60"/>
                </a:lnTo>
                <a:lnTo>
                  <a:pt x="274" y="60"/>
                </a:lnTo>
                <a:close/>
              </a:path>
            </a:pathLst>
          </a:custGeom>
          <a:solidFill>
            <a:srgbClr val="00518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五專</a:t>
            </a:r>
            <a:r>
              <a:rPr lang="zh-TW" altLang="en-US" sz="44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免試入學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16" name="文本占位符 2"/>
          <p:cNvSpPr txBox="1">
            <a:spLocks/>
          </p:cNvSpPr>
          <p:nvPr/>
        </p:nvSpPr>
        <p:spPr>
          <a:xfrm>
            <a:off x="7259063" y="3829621"/>
            <a:ext cx="3548477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聯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合</a:t>
            </a:r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免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試入學</a:t>
            </a:r>
            <a:endParaRPr lang="en-US" altLang="zh-TW" sz="44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現場登記分發</a:t>
            </a: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17" name="文本占位符 2"/>
          <p:cNvSpPr txBox="1">
            <a:spLocks/>
          </p:cNvSpPr>
          <p:nvPr/>
        </p:nvSpPr>
        <p:spPr>
          <a:xfrm>
            <a:off x="1158753" y="3829621"/>
            <a:ext cx="3548477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優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先</a:t>
            </a:r>
            <a:r>
              <a:rPr lang="zh-TW" altLang="en-US" sz="4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免</a:t>
            </a:r>
            <a:r>
              <a:rPr lang="zh-TW" altLang="en-US" sz="4400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試入學</a:t>
            </a:r>
            <a:endParaRPr lang="zh-CN" altLang="en-US" sz="44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18" name="文本占位符 2"/>
          <p:cNvSpPr txBox="1">
            <a:spLocks/>
          </p:cNvSpPr>
          <p:nvPr/>
        </p:nvSpPr>
        <p:spPr>
          <a:xfrm>
            <a:off x="2360621" y="2382618"/>
            <a:ext cx="1203296" cy="1070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五專優免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19" name="文本占位符 2"/>
          <p:cNvSpPr txBox="1">
            <a:spLocks/>
          </p:cNvSpPr>
          <p:nvPr/>
        </p:nvSpPr>
        <p:spPr>
          <a:xfrm>
            <a:off x="8549576" y="2382618"/>
            <a:ext cx="1203296" cy="10704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五專聯免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21" name="矩形 20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各項升學管道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  <a:endParaRPr lang="zh-TW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155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2" name="矩形 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3" cstate="print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42" y="526912"/>
            <a:ext cx="3069953" cy="3029559"/>
          </a:xfrm>
          <a:prstGeom prst="rect">
            <a:avLst/>
          </a:prstGeom>
        </p:spPr>
      </p:pic>
      <p:sp>
        <p:nvSpPr>
          <p:cNvPr id="7" name="PA_文本框 2"/>
          <p:cNvSpPr txBox="1"/>
          <p:nvPr>
            <p:custDataLst>
              <p:tags r:id="rId1"/>
            </p:custDataLst>
          </p:nvPr>
        </p:nvSpPr>
        <p:spPr>
          <a:xfrm>
            <a:off x="4157007" y="3912263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升學重要時程</a:t>
            </a:r>
            <a:endParaRPr lang="zh-CN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72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1474773" y="2639493"/>
            <a:ext cx="2859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適性輔導 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32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algn="r"/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多元學習</a:t>
            </a:r>
            <a:r>
              <a:rPr lang="zh-TW" altLang="en-US" sz="2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表現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35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algn="r"/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教育</a:t>
            </a:r>
            <a:r>
              <a:rPr lang="zh-TW" altLang="en-US" sz="2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會考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33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</a:t>
            </a:r>
          </a:p>
        </p:txBody>
      </p:sp>
      <p:grpSp>
        <p:nvGrpSpPr>
          <p:cNvPr id="16" name="chenying0907 15"/>
          <p:cNvGrpSpPr>
            <a:grpSpLocks/>
          </p:cNvGrpSpPr>
          <p:nvPr/>
        </p:nvGrpSpPr>
        <p:grpSpPr bwMode="auto">
          <a:xfrm>
            <a:off x="4371617" y="1605948"/>
            <a:ext cx="3827900" cy="3827900"/>
            <a:chOff x="3134916" y="1290638"/>
            <a:chExt cx="2827821" cy="2826544"/>
          </a:xfrm>
        </p:grpSpPr>
        <p:sp>
          <p:nvSpPr>
            <p:cNvPr id="17" name="箭头1"/>
            <p:cNvSpPr>
              <a:spLocks noChangeAspect="1"/>
            </p:cNvSpPr>
            <p:nvPr/>
          </p:nvSpPr>
          <p:spPr bwMode="auto">
            <a:xfrm>
              <a:off x="4571849" y="1290638"/>
              <a:ext cx="1390888" cy="1601338"/>
            </a:xfrm>
            <a:custGeom>
              <a:avLst/>
              <a:gdLst>
                <a:gd name="T0" fmla="*/ 35 w 1260"/>
                <a:gd name="T1" fmla="*/ 1 h 1451"/>
                <a:gd name="T2" fmla="*/ 100 w 1260"/>
                <a:gd name="T3" fmla="*/ 6 h 1451"/>
                <a:gd name="T4" fmla="*/ 162 w 1260"/>
                <a:gd name="T5" fmla="*/ 13 h 1451"/>
                <a:gd name="T6" fmla="*/ 225 w 1260"/>
                <a:gd name="T7" fmla="*/ 23 h 1451"/>
                <a:gd name="T8" fmla="*/ 285 w 1260"/>
                <a:gd name="T9" fmla="*/ 37 h 1451"/>
                <a:gd name="T10" fmla="*/ 345 w 1260"/>
                <a:gd name="T11" fmla="*/ 53 h 1451"/>
                <a:gd name="T12" fmla="*/ 404 w 1260"/>
                <a:gd name="T13" fmla="*/ 72 h 1451"/>
                <a:gd name="T14" fmla="*/ 461 w 1260"/>
                <a:gd name="T15" fmla="*/ 94 h 1451"/>
                <a:gd name="T16" fmla="*/ 517 w 1260"/>
                <a:gd name="T17" fmla="*/ 119 h 1451"/>
                <a:gd name="T18" fmla="*/ 572 w 1260"/>
                <a:gd name="T19" fmla="*/ 145 h 1451"/>
                <a:gd name="T20" fmla="*/ 625 w 1260"/>
                <a:gd name="T21" fmla="*/ 175 h 1451"/>
                <a:gd name="T22" fmla="*/ 676 w 1260"/>
                <a:gd name="T23" fmla="*/ 206 h 1451"/>
                <a:gd name="T24" fmla="*/ 726 w 1260"/>
                <a:gd name="T25" fmla="*/ 240 h 1451"/>
                <a:gd name="T26" fmla="*/ 774 w 1260"/>
                <a:gd name="T27" fmla="*/ 277 h 1451"/>
                <a:gd name="T28" fmla="*/ 820 w 1260"/>
                <a:gd name="T29" fmla="*/ 316 h 1451"/>
                <a:gd name="T30" fmla="*/ 866 w 1260"/>
                <a:gd name="T31" fmla="*/ 356 h 1451"/>
                <a:gd name="T32" fmla="*/ 908 w 1260"/>
                <a:gd name="T33" fmla="*/ 398 h 1451"/>
                <a:gd name="T34" fmla="*/ 948 w 1260"/>
                <a:gd name="T35" fmla="*/ 444 h 1451"/>
                <a:gd name="T36" fmla="*/ 986 w 1260"/>
                <a:gd name="T37" fmla="*/ 490 h 1451"/>
                <a:gd name="T38" fmla="*/ 1023 w 1260"/>
                <a:gd name="T39" fmla="*/ 538 h 1451"/>
                <a:gd name="T40" fmla="*/ 1057 w 1260"/>
                <a:gd name="T41" fmla="*/ 589 h 1451"/>
                <a:gd name="T42" fmla="*/ 1088 w 1260"/>
                <a:gd name="T43" fmla="*/ 640 h 1451"/>
                <a:gd name="T44" fmla="*/ 1117 w 1260"/>
                <a:gd name="T45" fmla="*/ 693 h 1451"/>
                <a:gd name="T46" fmla="*/ 1144 w 1260"/>
                <a:gd name="T47" fmla="*/ 748 h 1451"/>
                <a:gd name="T48" fmla="*/ 1168 w 1260"/>
                <a:gd name="T49" fmla="*/ 804 h 1451"/>
                <a:gd name="T50" fmla="*/ 1190 w 1260"/>
                <a:gd name="T51" fmla="*/ 861 h 1451"/>
                <a:gd name="T52" fmla="*/ 1209 w 1260"/>
                <a:gd name="T53" fmla="*/ 921 h 1451"/>
                <a:gd name="T54" fmla="*/ 1224 w 1260"/>
                <a:gd name="T55" fmla="*/ 980 h 1451"/>
                <a:gd name="T56" fmla="*/ 1237 w 1260"/>
                <a:gd name="T57" fmla="*/ 1042 h 1451"/>
                <a:gd name="T58" fmla="*/ 1248 w 1260"/>
                <a:gd name="T59" fmla="*/ 1104 h 1451"/>
                <a:gd name="T60" fmla="*/ 1255 w 1260"/>
                <a:gd name="T61" fmla="*/ 1166 h 1451"/>
                <a:gd name="T62" fmla="*/ 1259 w 1260"/>
                <a:gd name="T63" fmla="*/ 1231 h 1451"/>
                <a:gd name="T64" fmla="*/ 921 w 1260"/>
                <a:gd name="T65" fmla="*/ 1451 h 1451"/>
                <a:gd name="T66" fmla="*/ 622 w 1260"/>
                <a:gd name="T67" fmla="*/ 1231 h 1451"/>
                <a:gd name="T68" fmla="*/ 616 w 1260"/>
                <a:gd name="T69" fmla="*/ 1184 h 1451"/>
                <a:gd name="T70" fmla="*/ 608 w 1260"/>
                <a:gd name="T71" fmla="*/ 1139 h 1451"/>
                <a:gd name="T72" fmla="*/ 597 w 1260"/>
                <a:gd name="T73" fmla="*/ 1096 h 1451"/>
                <a:gd name="T74" fmla="*/ 588 w 1260"/>
                <a:gd name="T75" fmla="*/ 1067 h 1451"/>
                <a:gd name="T76" fmla="*/ 572 w 1260"/>
                <a:gd name="T77" fmla="*/ 1025 h 1451"/>
                <a:gd name="T78" fmla="*/ 559 w 1260"/>
                <a:gd name="T79" fmla="*/ 998 h 1451"/>
                <a:gd name="T80" fmla="*/ 539 w 1260"/>
                <a:gd name="T81" fmla="*/ 959 h 1451"/>
                <a:gd name="T82" fmla="*/ 523 w 1260"/>
                <a:gd name="T83" fmla="*/ 934 h 1451"/>
                <a:gd name="T84" fmla="*/ 498 w 1260"/>
                <a:gd name="T85" fmla="*/ 898 h 1451"/>
                <a:gd name="T86" fmla="*/ 480 w 1260"/>
                <a:gd name="T87" fmla="*/ 874 h 1451"/>
                <a:gd name="T88" fmla="*/ 461 w 1260"/>
                <a:gd name="T89" fmla="*/ 852 h 1451"/>
                <a:gd name="T90" fmla="*/ 431 w 1260"/>
                <a:gd name="T91" fmla="*/ 821 h 1451"/>
                <a:gd name="T92" fmla="*/ 399 w 1260"/>
                <a:gd name="T93" fmla="*/ 791 h 1451"/>
                <a:gd name="T94" fmla="*/ 375 w 1260"/>
                <a:gd name="T95" fmla="*/ 773 h 1451"/>
                <a:gd name="T96" fmla="*/ 352 w 1260"/>
                <a:gd name="T97" fmla="*/ 755 h 1451"/>
                <a:gd name="T98" fmla="*/ 328 w 1260"/>
                <a:gd name="T99" fmla="*/ 739 h 1451"/>
                <a:gd name="T100" fmla="*/ 290 w 1260"/>
                <a:gd name="T101" fmla="*/ 716 h 1451"/>
                <a:gd name="T102" fmla="*/ 264 w 1260"/>
                <a:gd name="T103" fmla="*/ 702 h 1451"/>
                <a:gd name="T104" fmla="*/ 223 w 1260"/>
                <a:gd name="T105" fmla="*/ 684 h 1451"/>
                <a:gd name="T106" fmla="*/ 181 w 1260"/>
                <a:gd name="T107" fmla="*/ 669 h 1451"/>
                <a:gd name="T108" fmla="*/ 137 w 1260"/>
                <a:gd name="T109" fmla="*/ 656 h 1451"/>
                <a:gd name="T110" fmla="*/ 108 w 1260"/>
                <a:gd name="T111" fmla="*/ 649 h 1451"/>
                <a:gd name="T112" fmla="*/ 63 w 1260"/>
                <a:gd name="T113" fmla="*/ 642 h 1451"/>
                <a:gd name="T114" fmla="*/ 31 w 1260"/>
                <a:gd name="T115" fmla="*/ 639 h 1451"/>
                <a:gd name="T116" fmla="*/ 0 w 1260"/>
                <a:gd name="T117" fmla="*/ 637 h 1451"/>
                <a:gd name="T118" fmla="*/ 3 w 1260"/>
                <a:gd name="T119" fmla="*/ 0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0" h="1451">
                  <a:moveTo>
                    <a:pt x="3" y="0"/>
                  </a:moveTo>
                  <a:lnTo>
                    <a:pt x="35" y="1"/>
                  </a:lnTo>
                  <a:lnTo>
                    <a:pt x="68" y="3"/>
                  </a:lnTo>
                  <a:lnTo>
                    <a:pt x="100" y="6"/>
                  </a:lnTo>
                  <a:lnTo>
                    <a:pt x="131" y="9"/>
                  </a:lnTo>
                  <a:lnTo>
                    <a:pt x="162" y="13"/>
                  </a:lnTo>
                  <a:lnTo>
                    <a:pt x="193" y="18"/>
                  </a:lnTo>
                  <a:lnTo>
                    <a:pt x="225" y="23"/>
                  </a:lnTo>
                  <a:lnTo>
                    <a:pt x="255" y="30"/>
                  </a:lnTo>
                  <a:lnTo>
                    <a:pt x="285" y="37"/>
                  </a:lnTo>
                  <a:lnTo>
                    <a:pt x="315" y="44"/>
                  </a:lnTo>
                  <a:lnTo>
                    <a:pt x="345" y="53"/>
                  </a:lnTo>
                  <a:lnTo>
                    <a:pt x="374" y="62"/>
                  </a:lnTo>
                  <a:lnTo>
                    <a:pt x="404" y="72"/>
                  </a:lnTo>
                  <a:lnTo>
                    <a:pt x="433" y="83"/>
                  </a:lnTo>
                  <a:lnTo>
                    <a:pt x="461" y="94"/>
                  </a:lnTo>
                  <a:lnTo>
                    <a:pt x="489" y="106"/>
                  </a:lnTo>
                  <a:lnTo>
                    <a:pt x="517" y="119"/>
                  </a:lnTo>
                  <a:lnTo>
                    <a:pt x="545" y="132"/>
                  </a:lnTo>
                  <a:lnTo>
                    <a:pt x="572" y="145"/>
                  </a:lnTo>
                  <a:lnTo>
                    <a:pt x="599" y="160"/>
                  </a:lnTo>
                  <a:lnTo>
                    <a:pt x="625" y="175"/>
                  </a:lnTo>
                  <a:lnTo>
                    <a:pt x="651" y="190"/>
                  </a:lnTo>
                  <a:lnTo>
                    <a:pt x="676" y="206"/>
                  </a:lnTo>
                  <a:lnTo>
                    <a:pt x="702" y="223"/>
                  </a:lnTo>
                  <a:lnTo>
                    <a:pt x="726" y="240"/>
                  </a:lnTo>
                  <a:lnTo>
                    <a:pt x="751" y="259"/>
                  </a:lnTo>
                  <a:lnTo>
                    <a:pt x="774" y="277"/>
                  </a:lnTo>
                  <a:lnTo>
                    <a:pt x="798" y="296"/>
                  </a:lnTo>
                  <a:lnTo>
                    <a:pt x="820" y="316"/>
                  </a:lnTo>
                  <a:lnTo>
                    <a:pt x="843" y="336"/>
                  </a:lnTo>
                  <a:lnTo>
                    <a:pt x="866" y="356"/>
                  </a:lnTo>
                  <a:lnTo>
                    <a:pt x="887" y="377"/>
                  </a:lnTo>
                  <a:lnTo>
                    <a:pt x="908" y="398"/>
                  </a:lnTo>
                  <a:lnTo>
                    <a:pt x="928" y="421"/>
                  </a:lnTo>
                  <a:lnTo>
                    <a:pt x="948" y="444"/>
                  </a:lnTo>
                  <a:lnTo>
                    <a:pt x="967" y="467"/>
                  </a:lnTo>
                  <a:lnTo>
                    <a:pt x="986" y="490"/>
                  </a:lnTo>
                  <a:lnTo>
                    <a:pt x="1004" y="514"/>
                  </a:lnTo>
                  <a:lnTo>
                    <a:pt x="1023" y="538"/>
                  </a:lnTo>
                  <a:lnTo>
                    <a:pt x="1040" y="564"/>
                  </a:lnTo>
                  <a:lnTo>
                    <a:pt x="1057" y="589"/>
                  </a:lnTo>
                  <a:lnTo>
                    <a:pt x="1073" y="614"/>
                  </a:lnTo>
                  <a:lnTo>
                    <a:pt x="1088" y="640"/>
                  </a:lnTo>
                  <a:lnTo>
                    <a:pt x="1103" y="666"/>
                  </a:lnTo>
                  <a:lnTo>
                    <a:pt x="1117" y="693"/>
                  </a:lnTo>
                  <a:lnTo>
                    <a:pt x="1131" y="720"/>
                  </a:lnTo>
                  <a:lnTo>
                    <a:pt x="1144" y="748"/>
                  </a:lnTo>
                  <a:lnTo>
                    <a:pt x="1156" y="776"/>
                  </a:lnTo>
                  <a:lnTo>
                    <a:pt x="1168" y="804"/>
                  </a:lnTo>
                  <a:lnTo>
                    <a:pt x="1180" y="833"/>
                  </a:lnTo>
                  <a:lnTo>
                    <a:pt x="1190" y="861"/>
                  </a:lnTo>
                  <a:lnTo>
                    <a:pt x="1200" y="891"/>
                  </a:lnTo>
                  <a:lnTo>
                    <a:pt x="1209" y="921"/>
                  </a:lnTo>
                  <a:lnTo>
                    <a:pt x="1217" y="950"/>
                  </a:lnTo>
                  <a:lnTo>
                    <a:pt x="1224" y="980"/>
                  </a:lnTo>
                  <a:lnTo>
                    <a:pt x="1231" y="1010"/>
                  </a:lnTo>
                  <a:lnTo>
                    <a:pt x="1237" y="1042"/>
                  </a:lnTo>
                  <a:lnTo>
                    <a:pt x="1243" y="1073"/>
                  </a:lnTo>
                  <a:lnTo>
                    <a:pt x="1248" y="1104"/>
                  </a:lnTo>
                  <a:lnTo>
                    <a:pt x="1252" y="1135"/>
                  </a:lnTo>
                  <a:lnTo>
                    <a:pt x="1255" y="1166"/>
                  </a:lnTo>
                  <a:lnTo>
                    <a:pt x="1257" y="1198"/>
                  </a:lnTo>
                  <a:lnTo>
                    <a:pt x="1259" y="1231"/>
                  </a:lnTo>
                  <a:lnTo>
                    <a:pt x="1260" y="1263"/>
                  </a:lnTo>
                  <a:lnTo>
                    <a:pt x="921" y="1451"/>
                  </a:lnTo>
                  <a:lnTo>
                    <a:pt x="622" y="1246"/>
                  </a:lnTo>
                  <a:lnTo>
                    <a:pt x="622" y="1231"/>
                  </a:lnTo>
                  <a:lnTo>
                    <a:pt x="620" y="1215"/>
                  </a:lnTo>
                  <a:lnTo>
                    <a:pt x="616" y="1184"/>
                  </a:lnTo>
                  <a:lnTo>
                    <a:pt x="611" y="1154"/>
                  </a:lnTo>
                  <a:lnTo>
                    <a:pt x="608" y="1139"/>
                  </a:lnTo>
                  <a:lnTo>
                    <a:pt x="605" y="1125"/>
                  </a:lnTo>
                  <a:lnTo>
                    <a:pt x="597" y="1096"/>
                  </a:lnTo>
                  <a:lnTo>
                    <a:pt x="593" y="1082"/>
                  </a:lnTo>
                  <a:lnTo>
                    <a:pt x="588" y="1067"/>
                  </a:lnTo>
                  <a:lnTo>
                    <a:pt x="577" y="1039"/>
                  </a:lnTo>
                  <a:lnTo>
                    <a:pt x="572" y="1025"/>
                  </a:lnTo>
                  <a:lnTo>
                    <a:pt x="566" y="1012"/>
                  </a:lnTo>
                  <a:lnTo>
                    <a:pt x="559" y="998"/>
                  </a:lnTo>
                  <a:lnTo>
                    <a:pt x="553" y="985"/>
                  </a:lnTo>
                  <a:lnTo>
                    <a:pt x="539" y="959"/>
                  </a:lnTo>
                  <a:lnTo>
                    <a:pt x="530" y="947"/>
                  </a:lnTo>
                  <a:lnTo>
                    <a:pt x="523" y="934"/>
                  </a:lnTo>
                  <a:lnTo>
                    <a:pt x="506" y="910"/>
                  </a:lnTo>
                  <a:lnTo>
                    <a:pt x="498" y="898"/>
                  </a:lnTo>
                  <a:lnTo>
                    <a:pt x="489" y="887"/>
                  </a:lnTo>
                  <a:lnTo>
                    <a:pt x="480" y="874"/>
                  </a:lnTo>
                  <a:lnTo>
                    <a:pt x="471" y="863"/>
                  </a:lnTo>
                  <a:lnTo>
                    <a:pt x="461" y="852"/>
                  </a:lnTo>
                  <a:lnTo>
                    <a:pt x="451" y="841"/>
                  </a:lnTo>
                  <a:lnTo>
                    <a:pt x="431" y="821"/>
                  </a:lnTo>
                  <a:lnTo>
                    <a:pt x="410" y="801"/>
                  </a:lnTo>
                  <a:lnTo>
                    <a:pt x="399" y="791"/>
                  </a:lnTo>
                  <a:lnTo>
                    <a:pt x="388" y="782"/>
                  </a:lnTo>
                  <a:lnTo>
                    <a:pt x="375" y="773"/>
                  </a:lnTo>
                  <a:lnTo>
                    <a:pt x="364" y="764"/>
                  </a:lnTo>
                  <a:lnTo>
                    <a:pt x="352" y="755"/>
                  </a:lnTo>
                  <a:lnTo>
                    <a:pt x="340" y="747"/>
                  </a:lnTo>
                  <a:lnTo>
                    <a:pt x="328" y="739"/>
                  </a:lnTo>
                  <a:lnTo>
                    <a:pt x="315" y="731"/>
                  </a:lnTo>
                  <a:lnTo>
                    <a:pt x="290" y="716"/>
                  </a:lnTo>
                  <a:lnTo>
                    <a:pt x="277" y="709"/>
                  </a:lnTo>
                  <a:lnTo>
                    <a:pt x="264" y="702"/>
                  </a:lnTo>
                  <a:lnTo>
                    <a:pt x="237" y="690"/>
                  </a:lnTo>
                  <a:lnTo>
                    <a:pt x="223" y="684"/>
                  </a:lnTo>
                  <a:lnTo>
                    <a:pt x="209" y="678"/>
                  </a:lnTo>
                  <a:lnTo>
                    <a:pt x="181" y="669"/>
                  </a:lnTo>
                  <a:lnTo>
                    <a:pt x="152" y="660"/>
                  </a:lnTo>
                  <a:lnTo>
                    <a:pt x="137" y="656"/>
                  </a:lnTo>
                  <a:lnTo>
                    <a:pt x="123" y="653"/>
                  </a:lnTo>
                  <a:lnTo>
                    <a:pt x="108" y="649"/>
                  </a:lnTo>
                  <a:lnTo>
                    <a:pt x="93" y="647"/>
                  </a:lnTo>
                  <a:lnTo>
                    <a:pt x="63" y="642"/>
                  </a:lnTo>
                  <a:lnTo>
                    <a:pt x="47" y="640"/>
                  </a:lnTo>
                  <a:lnTo>
                    <a:pt x="31" y="639"/>
                  </a:lnTo>
                  <a:lnTo>
                    <a:pt x="16" y="638"/>
                  </a:lnTo>
                  <a:lnTo>
                    <a:pt x="0" y="637"/>
                  </a:lnTo>
                  <a:lnTo>
                    <a:pt x="197" y="348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12700">
              <a:solidFill>
                <a:srgbClr val="005188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rgbClr val="005188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8" name="箭头4"/>
            <p:cNvSpPr>
              <a:spLocks noChangeAspect="1"/>
            </p:cNvSpPr>
            <p:nvPr/>
          </p:nvSpPr>
          <p:spPr bwMode="auto">
            <a:xfrm>
              <a:off x="3134916" y="1292225"/>
              <a:ext cx="1578245" cy="1460090"/>
            </a:xfrm>
            <a:custGeom>
              <a:avLst/>
              <a:gdLst>
                <a:gd name="T0" fmla="*/ 637 w 1431"/>
                <a:gd name="T1" fmla="*/ 1302 h 1325"/>
                <a:gd name="T2" fmla="*/ 637 w 1431"/>
                <a:gd name="T3" fmla="*/ 1248 h 1325"/>
                <a:gd name="T4" fmla="*/ 640 w 1431"/>
                <a:gd name="T5" fmla="*/ 1217 h 1325"/>
                <a:gd name="T6" fmla="*/ 646 w 1431"/>
                <a:gd name="T7" fmla="*/ 1170 h 1325"/>
                <a:gd name="T8" fmla="*/ 655 w 1431"/>
                <a:gd name="T9" fmla="*/ 1125 h 1325"/>
                <a:gd name="T10" fmla="*/ 663 w 1431"/>
                <a:gd name="T11" fmla="*/ 1095 h 1325"/>
                <a:gd name="T12" fmla="*/ 678 w 1431"/>
                <a:gd name="T13" fmla="*/ 1052 h 1325"/>
                <a:gd name="T14" fmla="*/ 689 w 1431"/>
                <a:gd name="T15" fmla="*/ 1024 h 1325"/>
                <a:gd name="T16" fmla="*/ 708 w 1431"/>
                <a:gd name="T17" fmla="*/ 983 h 1325"/>
                <a:gd name="T18" fmla="*/ 724 w 1431"/>
                <a:gd name="T19" fmla="*/ 957 h 1325"/>
                <a:gd name="T20" fmla="*/ 739 w 1431"/>
                <a:gd name="T21" fmla="*/ 932 h 1325"/>
                <a:gd name="T22" fmla="*/ 756 w 1431"/>
                <a:gd name="T23" fmla="*/ 907 h 1325"/>
                <a:gd name="T24" fmla="*/ 773 w 1431"/>
                <a:gd name="T25" fmla="*/ 884 h 1325"/>
                <a:gd name="T26" fmla="*/ 792 w 1431"/>
                <a:gd name="T27" fmla="*/ 860 h 1325"/>
                <a:gd name="T28" fmla="*/ 822 w 1431"/>
                <a:gd name="T29" fmla="*/ 827 h 1325"/>
                <a:gd name="T30" fmla="*/ 843 w 1431"/>
                <a:gd name="T31" fmla="*/ 807 h 1325"/>
                <a:gd name="T32" fmla="*/ 877 w 1431"/>
                <a:gd name="T33" fmla="*/ 778 h 1325"/>
                <a:gd name="T34" fmla="*/ 901 w 1431"/>
                <a:gd name="T35" fmla="*/ 760 h 1325"/>
                <a:gd name="T36" fmla="*/ 938 w 1431"/>
                <a:gd name="T37" fmla="*/ 735 h 1325"/>
                <a:gd name="T38" fmla="*/ 976 w 1431"/>
                <a:gd name="T39" fmla="*/ 711 h 1325"/>
                <a:gd name="T40" fmla="*/ 1003 w 1431"/>
                <a:gd name="T41" fmla="*/ 698 h 1325"/>
                <a:gd name="T42" fmla="*/ 1030 w 1431"/>
                <a:gd name="T43" fmla="*/ 686 h 1325"/>
                <a:gd name="T44" fmla="*/ 1059 w 1431"/>
                <a:gd name="T45" fmla="*/ 675 h 1325"/>
                <a:gd name="T46" fmla="*/ 1117 w 1431"/>
                <a:gd name="T47" fmla="*/ 657 h 1325"/>
                <a:gd name="T48" fmla="*/ 1147 w 1431"/>
                <a:gd name="T49" fmla="*/ 649 h 1325"/>
                <a:gd name="T50" fmla="*/ 1192 w 1431"/>
                <a:gd name="T51" fmla="*/ 642 h 1325"/>
                <a:gd name="T52" fmla="*/ 1224 w 1431"/>
                <a:gd name="T53" fmla="*/ 638 h 1325"/>
                <a:gd name="T54" fmla="*/ 1431 w 1431"/>
                <a:gd name="T55" fmla="*/ 334 h 1325"/>
                <a:gd name="T56" fmla="*/ 1207 w 1431"/>
                <a:gd name="T57" fmla="*/ 1 h 1325"/>
                <a:gd name="T58" fmla="*/ 1142 w 1431"/>
                <a:gd name="T59" fmla="*/ 6 h 1325"/>
                <a:gd name="T60" fmla="*/ 1080 w 1431"/>
                <a:gd name="T61" fmla="*/ 15 h 1325"/>
                <a:gd name="T62" fmla="*/ 1018 w 1431"/>
                <a:gd name="T63" fmla="*/ 26 h 1325"/>
                <a:gd name="T64" fmla="*/ 957 w 1431"/>
                <a:gd name="T65" fmla="*/ 40 h 1325"/>
                <a:gd name="T66" fmla="*/ 898 w 1431"/>
                <a:gd name="T67" fmla="*/ 57 h 1325"/>
                <a:gd name="T68" fmla="*/ 839 w 1431"/>
                <a:gd name="T69" fmla="*/ 76 h 1325"/>
                <a:gd name="T70" fmla="*/ 783 w 1431"/>
                <a:gd name="T71" fmla="*/ 100 h 1325"/>
                <a:gd name="T72" fmla="*/ 728 w 1431"/>
                <a:gd name="T73" fmla="*/ 125 h 1325"/>
                <a:gd name="T74" fmla="*/ 673 w 1431"/>
                <a:gd name="T75" fmla="*/ 152 h 1325"/>
                <a:gd name="T76" fmla="*/ 620 w 1431"/>
                <a:gd name="T77" fmla="*/ 182 h 1325"/>
                <a:gd name="T78" fmla="*/ 570 w 1431"/>
                <a:gd name="T79" fmla="*/ 214 h 1325"/>
                <a:gd name="T80" fmla="*/ 520 w 1431"/>
                <a:gd name="T81" fmla="*/ 250 h 1325"/>
                <a:gd name="T82" fmla="*/ 472 w 1431"/>
                <a:gd name="T83" fmla="*/ 287 h 1325"/>
                <a:gd name="T84" fmla="*/ 427 w 1431"/>
                <a:gd name="T85" fmla="*/ 325 h 1325"/>
                <a:gd name="T86" fmla="*/ 382 w 1431"/>
                <a:gd name="T87" fmla="*/ 366 h 1325"/>
                <a:gd name="T88" fmla="*/ 341 w 1431"/>
                <a:gd name="T89" fmla="*/ 410 h 1325"/>
                <a:gd name="T90" fmla="*/ 301 w 1431"/>
                <a:gd name="T91" fmla="*/ 455 h 1325"/>
                <a:gd name="T92" fmla="*/ 263 w 1431"/>
                <a:gd name="T93" fmla="*/ 502 h 1325"/>
                <a:gd name="T94" fmla="*/ 227 w 1431"/>
                <a:gd name="T95" fmla="*/ 550 h 1325"/>
                <a:gd name="T96" fmla="*/ 194 w 1431"/>
                <a:gd name="T97" fmla="*/ 602 h 1325"/>
                <a:gd name="T98" fmla="*/ 163 w 1431"/>
                <a:gd name="T99" fmla="*/ 653 h 1325"/>
                <a:gd name="T100" fmla="*/ 135 w 1431"/>
                <a:gd name="T101" fmla="*/ 707 h 1325"/>
                <a:gd name="T102" fmla="*/ 109 w 1431"/>
                <a:gd name="T103" fmla="*/ 762 h 1325"/>
                <a:gd name="T104" fmla="*/ 86 w 1431"/>
                <a:gd name="T105" fmla="*/ 819 h 1325"/>
                <a:gd name="T106" fmla="*/ 64 w 1431"/>
                <a:gd name="T107" fmla="*/ 876 h 1325"/>
                <a:gd name="T108" fmla="*/ 47 w 1431"/>
                <a:gd name="T109" fmla="*/ 936 h 1325"/>
                <a:gd name="T110" fmla="*/ 31 w 1431"/>
                <a:gd name="T111" fmla="*/ 996 h 1325"/>
                <a:gd name="T112" fmla="*/ 19 w 1431"/>
                <a:gd name="T113" fmla="*/ 1058 h 1325"/>
                <a:gd name="T114" fmla="*/ 10 w 1431"/>
                <a:gd name="T115" fmla="*/ 1120 h 1325"/>
                <a:gd name="T116" fmla="*/ 4 w 1431"/>
                <a:gd name="T117" fmla="*/ 1183 h 1325"/>
                <a:gd name="T118" fmla="*/ 1 w 1431"/>
                <a:gd name="T119" fmla="*/ 1247 h 1325"/>
                <a:gd name="T120" fmla="*/ 1 w 1431"/>
                <a:gd name="T121" fmla="*/ 1302 h 1325"/>
                <a:gd name="T122" fmla="*/ 335 w 1431"/>
                <a:gd name="T123" fmla="*/ 1129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1" h="1325">
                  <a:moveTo>
                    <a:pt x="638" y="1324"/>
                  </a:moveTo>
                  <a:lnTo>
                    <a:pt x="637" y="1302"/>
                  </a:lnTo>
                  <a:lnTo>
                    <a:pt x="637" y="1280"/>
                  </a:lnTo>
                  <a:lnTo>
                    <a:pt x="637" y="1248"/>
                  </a:lnTo>
                  <a:lnTo>
                    <a:pt x="638" y="1232"/>
                  </a:lnTo>
                  <a:lnTo>
                    <a:pt x="640" y="1217"/>
                  </a:lnTo>
                  <a:lnTo>
                    <a:pt x="644" y="1185"/>
                  </a:lnTo>
                  <a:lnTo>
                    <a:pt x="646" y="1170"/>
                  </a:lnTo>
                  <a:lnTo>
                    <a:pt x="649" y="1154"/>
                  </a:lnTo>
                  <a:lnTo>
                    <a:pt x="655" y="1125"/>
                  </a:lnTo>
                  <a:lnTo>
                    <a:pt x="659" y="1110"/>
                  </a:lnTo>
                  <a:lnTo>
                    <a:pt x="663" y="1095"/>
                  </a:lnTo>
                  <a:lnTo>
                    <a:pt x="673" y="1067"/>
                  </a:lnTo>
                  <a:lnTo>
                    <a:pt x="678" y="1052"/>
                  </a:lnTo>
                  <a:lnTo>
                    <a:pt x="683" y="1038"/>
                  </a:lnTo>
                  <a:lnTo>
                    <a:pt x="689" y="1024"/>
                  </a:lnTo>
                  <a:lnTo>
                    <a:pt x="695" y="1010"/>
                  </a:lnTo>
                  <a:lnTo>
                    <a:pt x="708" y="983"/>
                  </a:lnTo>
                  <a:lnTo>
                    <a:pt x="715" y="970"/>
                  </a:lnTo>
                  <a:lnTo>
                    <a:pt x="724" y="957"/>
                  </a:lnTo>
                  <a:lnTo>
                    <a:pt x="731" y="944"/>
                  </a:lnTo>
                  <a:lnTo>
                    <a:pt x="739" y="932"/>
                  </a:lnTo>
                  <a:lnTo>
                    <a:pt x="747" y="920"/>
                  </a:lnTo>
                  <a:lnTo>
                    <a:pt x="756" y="907"/>
                  </a:lnTo>
                  <a:lnTo>
                    <a:pt x="764" y="895"/>
                  </a:lnTo>
                  <a:lnTo>
                    <a:pt x="773" y="884"/>
                  </a:lnTo>
                  <a:lnTo>
                    <a:pt x="783" y="871"/>
                  </a:lnTo>
                  <a:lnTo>
                    <a:pt x="792" y="860"/>
                  </a:lnTo>
                  <a:lnTo>
                    <a:pt x="812" y="838"/>
                  </a:lnTo>
                  <a:lnTo>
                    <a:pt x="822" y="827"/>
                  </a:lnTo>
                  <a:lnTo>
                    <a:pt x="832" y="817"/>
                  </a:lnTo>
                  <a:lnTo>
                    <a:pt x="843" y="807"/>
                  </a:lnTo>
                  <a:lnTo>
                    <a:pt x="854" y="797"/>
                  </a:lnTo>
                  <a:lnTo>
                    <a:pt x="877" y="778"/>
                  </a:lnTo>
                  <a:lnTo>
                    <a:pt x="889" y="769"/>
                  </a:lnTo>
                  <a:lnTo>
                    <a:pt x="901" y="760"/>
                  </a:lnTo>
                  <a:lnTo>
                    <a:pt x="925" y="743"/>
                  </a:lnTo>
                  <a:lnTo>
                    <a:pt x="938" y="735"/>
                  </a:lnTo>
                  <a:lnTo>
                    <a:pt x="951" y="727"/>
                  </a:lnTo>
                  <a:lnTo>
                    <a:pt x="976" y="711"/>
                  </a:lnTo>
                  <a:lnTo>
                    <a:pt x="990" y="705"/>
                  </a:lnTo>
                  <a:lnTo>
                    <a:pt x="1003" y="698"/>
                  </a:lnTo>
                  <a:lnTo>
                    <a:pt x="1017" y="692"/>
                  </a:lnTo>
                  <a:lnTo>
                    <a:pt x="1030" y="686"/>
                  </a:lnTo>
                  <a:lnTo>
                    <a:pt x="1045" y="680"/>
                  </a:lnTo>
                  <a:lnTo>
                    <a:pt x="1059" y="675"/>
                  </a:lnTo>
                  <a:lnTo>
                    <a:pt x="1088" y="665"/>
                  </a:lnTo>
                  <a:lnTo>
                    <a:pt x="1117" y="657"/>
                  </a:lnTo>
                  <a:lnTo>
                    <a:pt x="1132" y="653"/>
                  </a:lnTo>
                  <a:lnTo>
                    <a:pt x="1147" y="649"/>
                  </a:lnTo>
                  <a:lnTo>
                    <a:pt x="1177" y="644"/>
                  </a:lnTo>
                  <a:lnTo>
                    <a:pt x="1192" y="642"/>
                  </a:lnTo>
                  <a:lnTo>
                    <a:pt x="1209" y="640"/>
                  </a:lnTo>
                  <a:lnTo>
                    <a:pt x="1224" y="638"/>
                  </a:lnTo>
                  <a:lnTo>
                    <a:pt x="1240" y="637"/>
                  </a:lnTo>
                  <a:lnTo>
                    <a:pt x="1431" y="334"/>
                  </a:lnTo>
                  <a:lnTo>
                    <a:pt x="1239" y="0"/>
                  </a:lnTo>
                  <a:lnTo>
                    <a:pt x="1207" y="1"/>
                  </a:lnTo>
                  <a:lnTo>
                    <a:pt x="1174" y="3"/>
                  </a:lnTo>
                  <a:lnTo>
                    <a:pt x="1142" y="6"/>
                  </a:lnTo>
                  <a:lnTo>
                    <a:pt x="1111" y="10"/>
                  </a:lnTo>
                  <a:lnTo>
                    <a:pt x="1080" y="15"/>
                  </a:lnTo>
                  <a:lnTo>
                    <a:pt x="1049" y="20"/>
                  </a:lnTo>
                  <a:lnTo>
                    <a:pt x="1018" y="26"/>
                  </a:lnTo>
                  <a:lnTo>
                    <a:pt x="987" y="32"/>
                  </a:lnTo>
                  <a:lnTo>
                    <a:pt x="957" y="40"/>
                  </a:lnTo>
                  <a:lnTo>
                    <a:pt x="928" y="48"/>
                  </a:lnTo>
                  <a:lnTo>
                    <a:pt x="898" y="57"/>
                  </a:lnTo>
                  <a:lnTo>
                    <a:pt x="868" y="66"/>
                  </a:lnTo>
                  <a:lnTo>
                    <a:pt x="839" y="76"/>
                  </a:lnTo>
                  <a:lnTo>
                    <a:pt x="811" y="88"/>
                  </a:lnTo>
                  <a:lnTo>
                    <a:pt x="783" y="100"/>
                  </a:lnTo>
                  <a:lnTo>
                    <a:pt x="755" y="112"/>
                  </a:lnTo>
                  <a:lnTo>
                    <a:pt x="728" y="125"/>
                  </a:lnTo>
                  <a:lnTo>
                    <a:pt x="699" y="138"/>
                  </a:lnTo>
                  <a:lnTo>
                    <a:pt x="673" y="152"/>
                  </a:lnTo>
                  <a:lnTo>
                    <a:pt x="646" y="167"/>
                  </a:lnTo>
                  <a:lnTo>
                    <a:pt x="620" y="182"/>
                  </a:lnTo>
                  <a:lnTo>
                    <a:pt x="595" y="198"/>
                  </a:lnTo>
                  <a:lnTo>
                    <a:pt x="570" y="214"/>
                  </a:lnTo>
                  <a:lnTo>
                    <a:pt x="544" y="231"/>
                  </a:lnTo>
                  <a:lnTo>
                    <a:pt x="520" y="250"/>
                  </a:lnTo>
                  <a:lnTo>
                    <a:pt x="496" y="268"/>
                  </a:lnTo>
                  <a:lnTo>
                    <a:pt x="472" y="287"/>
                  </a:lnTo>
                  <a:lnTo>
                    <a:pt x="449" y="306"/>
                  </a:lnTo>
                  <a:lnTo>
                    <a:pt x="427" y="325"/>
                  </a:lnTo>
                  <a:lnTo>
                    <a:pt x="405" y="346"/>
                  </a:lnTo>
                  <a:lnTo>
                    <a:pt x="382" y="366"/>
                  </a:lnTo>
                  <a:lnTo>
                    <a:pt x="361" y="388"/>
                  </a:lnTo>
                  <a:lnTo>
                    <a:pt x="341" y="410"/>
                  </a:lnTo>
                  <a:lnTo>
                    <a:pt x="320" y="433"/>
                  </a:lnTo>
                  <a:lnTo>
                    <a:pt x="301" y="455"/>
                  </a:lnTo>
                  <a:lnTo>
                    <a:pt x="282" y="478"/>
                  </a:lnTo>
                  <a:lnTo>
                    <a:pt x="263" y="502"/>
                  </a:lnTo>
                  <a:lnTo>
                    <a:pt x="245" y="526"/>
                  </a:lnTo>
                  <a:lnTo>
                    <a:pt x="227" y="550"/>
                  </a:lnTo>
                  <a:lnTo>
                    <a:pt x="210" y="576"/>
                  </a:lnTo>
                  <a:lnTo>
                    <a:pt x="194" y="602"/>
                  </a:lnTo>
                  <a:lnTo>
                    <a:pt x="178" y="627"/>
                  </a:lnTo>
                  <a:lnTo>
                    <a:pt x="163" y="653"/>
                  </a:lnTo>
                  <a:lnTo>
                    <a:pt x="149" y="680"/>
                  </a:lnTo>
                  <a:lnTo>
                    <a:pt x="135" y="707"/>
                  </a:lnTo>
                  <a:lnTo>
                    <a:pt x="122" y="735"/>
                  </a:lnTo>
                  <a:lnTo>
                    <a:pt x="109" y="762"/>
                  </a:lnTo>
                  <a:lnTo>
                    <a:pt x="97" y="790"/>
                  </a:lnTo>
                  <a:lnTo>
                    <a:pt x="86" y="819"/>
                  </a:lnTo>
                  <a:lnTo>
                    <a:pt x="74" y="847"/>
                  </a:lnTo>
                  <a:lnTo>
                    <a:pt x="64" y="876"/>
                  </a:lnTo>
                  <a:lnTo>
                    <a:pt x="55" y="906"/>
                  </a:lnTo>
                  <a:lnTo>
                    <a:pt x="47" y="936"/>
                  </a:lnTo>
                  <a:lnTo>
                    <a:pt x="39" y="966"/>
                  </a:lnTo>
                  <a:lnTo>
                    <a:pt x="31" y="996"/>
                  </a:lnTo>
                  <a:lnTo>
                    <a:pt x="25" y="1026"/>
                  </a:lnTo>
                  <a:lnTo>
                    <a:pt x="19" y="1058"/>
                  </a:lnTo>
                  <a:lnTo>
                    <a:pt x="14" y="1089"/>
                  </a:lnTo>
                  <a:lnTo>
                    <a:pt x="10" y="1120"/>
                  </a:lnTo>
                  <a:lnTo>
                    <a:pt x="6" y="1151"/>
                  </a:lnTo>
                  <a:lnTo>
                    <a:pt x="4" y="1183"/>
                  </a:lnTo>
                  <a:lnTo>
                    <a:pt x="2" y="1215"/>
                  </a:lnTo>
                  <a:lnTo>
                    <a:pt x="1" y="1247"/>
                  </a:lnTo>
                  <a:lnTo>
                    <a:pt x="0" y="1280"/>
                  </a:lnTo>
                  <a:lnTo>
                    <a:pt x="1" y="1302"/>
                  </a:lnTo>
                  <a:lnTo>
                    <a:pt x="2" y="1325"/>
                  </a:lnTo>
                  <a:lnTo>
                    <a:pt x="335" y="1129"/>
                  </a:lnTo>
                  <a:lnTo>
                    <a:pt x="638" y="1324"/>
                  </a:lnTo>
                  <a:close/>
                </a:path>
              </a:pathLst>
            </a:custGeom>
            <a:noFill/>
            <a:ln w="12700">
              <a:solidFill>
                <a:srgbClr val="005188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rgbClr val="005188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19" name="箭头3"/>
            <p:cNvSpPr>
              <a:spLocks noChangeAspect="1"/>
            </p:cNvSpPr>
            <p:nvPr/>
          </p:nvSpPr>
          <p:spPr bwMode="auto">
            <a:xfrm>
              <a:off x="3139679" y="2611068"/>
              <a:ext cx="1430583" cy="1506114"/>
            </a:xfrm>
            <a:custGeom>
              <a:avLst/>
              <a:gdLst>
                <a:gd name="T0" fmla="*/ 1096 w 1295"/>
                <a:gd name="T1" fmla="*/ 1023 h 1364"/>
                <a:gd name="T2" fmla="*/ 1276 w 1295"/>
                <a:gd name="T3" fmla="*/ 728 h 1364"/>
                <a:gd name="T4" fmla="*/ 1232 w 1295"/>
                <a:gd name="T5" fmla="*/ 726 h 1364"/>
                <a:gd name="T6" fmla="*/ 1187 w 1295"/>
                <a:gd name="T7" fmla="*/ 722 h 1364"/>
                <a:gd name="T8" fmla="*/ 1131 w 1295"/>
                <a:gd name="T9" fmla="*/ 711 h 1364"/>
                <a:gd name="T10" fmla="*/ 1103 w 1295"/>
                <a:gd name="T11" fmla="*/ 704 h 1364"/>
                <a:gd name="T12" fmla="*/ 1050 w 1295"/>
                <a:gd name="T13" fmla="*/ 687 h 1364"/>
                <a:gd name="T14" fmla="*/ 1023 w 1295"/>
                <a:gd name="T15" fmla="*/ 677 h 1364"/>
                <a:gd name="T16" fmla="*/ 973 w 1295"/>
                <a:gd name="T17" fmla="*/ 653 h 1364"/>
                <a:gd name="T18" fmla="*/ 949 w 1295"/>
                <a:gd name="T19" fmla="*/ 638 h 1364"/>
                <a:gd name="T20" fmla="*/ 902 w 1295"/>
                <a:gd name="T21" fmla="*/ 608 h 1364"/>
                <a:gd name="T22" fmla="*/ 880 w 1295"/>
                <a:gd name="T23" fmla="*/ 591 h 1364"/>
                <a:gd name="T24" fmla="*/ 837 w 1295"/>
                <a:gd name="T25" fmla="*/ 556 h 1364"/>
                <a:gd name="T26" fmla="*/ 799 w 1295"/>
                <a:gd name="T27" fmla="*/ 517 h 1364"/>
                <a:gd name="T28" fmla="*/ 781 w 1295"/>
                <a:gd name="T29" fmla="*/ 496 h 1364"/>
                <a:gd name="T30" fmla="*/ 747 w 1295"/>
                <a:gd name="T31" fmla="*/ 451 h 1364"/>
                <a:gd name="T32" fmla="*/ 725 w 1295"/>
                <a:gd name="T33" fmla="*/ 417 h 1364"/>
                <a:gd name="T34" fmla="*/ 703 w 1295"/>
                <a:gd name="T35" fmla="*/ 380 h 1364"/>
                <a:gd name="T36" fmla="*/ 680 w 1295"/>
                <a:gd name="T37" fmla="*/ 330 h 1364"/>
                <a:gd name="T38" fmla="*/ 670 w 1295"/>
                <a:gd name="T39" fmla="*/ 303 h 1364"/>
                <a:gd name="T40" fmla="*/ 657 w 1295"/>
                <a:gd name="T41" fmla="*/ 263 h 1364"/>
                <a:gd name="T42" fmla="*/ 646 w 1295"/>
                <a:gd name="T43" fmla="*/ 221 h 1364"/>
                <a:gd name="T44" fmla="*/ 322 w 1295"/>
                <a:gd name="T45" fmla="*/ 0 h 1364"/>
                <a:gd name="T46" fmla="*/ 2 w 1295"/>
                <a:gd name="T47" fmla="*/ 222 h 1364"/>
                <a:gd name="T48" fmla="*/ 10 w 1295"/>
                <a:gd name="T49" fmla="*/ 282 h 1364"/>
                <a:gd name="T50" fmla="*/ 21 w 1295"/>
                <a:gd name="T51" fmla="*/ 343 h 1364"/>
                <a:gd name="T52" fmla="*/ 35 w 1295"/>
                <a:gd name="T53" fmla="*/ 401 h 1364"/>
                <a:gd name="T54" fmla="*/ 51 w 1295"/>
                <a:gd name="T55" fmla="*/ 458 h 1364"/>
                <a:gd name="T56" fmla="*/ 69 w 1295"/>
                <a:gd name="T57" fmla="*/ 516 h 1364"/>
                <a:gd name="T58" fmla="*/ 91 w 1295"/>
                <a:gd name="T59" fmla="*/ 571 h 1364"/>
                <a:gd name="T60" fmla="*/ 115 w 1295"/>
                <a:gd name="T61" fmla="*/ 624 h 1364"/>
                <a:gd name="T62" fmla="*/ 141 w 1295"/>
                <a:gd name="T63" fmla="*/ 678 h 1364"/>
                <a:gd name="T64" fmla="*/ 169 w 1295"/>
                <a:gd name="T65" fmla="*/ 729 h 1364"/>
                <a:gd name="T66" fmla="*/ 200 w 1295"/>
                <a:gd name="T67" fmla="*/ 779 h 1364"/>
                <a:gd name="T68" fmla="*/ 233 w 1295"/>
                <a:gd name="T69" fmla="*/ 828 h 1364"/>
                <a:gd name="T70" fmla="*/ 268 w 1295"/>
                <a:gd name="T71" fmla="*/ 874 h 1364"/>
                <a:gd name="T72" fmla="*/ 305 w 1295"/>
                <a:gd name="T73" fmla="*/ 919 h 1364"/>
                <a:gd name="T74" fmla="*/ 344 w 1295"/>
                <a:gd name="T75" fmla="*/ 962 h 1364"/>
                <a:gd name="T76" fmla="*/ 385 w 1295"/>
                <a:gd name="T77" fmla="*/ 1004 h 1364"/>
                <a:gd name="T78" fmla="*/ 428 w 1295"/>
                <a:gd name="T79" fmla="*/ 1043 h 1364"/>
                <a:gd name="T80" fmla="*/ 473 w 1295"/>
                <a:gd name="T81" fmla="*/ 1081 h 1364"/>
                <a:gd name="T82" fmla="*/ 519 w 1295"/>
                <a:gd name="T83" fmla="*/ 1116 h 1364"/>
                <a:gd name="T84" fmla="*/ 567 w 1295"/>
                <a:gd name="T85" fmla="*/ 1151 h 1364"/>
                <a:gd name="T86" fmla="*/ 616 w 1295"/>
                <a:gd name="T87" fmla="*/ 1182 h 1364"/>
                <a:gd name="T88" fmla="*/ 667 w 1295"/>
                <a:gd name="T89" fmla="*/ 1211 h 1364"/>
                <a:gd name="T90" fmla="*/ 720 w 1295"/>
                <a:gd name="T91" fmla="*/ 1237 h 1364"/>
                <a:gd name="T92" fmla="*/ 774 w 1295"/>
                <a:gd name="T93" fmla="*/ 1262 h 1364"/>
                <a:gd name="T94" fmla="*/ 828 w 1295"/>
                <a:gd name="T95" fmla="*/ 1283 h 1364"/>
                <a:gd name="T96" fmla="*/ 885 w 1295"/>
                <a:gd name="T97" fmla="*/ 1304 h 1364"/>
                <a:gd name="T98" fmla="*/ 942 w 1295"/>
                <a:gd name="T99" fmla="*/ 1321 h 1364"/>
                <a:gd name="T100" fmla="*/ 1001 w 1295"/>
                <a:gd name="T101" fmla="*/ 1335 h 1364"/>
                <a:gd name="T102" fmla="*/ 1061 w 1295"/>
                <a:gd name="T103" fmla="*/ 1346 h 1364"/>
                <a:gd name="T104" fmla="*/ 1121 w 1295"/>
                <a:gd name="T105" fmla="*/ 1355 h 1364"/>
                <a:gd name="T106" fmla="*/ 1182 w 1295"/>
                <a:gd name="T107" fmla="*/ 1361 h 1364"/>
                <a:gd name="T108" fmla="*/ 1245 w 1295"/>
                <a:gd name="T109" fmla="*/ 1364 h 1364"/>
                <a:gd name="T110" fmla="*/ 1281 w 1295"/>
                <a:gd name="T111" fmla="*/ 1364 h 1364"/>
                <a:gd name="T112" fmla="*/ 1290 w 1295"/>
                <a:gd name="T113" fmla="*/ 1362 h 1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95" h="1364">
                  <a:moveTo>
                    <a:pt x="1295" y="1362"/>
                  </a:moveTo>
                  <a:lnTo>
                    <a:pt x="1096" y="1023"/>
                  </a:lnTo>
                  <a:lnTo>
                    <a:pt x="1295" y="727"/>
                  </a:lnTo>
                  <a:lnTo>
                    <a:pt x="1276" y="728"/>
                  </a:lnTo>
                  <a:lnTo>
                    <a:pt x="1246" y="727"/>
                  </a:lnTo>
                  <a:lnTo>
                    <a:pt x="1232" y="726"/>
                  </a:lnTo>
                  <a:lnTo>
                    <a:pt x="1217" y="725"/>
                  </a:lnTo>
                  <a:lnTo>
                    <a:pt x="1187" y="722"/>
                  </a:lnTo>
                  <a:lnTo>
                    <a:pt x="1159" y="717"/>
                  </a:lnTo>
                  <a:lnTo>
                    <a:pt x="1131" y="711"/>
                  </a:lnTo>
                  <a:lnTo>
                    <a:pt x="1117" y="708"/>
                  </a:lnTo>
                  <a:lnTo>
                    <a:pt x="1103" y="704"/>
                  </a:lnTo>
                  <a:lnTo>
                    <a:pt x="1076" y="696"/>
                  </a:lnTo>
                  <a:lnTo>
                    <a:pt x="1050" y="687"/>
                  </a:lnTo>
                  <a:lnTo>
                    <a:pt x="1037" y="682"/>
                  </a:lnTo>
                  <a:lnTo>
                    <a:pt x="1023" y="677"/>
                  </a:lnTo>
                  <a:lnTo>
                    <a:pt x="998" y="665"/>
                  </a:lnTo>
                  <a:lnTo>
                    <a:pt x="973" y="653"/>
                  </a:lnTo>
                  <a:lnTo>
                    <a:pt x="961" y="646"/>
                  </a:lnTo>
                  <a:lnTo>
                    <a:pt x="949" y="638"/>
                  </a:lnTo>
                  <a:lnTo>
                    <a:pt x="925" y="623"/>
                  </a:lnTo>
                  <a:lnTo>
                    <a:pt x="902" y="608"/>
                  </a:lnTo>
                  <a:lnTo>
                    <a:pt x="891" y="600"/>
                  </a:lnTo>
                  <a:lnTo>
                    <a:pt x="880" y="591"/>
                  </a:lnTo>
                  <a:lnTo>
                    <a:pt x="858" y="574"/>
                  </a:lnTo>
                  <a:lnTo>
                    <a:pt x="837" y="556"/>
                  </a:lnTo>
                  <a:lnTo>
                    <a:pt x="818" y="537"/>
                  </a:lnTo>
                  <a:lnTo>
                    <a:pt x="799" y="517"/>
                  </a:lnTo>
                  <a:lnTo>
                    <a:pt x="790" y="506"/>
                  </a:lnTo>
                  <a:lnTo>
                    <a:pt x="781" y="496"/>
                  </a:lnTo>
                  <a:lnTo>
                    <a:pt x="764" y="473"/>
                  </a:lnTo>
                  <a:lnTo>
                    <a:pt x="747" y="451"/>
                  </a:lnTo>
                  <a:lnTo>
                    <a:pt x="732" y="428"/>
                  </a:lnTo>
                  <a:lnTo>
                    <a:pt x="725" y="417"/>
                  </a:lnTo>
                  <a:lnTo>
                    <a:pt x="718" y="405"/>
                  </a:lnTo>
                  <a:lnTo>
                    <a:pt x="703" y="380"/>
                  </a:lnTo>
                  <a:lnTo>
                    <a:pt x="691" y="355"/>
                  </a:lnTo>
                  <a:lnTo>
                    <a:pt x="680" y="330"/>
                  </a:lnTo>
                  <a:lnTo>
                    <a:pt x="675" y="316"/>
                  </a:lnTo>
                  <a:lnTo>
                    <a:pt x="670" y="303"/>
                  </a:lnTo>
                  <a:lnTo>
                    <a:pt x="661" y="276"/>
                  </a:lnTo>
                  <a:lnTo>
                    <a:pt x="657" y="263"/>
                  </a:lnTo>
                  <a:lnTo>
                    <a:pt x="653" y="249"/>
                  </a:lnTo>
                  <a:lnTo>
                    <a:pt x="646" y="221"/>
                  </a:lnTo>
                  <a:lnTo>
                    <a:pt x="641" y="193"/>
                  </a:lnTo>
                  <a:lnTo>
                    <a:pt x="322" y="0"/>
                  </a:lnTo>
                  <a:lnTo>
                    <a:pt x="0" y="191"/>
                  </a:lnTo>
                  <a:lnTo>
                    <a:pt x="2" y="222"/>
                  </a:lnTo>
                  <a:lnTo>
                    <a:pt x="6" y="252"/>
                  </a:lnTo>
                  <a:lnTo>
                    <a:pt x="10" y="282"/>
                  </a:lnTo>
                  <a:lnTo>
                    <a:pt x="15" y="312"/>
                  </a:lnTo>
                  <a:lnTo>
                    <a:pt x="21" y="343"/>
                  </a:lnTo>
                  <a:lnTo>
                    <a:pt x="27" y="372"/>
                  </a:lnTo>
                  <a:lnTo>
                    <a:pt x="35" y="401"/>
                  </a:lnTo>
                  <a:lnTo>
                    <a:pt x="42" y="430"/>
                  </a:lnTo>
                  <a:lnTo>
                    <a:pt x="51" y="458"/>
                  </a:lnTo>
                  <a:lnTo>
                    <a:pt x="60" y="488"/>
                  </a:lnTo>
                  <a:lnTo>
                    <a:pt x="69" y="516"/>
                  </a:lnTo>
                  <a:lnTo>
                    <a:pt x="81" y="543"/>
                  </a:lnTo>
                  <a:lnTo>
                    <a:pt x="91" y="571"/>
                  </a:lnTo>
                  <a:lnTo>
                    <a:pt x="103" y="598"/>
                  </a:lnTo>
                  <a:lnTo>
                    <a:pt x="115" y="624"/>
                  </a:lnTo>
                  <a:lnTo>
                    <a:pt x="128" y="652"/>
                  </a:lnTo>
                  <a:lnTo>
                    <a:pt x="141" y="678"/>
                  </a:lnTo>
                  <a:lnTo>
                    <a:pt x="155" y="704"/>
                  </a:lnTo>
                  <a:lnTo>
                    <a:pt x="169" y="729"/>
                  </a:lnTo>
                  <a:lnTo>
                    <a:pt x="184" y="754"/>
                  </a:lnTo>
                  <a:lnTo>
                    <a:pt x="200" y="779"/>
                  </a:lnTo>
                  <a:lnTo>
                    <a:pt x="216" y="803"/>
                  </a:lnTo>
                  <a:lnTo>
                    <a:pt x="233" y="828"/>
                  </a:lnTo>
                  <a:lnTo>
                    <a:pt x="251" y="851"/>
                  </a:lnTo>
                  <a:lnTo>
                    <a:pt x="268" y="874"/>
                  </a:lnTo>
                  <a:lnTo>
                    <a:pt x="287" y="897"/>
                  </a:lnTo>
                  <a:lnTo>
                    <a:pt x="305" y="919"/>
                  </a:lnTo>
                  <a:lnTo>
                    <a:pt x="324" y="941"/>
                  </a:lnTo>
                  <a:lnTo>
                    <a:pt x="344" y="962"/>
                  </a:lnTo>
                  <a:lnTo>
                    <a:pt x="364" y="984"/>
                  </a:lnTo>
                  <a:lnTo>
                    <a:pt x="385" y="1004"/>
                  </a:lnTo>
                  <a:lnTo>
                    <a:pt x="407" y="1024"/>
                  </a:lnTo>
                  <a:lnTo>
                    <a:pt x="428" y="1043"/>
                  </a:lnTo>
                  <a:lnTo>
                    <a:pt x="450" y="1062"/>
                  </a:lnTo>
                  <a:lnTo>
                    <a:pt x="473" y="1081"/>
                  </a:lnTo>
                  <a:lnTo>
                    <a:pt x="495" y="1099"/>
                  </a:lnTo>
                  <a:lnTo>
                    <a:pt x="519" y="1116"/>
                  </a:lnTo>
                  <a:lnTo>
                    <a:pt x="542" y="1134"/>
                  </a:lnTo>
                  <a:lnTo>
                    <a:pt x="567" y="1151"/>
                  </a:lnTo>
                  <a:lnTo>
                    <a:pt x="592" y="1166"/>
                  </a:lnTo>
                  <a:lnTo>
                    <a:pt x="616" y="1182"/>
                  </a:lnTo>
                  <a:lnTo>
                    <a:pt x="642" y="1196"/>
                  </a:lnTo>
                  <a:lnTo>
                    <a:pt x="667" y="1211"/>
                  </a:lnTo>
                  <a:lnTo>
                    <a:pt x="693" y="1224"/>
                  </a:lnTo>
                  <a:lnTo>
                    <a:pt x="720" y="1237"/>
                  </a:lnTo>
                  <a:lnTo>
                    <a:pt x="747" y="1250"/>
                  </a:lnTo>
                  <a:lnTo>
                    <a:pt x="774" y="1262"/>
                  </a:lnTo>
                  <a:lnTo>
                    <a:pt x="801" y="1273"/>
                  </a:lnTo>
                  <a:lnTo>
                    <a:pt x="828" y="1283"/>
                  </a:lnTo>
                  <a:lnTo>
                    <a:pt x="856" y="1294"/>
                  </a:lnTo>
                  <a:lnTo>
                    <a:pt x="885" y="1304"/>
                  </a:lnTo>
                  <a:lnTo>
                    <a:pt x="914" y="1312"/>
                  </a:lnTo>
                  <a:lnTo>
                    <a:pt x="942" y="1321"/>
                  </a:lnTo>
                  <a:lnTo>
                    <a:pt x="971" y="1328"/>
                  </a:lnTo>
                  <a:lnTo>
                    <a:pt x="1001" y="1335"/>
                  </a:lnTo>
                  <a:lnTo>
                    <a:pt x="1030" y="1341"/>
                  </a:lnTo>
                  <a:lnTo>
                    <a:pt x="1061" y="1346"/>
                  </a:lnTo>
                  <a:lnTo>
                    <a:pt x="1091" y="1351"/>
                  </a:lnTo>
                  <a:lnTo>
                    <a:pt x="1121" y="1355"/>
                  </a:lnTo>
                  <a:lnTo>
                    <a:pt x="1151" y="1358"/>
                  </a:lnTo>
                  <a:lnTo>
                    <a:pt x="1182" y="1361"/>
                  </a:lnTo>
                  <a:lnTo>
                    <a:pt x="1214" y="1363"/>
                  </a:lnTo>
                  <a:lnTo>
                    <a:pt x="1245" y="1364"/>
                  </a:lnTo>
                  <a:lnTo>
                    <a:pt x="1276" y="1364"/>
                  </a:lnTo>
                  <a:lnTo>
                    <a:pt x="1281" y="1364"/>
                  </a:lnTo>
                  <a:lnTo>
                    <a:pt x="1285" y="1363"/>
                  </a:lnTo>
                  <a:lnTo>
                    <a:pt x="1290" y="1362"/>
                  </a:lnTo>
                  <a:lnTo>
                    <a:pt x="1295" y="1362"/>
                  </a:lnTo>
                  <a:close/>
                </a:path>
              </a:pathLst>
            </a:custGeom>
            <a:noFill/>
            <a:ln w="12700">
              <a:solidFill>
                <a:srgbClr val="005188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rgbClr val="005188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0" name="箭头2"/>
            <p:cNvSpPr>
              <a:spLocks noChangeAspect="1"/>
            </p:cNvSpPr>
            <p:nvPr/>
          </p:nvSpPr>
          <p:spPr bwMode="auto">
            <a:xfrm>
              <a:off x="4432125" y="2752315"/>
              <a:ext cx="1527436" cy="1361693"/>
            </a:xfrm>
            <a:custGeom>
              <a:avLst/>
              <a:gdLst>
                <a:gd name="T0" fmla="*/ 0 w 1385"/>
                <a:gd name="T1" fmla="*/ 903 h 1233"/>
                <a:gd name="T2" fmla="*/ 221 w 1385"/>
                <a:gd name="T3" fmla="*/ 588 h 1233"/>
                <a:gd name="T4" fmla="*/ 262 w 1385"/>
                <a:gd name="T5" fmla="*/ 579 h 1233"/>
                <a:gd name="T6" fmla="*/ 302 w 1385"/>
                <a:gd name="T7" fmla="*/ 567 h 1233"/>
                <a:gd name="T8" fmla="*/ 354 w 1385"/>
                <a:gd name="T9" fmla="*/ 548 h 1233"/>
                <a:gd name="T10" fmla="*/ 391 w 1385"/>
                <a:gd name="T11" fmla="*/ 531 h 1233"/>
                <a:gd name="T12" fmla="*/ 427 w 1385"/>
                <a:gd name="T13" fmla="*/ 511 h 1233"/>
                <a:gd name="T14" fmla="*/ 472 w 1385"/>
                <a:gd name="T15" fmla="*/ 482 h 1233"/>
                <a:gd name="T16" fmla="*/ 506 w 1385"/>
                <a:gd name="T17" fmla="*/ 458 h 1233"/>
                <a:gd name="T18" fmla="*/ 526 w 1385"/>
                <a:gd name="T19" fmla="*/ 441 h 1233"/>
                <a:gd name="T20" fmla="*/ 546 w 1385"/>
                <a:gd name="T21" fmla="*/ 423 h 1233"/>
                <a:gd name="T22" fmla="*/ 565 w 1385"/>
                <a:gd name="T23" fmla="*/ 405 h 1233"/>
                <a:gd name="T24" fmla="*/ 584 w 1385"/>
                <a:gd name="T25" fmla="*/ 385 h 1233"/>
                <a:gd name="T26" fmla="*/ 610 w 1385"/>
                <a:gd name="T27" fmla="*/ 353 h 1233"/>
                <a:gd name="T28" fmla="*/ 642 w 1385"/>
                <a:gd name="T29" fmla="*/ 310 h 1233"/>
                <a:gd name="T30" fmla="*/ 671 w 1385"/>
                <a:gd name="T31" fmla="*/ 264 h 1233"/>
                <a:gd name="T32" fmla="*/ 689 w 1385"/>
                <a:gd name="T33" fmla="*/ 228 h 1233"/>
                <a:gd name="T34" fmla="*/ 705 w 1385"/>
                <a:gd name="T35" fmla="*/ 189 h 1233"/>
                <a:gd name="T36" fmla="*/ 723 w 1385"/>
                <a:gd name="T37" fmla="*/ 138 h 1233"/>
                <a:gd name="T38" fmla="*/ 737 w 1385"/>
                <a:gd name="T39" fmla="*/ 84 h 1233"/>
                <a:gd name="T40" fmla="*/ 746 w 1385"/>
                <a:gd name="T41" fmla="*/ 28 h 1233"/>
                <a:gd name="T42" fmla="*/ 748 w 1385"/>
                <a:gd name="T43" fmla="*/ 0 h 1233"/>
                <a:gd name="T44" fmla="*/ 1385 w 1385"/>
                <a:gd name="T45" fmla="*/ 4 h 1233"/>
                <a:gd name="T46" fmla="*/ 1382 w 1385"/>
                <a:gd name="T47" fmla="*/ 66 h 1233"/>
                <a:gd name="T48" fmla="*/ 1375 w 1385"/>
                <a:gd name="T49" fmla="*/ 126 h 1233"/>
                <a:gd name="T50" fmla="*/ 1366 w 1385"/>
                <a:gd name="T51" fmla="*/ 185 h 1233"/>
                <a:gd name="T52" fmla="*/ 1354 w 1385"/>
                <a:gd name="T53" fmla="*/ 245 h 1233"/>
                <a:gd name="T54" fmla="*/ 1339 w 1385"/>
                <a:gd name="T55" fmla="*/ 302 h 1233"/>
                <a:gd name="T56" fmla="*/ 1322 w 1385"/>
                <a:gd name="T57" fmla="*/ 359 h 1233"/>
                <a:gd name="T58" fmla="*/ 1301 w 1385"/>
                <a:gd name="T59" fmla="*/ 414 h 1233"/>
                <a:gd name="T60" fmla="*/ 1279 w 1385"/>
                <a:gd name="T61" fmla="*/ 468 h 1233"/>
                <a:gd name="T62" fmla="*/ 1255 w 1385"/>
                <a:gd name="T63" fmla="*/ 522 h 1233"/>
                <a:gd name="T64" fmla="*/ 1228 w 1385"/>
                <a:gd name="T65" fmla="*/ 573 h 1233"/>
                <a:gd name="T66" fmla="*/ 1200 w 1385"/>
                <a:gd name="T67" fmla="*/ 623 h 1233"/>
                <a:gd name="T68" fmla="*/ 1169 w 1385"/>
                <a:gd name="T69" fmla="*/ 671 h 1233"/>
                <a:gd name="T70" fmla="*/ 1135 w 1385"/>
                <a:gd name="T71" fmla="*/ 719 h 1233"/>
                <a:gd name="T72" fmla="*/ 1099 w 1385"/>
                <a:gd name="T73" fmla="*/ 764 h 1233"/>
                <a:gd name="T74" fmla="*/ 1062 w 1385"/>
                <a:gd name="T75" fmla="*/ 808 h 1233"/>
                <a:gd name="T76" fmla="*/ 1023 w 1385"/>
                <a:gd name="T77" fmla="*/ 851 h 1233"/>
                <a:gd name="T78" fmla="*/ 982 w 1385"/>
                <a:gd name="T79" fmla="*/ 891 h 1233"/>
                <a:gd name="T80" fmla="*/ 939 w 1385"/>
                <a:gd name="T81" fmla="*/ 929 h 1233"/>
                <a:gd name="T82" fmla="*/ 895 w 1385"/>
                <a:gd name="T83" fmla="*/ 965 h 1233"/>
                <a:gd name="T84" fmla="*/ 849 w 1385"/>
                <a:gd name="T85" fmla="*/ 1000 h 1233"/>
                <a:gd name="T86" fmla="*/ 801 w 1385"/>
                <a:gd name="T87" fmla="*/ 1032 h 1233"/>
                <a:gd name="T88" fmla="*/ 752 w 1385"/>
                <a:gd name="T89" fmla="*/ 1063 h 1233"/>
                <a:gd name="T90" fmla="*/ 701 w 1385"/>
                <a:gd name="T91" fmla="*/ 1090 h 1233"/>
                <a:gd name="T92" fmla="*/ 649 w 1385"/>
                <a:gd name="T93" fmla="*/ 1116 h 1233"/>
                <a:gd name="T94" fmla="*/ 595 w 1385"/>
                <a:gd name="T95" fmla="*/ 1139 h 1233"/>
                <a:gd name="T96" fmla="*/ 541 w 1385"/>
                <a:gd name="T97" fmla="*/ 1161 h 1233"/>
                <a:gd name="T98" fmla="*/ 485 w 1385"/>
                <a:gd name="T99" fmla="*/ 1180 h 1233"/>
                <a:gd name="T100" fmla="*/ 428 w 1385"/>
                <a:gd name="T101" fmla="*/ 1196 h 1233"/>
                <a:gd name="T102" fmla="*/ 370 w 1385"/>
                <a:gd name="T103" fmla="*/ 1209 h 1233"/>
                <a:gd name="T104" fmla="*/ 311 w 1385"/>
                <a:gd name="T105" fmla="*/ 1220 h 1233"/>
                <a:gd name="T106" fmla="*/ 251 w 1385"/>
                <a:gd name="T107" fmla="*/ 1228 h 1233"/>
                <a:gd name="T108" fmla="*/ 191 w 1385"/>
                <a:gd name="T109" fmla="*/ 1233 h 1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85" h="1233">
                  <a:moveTo>
                    <a:pt x="191" y="1233"/>
                  </a:moveTo>
                  <a:lnTo>
                    <a:pt x="0" y="903"/>
                  </a:lnTo>
                  <a:lnTo>
                    <a:pt x="194" y="592"/>
                  </a:lnTo>
                  <a:lnTo>
                    <a:pt x="221" y="588"/>
                  </a:lnTo>
                  <a:lnTo>
                    <a:pt x="248" y="582"/>
                  </a:lnTo>
                  <a:lnTo>
                    <a:pt x="262" y="579"/>
                  </a:lnTo>
                  <a:lnTo>
                    <a:pt x="275" y="575"/>
                  </a:lnTo>
                  <a:lnTo>
                    <a:pt x="302" y="567"/>
                  </a:lnTo>
                  <a:lnTo>
                    <a:pt x="327" y="558"/>
                  </a:lnTo>
                  <a:lnTo>
                    <a:pt x="354" y="548"/>
                  </a:lnTo>
                  <a:lnTo>
                    <a:pt x="379" y="537"/>
                  </a:lnTo>
                  <a:lnTo>
                    <a:pt x="391" y="531"/>
                  </a:lnTo>
                  <a:lnTo>
                    <a:pt x="403" y="525"/>
                  </a:lnTo>
                  <a:lnTo>
                    <a:pt x="427" y="511"/>
                  </a:lnTo>
                  <a:lnTo>
                    <a:pt x="450" y="497"/>
                  </a:lnTo>
                  <a:lnTo>
                    <a:pt x="472" y="482"/>
                  </a:lnTo>
                  <a:lnTo>
                    <a:pt x="494" y="467"/>
                  </a:lnTo>
                  <a:lnTo>
                    <a:pt x="506" y="458"/>
                  </a:lnTo>
                  <a:lnTo>
                    <a:pt x="516" y="450"/>
                  </a:lnTo>
                  <a:lnTo>
                    <a:pt x="526" y="441"/>
                  </a:lnTo>
                  <a:lnTo>
                    <a:pt x="536" y="432"/>
                  </a:lnTo>
                  <a:lnTo>
                    <a:pt x="546" y="423"/>
                  </a:lnTo>
                  <a:lnTo>
                    <a:pt x="556" y="414"/>
                  </a:lnTo>
                  <a:lnTo>
                    <a:pt x="565" y="405"/>
                  </a:lnTo>
                  <a:lnTo>
                    <a:pt x="575" y="395"/>
                  </a:lnTo>
                  <a:lnTo>
                    <a:pt x="584" y="385"/>
                  </a:lnTo>
                  <a:lnTo>
                    <a:pt x="593" y="375"/>
                  </a:lnTo>
                  <a:lnTo>
                    <a:pt x="610" y="353"/>
                  </a:lnTo>
                  <a:lnTo>
                    <a:pt x="626" y="332"/>
                  </a:lnTo>
                  <a:lnTo>
                    <a:pt x="642" y="310"/>
                  </a:lnTo>
                  <a:lnTo>
                    <a:pt x="656" y="287"/>
                  </a:lnTo>
                  <a:lnTo>
                    <a:pt x="671" y="264"/>
                  </a:lnTo>
                  <a:lnTo>
                    <a:pt x="683" y="240"/>
                  </a:lnTo>
                  <a:lnTo>
                    <a:pt x="689" y="228"/>
                  </a:lnTo>
                  <a:lnTo>
                    <a:pt x="695" y="215"/>
                  </a:lnTo>
                  <a:lnTo>
                    <a:pt x="705" y="189"/>
                  </a:lnTo>
                  <a:lnTo>
                    <a:pt x="715" y="164"/>
                  </a:lnTo>
                  <a:lnTo>
                    <a:pt x="723" y="138"/>
                  </a:lnTo>
                  <a:lnTo>
                    <a:pt x="731" y="111"/>
                  </a:lnTo>
                  <a:lnTo>
                    <a:pt x="737" y="84"/>
                  </a:lnTo>
                  <a:lnTo>
                    <a:pt x="742" y="57"/>
                  </a:lnTo>
                  <a:lnTo>
                    <a:pt x="746" y="28"/>
                  </a:lnTo>
                  <a:lnTo>
                    <a:pt x="747" y="14"/>
                  </a:lnTo>
                  <a:lnTo>
                    <a:pt x="748" y="0"/>
                  </a:lnTo>
                  <a:lnTo>
                    <a:pt x="1032" y="202"/>
                  </a:lnTo>
                  <a:lnTo>
                    <a:pt x="1385" y="4"/>
                  </a:lnTo>
                  <a:lnTo>
                    <a:pt x="1384" y="36"/>
                  </a:lnTo>
                  <a:lnTo>
                    <a:pt x="1382" y="66"/>
                  </a:lnTo>
                  <a:lnTo>
                    <a:pt x="1379" y="96"/>
                  </a:lnTo>
                  <a:lnTo>
                    <a:pt x="1375" y="126"/>
                  </a:lnTo>
                  <a:lnTo>
                    <a:pt x="1371" y="156"/>
                  </a:lnTo>
                  <a:lnTo>
                    <a:pt x="1366" y="185"/>
                  </a:lnTo>
                  <a:lnTo>
                    <a:pt x="1360" y="216"/>
                  </a:lnTo>
                  <a:lnTo>
                    <a:pt x="1354" y="245"/>
                  </a:lnTo>
                  <a:lnTo>
                    <a:pt x="1347" y="273"/>
                  </a:lnTo>
                  <a:lnTo>
                    <a:pt x="1339" y="302"/>
                  </a:lnTo>
                  <a:lnTo>
                    <a:pt x="1331" y="330"/>
                  </a:lnTo>
                  <a:lnTo>
                    <a:pt x="1322" y="359"/>
                  </a:lnTo>
                  <a:lnTo>
                    <a:pt x="1313" y="387"/>
                  </a:lnTo>
                  <a:lnTo>
                    <a:pt x="1301" y="414"/>
                  </a:lnTo>
                  <a:lnTo>
                    <a:pt x="1291" y="441"/>
                  </a:lnTo>
                  <a:lnTo>
                    <a:pt x="1279" y="468"/>
                  </a:lnTo>
                  <a:lnTo>
                    <a:pt x="1268" y="494"/>
                  </a:lnTo>
                  <a:lnTo>
                    <a:pt x="1255" y="522"/>
                  </a:lnTo>
                  <a:lnTo>
                    <a:pt x="1242" y="547"/>
                  </a:lnTo>
                  <a:lnTo>
                    <a:pt x="1228" y="573"/>
                  </a:lnTo>
                  <a:lnTo>
                    <a:pt x="1214" y="598"/>
                  </a:lnTo>
                  <a:lnTo>
                    <a:pt x="1200" y="623"/>
                  </a:lnTo>
                  <a:lnTo>
                    <a:pt x="1184" y="647"/>
                  </a:lnTo>
                  <a:lnTo>
                    <a:pt x="1169" y="671"/>
                  </a:lnTo>
                  <a:lnTo>
                    <a:pt x="1152" y="696"/>
                  </a:lnTo>
                  <a:lnTo>
                    <a:pt x="1135" y="719"/>
                  </a:lnTo>
                  <a:lnTo>
                    <a:pt x="1117" y="742"/>
                  </a:lnTo>
                  <a:lnTo>
                    <a:pt x="1099" y="764"/>
                  </a:lnTo>
                  <a:lnTo>
                    <a:pt x="1081" y="786"/>
                  </a:lnTo>
                  <a:lnTo>
                    <a:pt x="1062" y="808"/>
                  </a:lnTo>
                  <a:lnTo>
                    <a:pt x="1043" y="829"/>
                  </a:lnTo>
                  <a:lnTo>
                    <a:pt x="1023" y="851"/>
                  </a:lnTo>
                  <a:lnTo>
                    <a:pt x="1003" y="871"/>
                  </a:lnTo>
                  <a:lnTo>
                    <a:pt x="982" y="891"/>
                  </a:lnTo>
                  <a:lnTo>
                    <a:pt x="961" y="910"/>
                  </a:lnTo>
                  <a:lnTo>
                    <a:pt x="939" y="929"/>
                  </a:lnTo>
                  <a:lnTo>
                    <a:pt x="917" y="947"/>
                  </a:lnTo>
                  <a:lnTo>
                    <a:pt x="895" y="965"/>
                  </a:lnTo>
                  <a:lnTo>
                    <a:pt x="872" y="982"/>
                  </a:lnTo>
                  <a:lnTo>
                    <a:pt x="849" y="1000"/>
                  </a:lnTo>
                  <a:lnTo>
                    <a:pt x="826" y="1017"/>
                  </a:lnTo>
                  <a:lnTo>
                    <a:pt x="801" y="1032"/>
                  </a:lnTo>
                  <a:lnTo>
                    <a:pt x="776" y="1048"/>
                  </a:lnTo>
                  <a:lnTo>
                    <a:pt x="752" y="1063"/>
                  </a:lnTo>
                  <a:lnTo>
                    <a:pt x="727" y="1077"/>
                  </a:lnTo>
                  <a:lnTo>
                    <a:pt x="701" y="1090"/>
                  </a:lnTo>
                  <a:lnTo>
                    <a:pt x="676" y="1104"/>
                  </a:lnTo>
                  <a:lnTo>
                    <a:pt x="649" y="1116"/>
                  </a:lnTo>
                  <a:lnTo>
                    <a:pt x="622" y="1128"/>
                  </a:lnTo>
                  <a:lnTo>
                    <a:pt x="595" y="1139"/>
                  </a:lnTo>
                  <a:lnTo>
                    <a:pt x="568" y="1150"/>
                  </a:lnTo>
                  <a:lnTo>
                    <a:pt x="541" y="1161"/>
                  </a:lnTo>
                  <a:lnTo>
                    <a:pt x="514" y="1171"/>
                  </a:lnTo>
                  <a:lnTo>
                    <a:pt x="485" y="1180"/>
                  </a:lnTo>
                  <a:lnTo>
                    <a:pt x="456" y="1188"/>
                  </a:lnTo>
                  <a:lnTo>
                    <a:pt x="428" y="1196"/>
                  </a:lnTo>
                  <a:lnTo>
                    <a:pt x="399" y="1203"/>
                  </a:lnTo>
                  <a:lnTo>
                    <a:pt x="370" y="1209"/>
                  </a:lnTo>
                  <a:lnTo>
                    <a:pt x="340" y="1215"/>
                  </a:lnTo>
                  <a:lnTo>
                    <a:pt x="311" y="1220"/>
                  </a:lnTo>
                  <a:lnTo>
                    <a:pt x="281" y="1224"/>
                  </a:lnTo>
                  <a:lnTo>
                    <a:pt x="251" y="1228"/>
                  </a:lnTo>
                  <a:lnTo>
                    <a:pt x="221" y="1231"/>
                  </a:lnTo>
                  <a:lnTo>
                    <a:pt x="191" y="1233"/>
                  </a:lnTo>
                  <a:close/>
                </a:path>
              </a:pathLst>
            </a:custGeom>
            <a:noFill/>
            <a:ln w="12700">
              <a:solidFill>
                <a:srgbClr val="005188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270000" rIns="68580" bIns="3429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100">
                <a:solidFill>
                  <a:srgbClr val="005188"/>
                </a:solidFill>
                <a:latin typeface="+mn-ea"/>
                <a:cs typeface="+mn-ea"/>
                <a:sym typeface="+mn-lt"/>
              </a:endParaRPr>
            </a:p>
          </p:txBody>
        </p:sp>
      </p:grpSp>
      <p:cxnSp>
        <p:nvCxnSpPr>
          <p:cNvPr id="26" name="直接连接符 25"/>
          <p:cNvCxnSpPr>
            <a:endCxn id="18" idx="50"/>
          </p:cNvCxnSpPr>
          <p:nvPr/>
        </p:nvCxnSpPr>
        <p:spPr>
          <a:xfrm>
            <a:off x="1582615" y="2652252"/>
            <a:ext cx="2990549" cy="10931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8056302" y="2808629"/>
            <a:ext cx="3064002" cy="839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530241" y="4975102"/>
            <a:ext cx="3590063" cy="0"/>
          </a:xfrm>
          <a:prstGeom prst="line">
            <a:avLst/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免試入學</a:t>
            </a:r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報名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流程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630135" y="2798217"/>
            <a:ext cx="1308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作業流程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5006020" y="2235221"/>
            <a:ext cx="86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01</a:t>
            </a:r>
            <a:endParaRPr lang="zh-TW" altLang="en-US" sz="28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957377" y="2235242"/>
            <a:ext cx="86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02</a:t>
            </a:r>
            <a:endParaRPr lang="zh-TW" altLang="en-US" sz="28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6938235" y="4264063"/>
            <a:ext cx="86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03</a:t>
            </a:r>
            <a:endParaRPr lang="zh-TW" altLang="en-US" sz="28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006021" y="4245890"/>
            <a:ext cx="861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04</a:t>
            </a:r>
            <a:endParaRPr lang="zh-TW" altLang="en-US" sz="28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78598" y="1366830"/>
            <a:ext cx="3619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計算各項</a:t>
            </a:r>
            <a:r>
              <a:rPr lang="zh-TW" altLang="en-US" sz="4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積分</a:t>
            </a:r>
            <a:r>
              <a:rPr lang="zh-TW" altLang="en-US" sz="36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確認並簽名</a:t>
            </a:r>
            <a:endParaRPr lang="zh-TW" altLang="en-US" sz="36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8195218" y="1987770"/>
            <a:ext cx="3619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志願選填</a:t>
            </a:r>
            <a:endParaRPr lang="zh-TW" altLang="en-US" sz="36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334507" y="5300131"/>
            <a:ext cx="4839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報名→分發→報到</a:t>
            </a:r>
            <a:endParaRPr lang="zh-TW" altLang="en-US" sz="36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8215177" y="2868437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輔導課所學</a:t>
            </a:r>
            <a:r>
              <a:rPr lang="en-US" altLang="zh-TW" sz="2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選填技巧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善用技巧者</a:t>
            </a:r>
            <a:r>
              <a:rPr lang="zh-TW" altLang="en-US" sz="2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勝</a:t>
            </a:r>
            <a:endParaRPr lang="zh-TW" altLang="en-US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8022251" y="4270279"/>
            <a:ext cx="3619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志願確認表</a:t>
            </a:r>
            <a:r>
              <a:rPr lang="en-US" altLang="zh-TW" sz="4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(</a:t>
            </a:r>
            <a:r>
              <a:rPr lang="zh-TW" altLang="en-US" sz="4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即報名表</a:t>
            </a:r>
            <a:r>
              <a:rPr lang="en-US" altLang="zh-TW" sz="4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)</a:t>
            </a:r>
            <a:endParaRPr lang="zh-TW" altLang="en-US" sz="36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cxnSp>
        <p:nvCxnSpPr>
          <p:cNvPr id="40" name="肘形接點 39"/>
          <p:cNvCxnSpPr>
            <a:endCxn id="19" idx="52"/>
          </p:cNvCxnSpPr>
          <p:nvPr/>
        </p:nvCxnSpPr>
        <p:spPr>
          <a:xfrm flipV="1">
            <a:off x="1474773" y="5420390"/>
            <a:ext cx="4579614" cy="609407"/>
          </a:xfrm>
          <a:prstGeom prst="bentConnector3">
            <a:avLst>
              <a:gd name="adj1" fmla="val 100066"/>
            </a:avLst>
          </a:prstGeom>
          <a:ln w="12700">
            <a:solidFill>
              <a:srgbClr val="0051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8056302" y="5584895"/>
            <a:ext cx="3245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注意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簽名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規定</a:t>
            </a: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r>
              <a:rPr lang="zh-TW" altLang="en-US" sz="24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注意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繳件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日期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已畢業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)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30" name="矩形 29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238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簽名規則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72163"/>
              </p:ext>
            </p:extLst>
          </p:nvPr>
        </p:nvGraphicFramePr>
        <p:xfrm>
          <a:off x="805555" y="1160890"/>
          <a:ext cx="10382108" cy="5029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624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196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0739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黑筆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只能用</a:t>
                      </a:r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黑色粗原子筆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簽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正楷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請</a:t>
                      </a:r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一筆一畫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簽，</a:t>
                      </a:r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不可連筆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雙方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父母</a:t>
                      </a:r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雙方都要簽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單親、隔代或其他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監護人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簽名</a:t>
                      </a: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監護人無法簽名，需要填委託書</a:t>
                      </a:r>
                      <a:r>
                        <a:rPr lang="en-US" altLang="zh-TW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勿超格線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簽於</a:t>
                      </a:r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格線內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，不可超線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勿塗改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想好再下筆，</a:t>
                      </a:r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請勿使用修正帶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準時繳交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務必</a:t>
                      </a:r>
                      <a:r>
                        <a:rPr lang="zh-TW" altLang="en-US" sz="36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準時</a:t>
                      </a:r>
                      <a:r>
                        <a:rPr lang="zh-TW" altLang="en-US" sz="36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，逾期不候</a:t>
                      </a:r>
                      <a:endParaRPr lang="zh-TW" altLang="en-US" sz="36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6" name="矩形 5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21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15" y="1928630"/>
            <a:ext cx="8048468" cy="2753424"/>
          </a:xfrm>
          <a:prstGeom prst="rect">
            <a:avLst/>
          </a:prstGeom>
        </p:spPr>
      </p:pic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可怕的範例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6" name="矩形 5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3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550" y="1211966"/>
            <a:ext cx="6974928" cy="2386160"/>
          </a:xfrm>
          <a:prstGeom prst="rect">
            <a:avLst/>
          </a:prstGeom>
        </p:spPr>
      </p:pic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可怕的範例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6" name="矩形 5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cxnSp>
        <p:nvCxnSpPr>
          <p:cNvPr id="10" name="直線單箭頭接點 9"/>
          <p:cNvCxnSpPr/>
          <p:nvPr/>
        </p:nvCxnSpPr>
        <p:spPr>
          <a:xfrm flipH="1" flipV="1">
            <a:off x="8777981" y="3405538"/>
            <a:ext cx="1308280" cy="9048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10054550" y="4340396"/>
            <a:ext cx="1743075" cy="723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華康楷書體W7" panose="02010609010101010101" pitchFamily="49" charset="-120"/>
                <a:ea typeface="華康楷書體W7" panose="02010609010101010101" pitchFamily="49" charset="-120"/>
              </a:rPr>
              <a:t>禁用藍筆</a:t>
            </a:r>
            <a:endParaRPr lang="zh-TW" altLang="en-US" sz="2800" dirty="0">
              <a:solidFill>
                <a:prstClr val="black"/>
              </a:solidFill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4979180" y="2382954"/>
            <a:ext cx="1505027" cy="22969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924252" y="4698707"/>
            <a:ext cx="1743075" cy="723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華康楷書體W7" panose="02010609010101010101" pitchFamily="49" charset="-120"/>
                <a:ea typeface="華康楷書體W7" panose="02010609010101010101" pitchFamily="49" charset="-120"/>
              </a:rPr>
              <a:t>禁止連筆</a:t>
            </a:r>
            <a:endParaRPr lang="zh-TW" altLang="en-US" sz="2800" dirty="0">
              <a:solidFill>
                <a:prstClr val="black"/>
              </a:solidFill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2546646" y="2271799"/>
            <a:ext cx="3881411" cy="24098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675108" y="4688419"/>
            <a:ext cx="1743075" cy="10401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華康楷書體W7" panose="02010609010101010101" pitchFamily="49" charset="-120"/>
                <a:ea typeface="華康楷書體W7" panose="02010609010101010101" pitchFamily="49" charset="-120"/>
              </a:rPr>
              <a:t>禁止</a:t>
            </a:r>
            <a:endParaRPr lang="en-US" altLang="zh-TW" sz="2800" dirty="0" smtClean="0">
              <a:solidFill>
                <a:prstClr val="black"/>
              </a:solidFill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華康楷書體W7" panose="02010609010101010101" pitchFamily="49" charset="-120"/>
                <a:ea typeface="華康楷書體W7" panose="02010609010101010101" pitchFamily="49" charset="-120"/>
              </a:rPr>
              <a:t>超出格線</a:t>
            </a:r>
            <a:endParaRPr lang="zh-TW" altLang="en-US" sz="2800" dirty="0">
              <a:solidFill>
                <a:prstClr val="black"/>
              </a:solidFill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815491" y="5277799"/>
            <a:ext cx="2985984" cy="990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5400" dirty="0" smtClean="0">
                <a:solidFill>
                  <a:prstClr val="black"/>
                </a:solidFill>
                <a:latin typeface="華康楷書體W7" panose="02010609010101010101" pitchFamily="49" charset="-120"/>
                <a:ea typeface="華康楷書體W7" panose="02010609010101010101" pitchFamily="49" charset="-120"/>
              </a:rPr>
              <a:t>不可塗改</a:t>
            </a:r>
            <a:endParaRPr lang="zh-TW" altLang="en-US" sz="5400" dirty="0">
              <a:solidFill>
                <a:prstClr val="black"/>
              </a:solidFill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343186" y="4340396"/>
            <a:ext cx="1743075" cy="7239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prstClr val="black"/>
                </a:solidFill>
                <a:latin typeface="華康楷書體W7" panose="02010609010101010101" pitchFamily="49" charset="-120"/>
                <a:ea typeface="華康楷書體W7" panose="02010609010101010101" pitchFamily="49" charset="-120"/>
              </a:rPr>
              <a:t>父母親簽</a:t>
            </a:r>
            <a:endParaRPr lang="zh-TW" altLang="en-US" sz="2800" dirty="0">
              <a:solidFill>
                <a:prstClr val="black"/>
              </a:solidFill>
              <a:latin typeface="華康楷書體W7" panose="02010609010101010101" pitchFamily="49" charset="-120"/>
              <a:ea typeface="華康楷書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14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正確的範例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6" name="矩形 5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666185" y="4317138"/>
            <a:ext cx="61577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 </a:t>
            </a:r>
            <a:r>
              <a:rPr lang="zh-TW" altLang="en-US" sz="4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黑筆寫</a:t>
            </a:r>
            <a:endParaRPr lang="en-US" altLang="zh-TW" sz="4400" b="1" dirty="0" smtClean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3" panose="02010609010101010101" pitchFamily="49" charset="-120"/>
              <a:ea typeface="華康隸書體W3" panose="02010609010101010101" pitchFamily="49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 </a:t>
            </a:r>
            <a:r>
              <a:rPr lang="zh-TW" altLang="en-US" sz="4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父母雙方簽名</a:t>
            </a:r>
            <a:endParaRPr lang="en-US" altLang="zh-TW" sz="4400" b="1" dirty="0" smtClean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3" panose="02010609010101010101" pitchFamily="49" charset="-120"/>
              <a:ea typeface="華康隸書體W3" panose="02010609010101010101" pitchFamily="49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 </a:t>
            </a:r>
            <a:r>
              <a:rPr lang="zh-TW" altLang="en-US" sz="4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正楷不</a:t>
            </a:r>
            <a:r>
              <a:rPr lang="zh-TW" altLang="en-US" sz="4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連</a:t>
            </a:r>
            <a:r>
              <a:rPr lang="zh-TW" altLang="en-US" sz="4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筆</a:t>
            </a:r>
            <a:endParaRPr lang="en-US" altLang="zh-TW" sz="4400" b="1" dirty="0" smtClean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3" panose="02010609010101010101" pitchFamily="49" charset="-120"/>
              <a:ea typeface="華康隸書體W3" panose="02010609010101010101" pitchFamily="49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73331" y="4342776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 </a:t>
            </a:r>
            <a:r>
              <a:rPr lang="zh-TW" altLang="en-US" sz="4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沒有</a:t>
            </a:r>
            <a:r>
              <a:rPr lang="zh-TW" altLang="en-US" sz="4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塗改</a:t>
            </a:r>
            <a:endParaRPr lang="en-US" altLang="zh-TW" sz="4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隸書體W3" panose="02010609010101010101" pitchFamily="49" charset="-120"/>
              <a:ea typeface="華康隸書體W3" panose="02010609010101010101" pitchFamily="49" charset="-12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TW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 </a:t>
            </a:r>
            <a:r>
              <a:rPr lang="zh-TW" altLang="en-US" sz="44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沒有</a:t>
            </a:r>
            <a:r>
              <a:rPr lang="zh-TW" altLang="en-US" sz="4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3" panose="02010609010101010101" pitchFamily="49" charset="-120"/>
                <a:ea typeface="華康隸書體W3" panose="02010609010101010101" pitchFamily="49" charset="-120"/>
              </a:rPr>
              <a:t>超出格線</a:t>
            </a:r>
          </a:p>
        </p:txBody>
      </p:sp>
      <p:sp>
        <p:nvSpPr>
          <p:cNvPr id="3" name="矩形 2"/>
          <p:cNvSpPr/>
          <p:nvPr/>
        </p:nvSpPr>
        <p:spPr>
          <a:xfrm>
            <a:off x="9214724" y="2983345"/>
            <a:ext cx="446512" cy="905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02" y="1533950"/>
            <a:ext cx="10896711" cy="272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群組 374"/>
          <p:cNvGrpSpPr/>
          <p:nvPr/>
        </p:nvGrpSpPr>
        <p:grpSpPr>
          <a:xfrm>
            <a:off x="1726448" y="1312498"/>
            <a:ext cx="8739104" cy="751017"/>
            <a:chOff x="1964879" y="1240061"/>
            <a:chExt cx="9217024" cy="792088"/>
          </a:xfrm>
        </p:grpSpPr>
        <p:sp>
          <p:nvSpPr>
            <p:cNvPr id="376" name="矩形 375"/>
            <p:cNvSpPr/>
            <p:nvPr/>
          </p:nvSpPr>
          <p:spPr>
            <a:xfrm>
              <a:off x="1964879" y="1240061"/>
              <a:ext cx="9217024" cy="7920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7"/>
            </a:p>
          </p:txBody>
        </p:sp>
        <p:sp>
          <p:nvSpPr>
            <p:cNvPr id="377" name="矩形 376"/>
            <p:cNvSpPr/>
            <p:nvPr/>
          </p:nvSpPr>
          <p:spPr>
            <a:xfrm>
              <a:off x="2980100" y="1310717"/>
              <a:ext cx="7195413" cy="6513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3413" b="1" spc="56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免試入學</a:t>
              </a:r>
              <a:r>
                <a:rPr lang="en-US" altLang="zh-TW" sz="3413" b="1" spc="56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－</a:t>
              </a:r>
              <a:r>
                <a:rPr lang="zh-TW" altLang="en-US" sz="3413" b="1" spc="56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無入學門檻或條件</a:t>
              </a:r>
              <a:endParaRPr lang="en-US" altLang="zh-TW" sz="3413" b="1" spc="569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378" name="群組 377"/>
          <p:cNvGrpSpPr/>
          <p:nvPr/>
        </p:nvGrpSpPr>
        <p:grpSpPr>
          <a:xfrm>
            <a:off x="156140" y="2698357"/>
            <a:ext cx="11879720" cy="1140289"/>
            <a:chOff x="164679" y="2845724"/>
            <a:chExt cx="12529392" cy="1202649"/>
          </a:xfrm>
        </p:grpSpPr>
        <p:grpSp>
          <p:nvGrpSpPr>
            <p:cNvPr id="379" name="群組 378"/>
            <p:cNvGrpSpPr/>
            <p:nvPr/>
          </p:nvGrpSpPr>
          <p:grpSpPr>
            <a:xfrm>
              <a:off x="164679" y="2860717"/>
              <a:ext cx="2952328" cy="1152128"/>
              <a:chOff x="644540" y="2695214"/>
              <a:chExt cx="2952328" cy="1152128"/>
            </a:xfrm>
          </p:grpSpPr>
          <p:sp>
            <p:nvSpPr>
              <p:cNvPr id="388" name="矩形 387"/>
              <p:cNvSpPr/>
              <p:nvPr/>
            </p:nvSpPr>
            <p:spPr>
              <a:xfrm>
                <a:off x="644540" y="2695214"/>
                <a:ext cx="2952328" cy="115212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/>
              </a:p>
            </p:txBody>
          </p:sp>
          <p:sp>
            <p:nvSpPr>
              <p:cNvPr id="389" name="文字方塊 388"/>
              <p:cNvSpPr txBox="1"/>
              <p:nvPr/>
            </p:nvSpPr>
            <p:spPr>
              <a:xfrm>
                <a:off x="722453" y="2781914"/>
                <a:ext cx="2796503" cy="983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報名人數</a:t>
                </a:r>
              </a:p>
            </p:txBody>
          </p:sp>
        </p:grpSp>
        <p:grpSp>
          <p:nvGrpSpPr>
            <p:cNvPr id="380" name="群組 379"/>
            <p:cNvGrpSpPr/>
            <p:nvPr/>
          </p:nvGrpSpPr>
          <p:grpSpPr>
            <a:xfrm>
              <a:off x="4917207" y="2896245"/>
              <a:ext cx="2952328" cy="1152128"/>
              <a:chOff x="644540" y="2695214"/>
              <a:chExt cx="2952328" cy="1152128"/>
            </a:xfrm>
          </p:grpSpPr>
          <p:sp>
            <p:nvSpPr>
              <p:cNvPr id="386" name="矩形 385"/>
              <p:cNvSpPr/>
              <p:nvPr/>
            </p:nvSpPr>
            <p:spPr>
              <a:xfrm>
                <a:off x="644540" y="2695214"/>
                <a:ext cx="2952328" cy="115212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/>
              </a:p>
            </p:txBody>
          </p:sp>
          <p:sp>
            <p:nvSpPr>
              <p:cNvPr id="387" name="文字方塊 386"/>
              <p:cNvSpPr txBox="1"/>
              <p:nvPr/>
            </p:nvSpPr>
            <p:spPr>
              <a:xfrm>
                <a:off x="722453" y="2781914"/>
                <a:ext cx="2796503" cy="983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錄取人數</a:t>
                </a:r>
              </a:p>
            </p:txBody>
          </p:sp>
        </p:grpSp>
        <p:sp>
          <p:nvSpPr>
            <p:cNvPr id="381" name="＞形箭號 380"/>
            <p:cNvSpPr/>
            <p:nvPr/>
          </p:nvSpPr>
          <p:spPr>
            <a:xfrm flipH="1">
              <a:off x="3333031" y="2939595"/>
              <a:ext cx="1158033" cy="1065428"/>
            </a:xfrm>
            <a:prstGeom prst="chevron">
              <a:avLst>
                <a:gd name="adj" fmla="val 74877"/>
              </a:avLst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7">
                <a:solidFill>
                  <a:schemeClr val="tx1"/>
                </a:solidFill>
              </a:endParaRPr>
            </a:p>
          </p:txBody>
        </p:sp>
        <p:sp>
          <p:nvSpPr>
            <p:cNvPr id="382" name="向右箭號 381"/>
            <p:cNvSpPr/>
            <p:nvPr/>
          </p:nvSpPr>
          <p:spPr>
            <a:xfrm>
              <a:off x="8085559" y="3112594"/>
              <a:ext cx="1440160" cy="648374"/>
            </a:xfrm>
            <a:prstGeom prst="rightArrow">
              <a:avLst>
                <a:gd name="adj1" fmla="val 50000"/>
                <a:gd name="adj2" fmla="val 103142"/>
              </a:avLst>
            </a:prstGeom>
            <a:solidFill>
              <a:srgbClr val="00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7"/>
            </a:p>
          </p:txBody>
        </p:sp>
        <p:grpSp>
          <p:nvGrpSpPr>
            <p:cNvPr id="383" name="群組 382"/>
            <p:cNvGrpSpPr/>
            <p:nvPr/>
          </p:nvGrpSpPr>
          <p:grpSpPr>
            <a:xfrm>
              <a:off x="9741743" y="2845724"/>
              <a:ext cx="2952328" cy="1152128"/>
              <a:chOff x="644540" y="2695214"/>
              <a:chExt cx="2952328" cy="1152128"/>
            </a:xfrm>
          </p:grpSpPr>
          <p:sp>
            <p:nvSpPr>
              <p:cNvPr id="384" name="矩形 383"/>
              <p:cNvSpPr/>
              <p:nvPr/>
            </p:nvSpPr>
            <p:spPr>
              <a:xfrm>
                <a:off x="644540" y="2695214"/>
                <a:ext cx="2952328" cy="1152128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385" name="文字方塊 384"/>
              <p:cNvSpPr txBox="1"/>
              <p:nvPr/>
            </p:nvSpPr>
            <p:spPr>
              <a:xfrm>
                <a:off x="722453" y="2781914"/>
                <a:ext cx="2796503" cy="983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全額錄取</a:t>
                </a:r>
              </a:p>
            </p:txBody>
          </p:sp>
        </p:grpSp>
      </p:grpSp>
      <p:grpSp>
        <p:nvGrpSpPr>
          <p:cNvPr id="390" name="群組 389"/>
          <p:cNvGrpSpPr/>
          <p:nvPr/>
        </p:nvGrpSpPr>
        <p:grpSpPr>
          <a:xfrm>
            <a:off x="156140" y="4896016"/>
            <a:ext cx="11878404" cy="1127406"/>
            <a:chOff x="164679" y="5163568"/>
            <a:chExt cx="12528004" cy="1189061"/>
          </a:xfrm>
        </p:grpSpPr>
        <p:grpSp>
          <p:nvGrpSpPr>
            <p:cNvPr id="391" name="群組 390"/>
            <p:cNvGrpSpPr/>
            <p:nvPr/>
          </p:nvGrpSpPr>
          <p:grpSpPr>
            <a:xfrm>
              <a:off x="164679" y="5163568"/>
              <a:ext cx="2952328" cy="1152128"/>
              <a:chOff x="644540" y="2695214"/>
              <a:chExt cx="2952328" cy="1152128"/>
            </a:xfrm>
          </p:grpSpPr>
          <p:sp>
            <p:nvSpPr>
              <p:cNvPr id="400" name="矩形 399"/>
              <p:cNvSpPr/>
              <p:nvPr/>
            </p:nvSpPr>
            <p:spPr>
              <a:xfrm>
                <a:off x="644540" y="2695214"/>
                <a:ext cx="2952328" cy="115212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/>
              </a:p>
            </p:txBody>
          </p:sp>
          <p:sp>
            <p:nvSpPr>
              <p:cNvPr id="401" name="文字方塊 400"/>
              <p:cNvSpPr txBox="1"/>
              <p:nvPr/>
            </p:nvSpPr>
            <p:spPr>
              <a:xfrm>
                <a:off x="722453" y="2781914"/>
                <a:ext cx="2796503" cy="983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報名人數</a:t>
                </a:r>
              </a:p>
            </p:txBody>
          </p:sp>
        </p:grpSp>
        <p:grpSp>
          <p:nvGrpSpPr>
            <p:cNvPr id="392" name="群組 391"/>
            <p:cNvGrpSpPr/>
            <p:nvPr/>
          </p:nvGrpSpPr>
          <p:grpSpPr>
            <a:xfrm>
              <a:off x="4917207" y="5200501"/>
              <a:ext cx="2952328" cy="1152128"/>
              <a:chOff x="644540" y="2695214"/>
              <a:chExt cx="2952328" cy="1152128"/>
            </a:xfrm>
          </p:grpSpPr>
          <p:sp>
            <p:nvSpPr>
              <p:cNvPr id="398" name="矩形 397"/>
              <p:cNvSpPr/>
              <p:nvPr/>
            </p:nvSpPr>
            <p:spPr>
              <a:xfrm>
                <a:off x="644540" y="2695214"/>
                <a:ext cx="2952328" cy="1152128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/>
              </a:p>
            </p:txBody>
          </p:sp>
          <p:sp>
            <p:nvSpPr>
              <p:cNvPr id="399" name="文字方塊 398"/>
              <p:cNvSpPr txBox="1"/>
              <p:nvPr/>
            </p:nvSpPr>
            <p:spPr>
              <a:xfrm>
                <a:off x="722453" y="2781914"/>
                <a:ext cx="2796503" cy="983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錄取人數</a:t>
                </a:r>
              </a:p>
            </p:txBody>
          </p:sp>
        </p:grpSp>
        <p:sp>
          <p:nvSpPr>
            <p:cNvPr id="393" name="＞形箭號 392"/>
            <p:cNvSpPr/>
            <p:nvPr/>
          </p:nvSpPr>
          <p:spPr>
            <a:xfrm>
              <a:off x="3333031" y="5206918"/>
              <a:ext cx="1158033" cy="1065428"/>
            </a:xfrm>
            <a:prstGeom prst="chevron">
              <a:avLst>
                <a:gd name="adj" fmla="val 74877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7">
                <a:solidFill>
                  <a:schemeClr val="tx1"/>
                </a:solidFill>
              </a:endParaRPr>
            </a:p>
          </p:txBody>
        </p:sp>
        <p:sp>
          <p:nvSpPr>
            <p:cNvPr id="394" name="向右箭號 393"/>
            <p:cNvSpPr/>
            <p:nvPr/>
          </p:nvSpPr>
          <p:spPr>
            <a:xfrm>
              <a:off x="8084171" y="5441776"/>
              <a:ext cx="1440160" cy="648374"/>
            </a:xfrm>
            <a:prstGeom prst="rightArrow">
              <a:avLst>
                <a:gd name="adj1" fmla="val 50000"/>
                <a:gd name="adj2" fmla="val 1031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7"/>
            </a:p>
          </p:txBody>
        </p:sp>
        <p:grpSp>
          <p:nvGrpSpPr>
            <p:cNvPr id="395" name="群組 394"/>
            <p:cNvGrpSpPr/>
            <p:nvPr/>
          </p:nvGrpSpPr>
          <p:grpSpPr>
            <a:xfrm>
              <a:off x="9740355" y="5174906"/>
              <a:ext cx="2952328" cy="1152128"/>
              <a:chOff x="644540" y="2695214"/>
              <a:chExt cx="2952328" cy="1152128"/>
            </a:xfrm>
          </p:grpSpPr>
          <p:sp>
            <p:nvSpPr>
              <p:cNvPr id="396" name="矩形 395"/>
              <p:cNvSpPr/>
              <p:nvPr/>
            </p:nvSpPr>
            <p:spPr>
              <a:xfrm>
                <a:off x="644540" y="2695214"/>
                <a:ext cx="2952328" cy="1152128"/>
              </a:xfrm>
              <a:prstGeom prst="rect">
                <a:avLst/>
              </a:prstGeom>
              <a:solidFill>
                <a:srgbClr val="FF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/>
              </a:p>
            </p:txBody>
          </p:sp>
          <p:sp>
            <p:nvSpPr>
              <p:cNvPr id="397" name="文字方塊 396"/>
              <p:cNvSpPr txBox="1"/>
              <p:nvPr/>
            </p:nvSpPr>
            <p:spPr>
              <a:xfrm>
                <a:off x="722453" y="2781914"/>
                <a:ext cx="2796503" cy="983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4551" b="1" spc="284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超額比序</a:t>
                </a:r>
              </a:p>
            </p:txBody>
          </p:sp>
        </p:grpSp>
      </p:grpSp>
      <p:sp>
        <p:nvSpPr>
          <p:cNvPr id="40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什麼是超額比序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？</a:t>
            </a:r>
          </a:p>
        </p:txBody>
      </p:sp>
      <p:grpSp>
        <p:nvGrpSpPr>
          <p:cNvPr id="35" name="群組 34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36" name="矩形 35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3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試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模擬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重要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時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程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52556"/>
              </p:ext>
            </p:extLst>
          </p:nvPr>
        </p:nvGraphicFramePr>
        <p:xfrm>
          <a:off x="800119" y="1288637"/>
          <a:ext cx="10404059" cy="46329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319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1959"/>
                <a:gridCol w="73401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b="0" kern="1200" dirty="0" smtClean="0">
                          <a:solidFill>
                            <a:srgbClr val="005188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試模擬</a:t>
                      </a:r>
                      <a:endParaRPr lang="zh-TW" altLang="en-US" sz="3200" b="0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12</a:t>
                      </a:r>
                      <a:r>
                        <a:rPr lang="zh-TW" altLang="en-US" sz="32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r>
                        <a:rPr lang="en-US" altLang="zh-TW" sz="32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-</a:t>
                      </a:r>
                      <a:r>
                        <a:rPr lang="zh-TW" altLang="en-US" sz="32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隔年</a:t>
                      </a:r>
                      <a:r>
                        <a:rPr lang="en-US" altLang="zh-TW" sz="32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2</a:t>
                      </a:r>
                      <a:r>
                        <a:rPr lang="zh-TW" altLang="en-US" sz="32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endParaRPr lang="zh-TW" altLang="en-US" sz="3200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rgbClr val="005188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免試入學</a:t>
                      </a:r>
                      <a:r>
                        <a:rPr lang="en-US" altLang="zh-TW" sz="3200" b="1" kern="1200" dirty="0" smtClean="0">
                          <a:solidFill>
                            <a:srgbClr val="005188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3200" b="1" kern="1200" dirty="0" smtClean="0">
                          <a:solidFill>
                            <a:srgbClr val="005188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正式</a:t>
                      </a:r>
                      <a:r>
                        <a:rPr lang="en-US" altLang="zh-TW" sz="3200" b="1" kern="1200" dirty="0" smtClean="0">
                          <a:solidFill>
                            <a:srgbClr val="005188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  <a:endParaRPr lang="zh-TW" altLang="en-US" sz="3200" b="1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-7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月中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完全免試</a:t>
                      </a:r>
                      <a:endParaRPr lang="zh-TW" altLang="en-US" sz="3200" b="1" kern="1200" dirty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技優甄審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-6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實用技能班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-6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專業群科特招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3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-6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59633763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五專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優免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-6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聯免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r>
                        <a:rPr lang="en-US" altLang="zh-TW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-7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月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2" name="群組 41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45" name="矩形 44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17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試</a:t>
            </a:r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模擬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重要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時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程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754761"/>
              </p:ext>
            </p:extLst>
          </p:nvPr>
        </p:nvGraphicFramePr>
        <p:xfrm>
          <a:off x="910485" y="1203000"/>
          <a:ext cx="10404059" cy="51504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639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401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155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入學</a:t>
                      </a:r>
                      <a:r>
                        <a:rPr lang="en-US" altLang="zh-TW" sz="3200" b="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-111.12.8</a:t>
                      </a:r>
                      <a:endParaRPr lang="zh-TW" altLang="en-US" sz="3200" b="0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採計</a:t>
                      </a:r>
                      <a:r>
                        <a:rPr lang="zh-TW" altLang="en-US" sz="32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超額比序積分</a:t>
                      </a:r>
                      <a:endParaRPr lang="zh-TW" altLang="en-US" sz="3200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55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12/20-12/21</a:t>
                      </a:r>
                      <a:endParaRPr lang="zh-TW" altLang="en-US" sz="3200" b="1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試模擬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測驗</a:t>
                      </a:r>
                      <a:endParaRPr lang="zh-TW" altLang="en-US" sz="3200" b="1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205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1/5-1/9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個別序位</a:t>
                      </a:r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開放查詢</a:t>
                      </a:r>
                      <a:endParaRPr lang="en-US" altLang="zh-TW" sz="3200" b="1" kern="1200" dirty="0" smtClean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ctr"/>
                      <a:r>
                        <a:rPr lang="zh-TW" altLang="en-US" sz="3200" b="1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上網</a:t>
                      </a:r>
                      <a:r>
                        <a:rPr lang="zh-TW" altLang="en-US" sz="3200" b="1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選填志願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2161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1/8-1/10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志願選填確認表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簽名核章</a:t>
                      </a:r>
                      <a:endParaRPr lang="en-US" altLang="zh-TW" sz="3200" kern="1200" dirty="0" smtClean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ctr"/>
                      <a:r>
                        <a:rPr lang="en-US" altLang="zh-TW" sz="28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2800" b="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父母雙方、黑筆簽、勿超出格線、勿塗改、務必準時</a:t>
                      </a:r>
                      <a:r>
                        <a:rPr lang="en-US" altLang="zh-TW" sz="2800" b="0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  <a:endParaRPr lang="zh-TW" altLang="en-US" sz="28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155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2/16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分發結果公布</a:t>
                      </a:r>
                      <a:endParaRPr lang="zh-TW" altLang="en-US" sz="28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659633763"/>
                  </a:ext>
                </a:extLst>
              </a:tr>
            </a:tbl>
          </a:graphicData>
        </a:graphic>
      </p:graphicFrame>
      <p:grpSp>
        <p:nvGrpSpPr>
          <p:cNvPr id="42" name="群組 41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45" name="矩形 44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3909306" y="4073382"/>
            <a:ext cx="7304794" cy="14624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單箭頭接點 4"/>
          <p:cNvCxnSpPr/>
          <p:nvPr/>
        </p:nvCxnSpPr>
        <p:spPr>
          <a:xfrm flipV="1">
            <a:off x="11074400" y="4076700"/>
            <a:ext cx="495300" cy="990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>
            <a:spLocks/>
          </p:cNvSpPr>
          <p:nvPr/>
        </p:nvSpPr>
        <p:spPr>
          <a:xfrm>
            <a:off x="11557000" y="1083497"/>
            <a:ext cx="355600" cy="52699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格式錯誤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或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因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逾期而未報到名</a:t>
            </a: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，後果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自負。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10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試</a:t>
            </a:r>
            <a:r>
              <a:rPr lang="zh-TW" altLang="en-US" sz="4400" dirty="0" smtClean="0">
                <a:solidFill>
                  <a:srgbClr val="5B9BD5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模擬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選填志願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45" name="矩形 44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rgbClr val="44546A">
                      <a:lumMod val="40000"/>
                      <a:lumOff val="6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831574" y="1254370"/>
            <a:ext cx="1096617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sz="4000" kern="100" dirty="0">
                <a:latin typeface="DFPPOP1W5-GB" panose="040B0500000000000000" pitchFamily="82" charset="-122"/>
                <a:ea typeface="DFPPOP1W5-GB" panose="040B0500000000000000" pitchFamily="82" charset="-122"/>
                <a:cs typeface="Times New Roman" panose="02020603050405020304" pitchFamily="18" charset="0"/>
              </a:rPr>
              <a:t>113/1/5(</a:t>
            </a:r>
            <a:r>
              <a:rPr lang="zh-TW" altLang="zh-TW" sz="4000" kern="100" dirty="0">
                <a:latin typeface="DFPPOP1W5-GB" panose="040B0500000000000000" pitchFamily="82" charset="-122"/>
                <a:ea typeface="DFPPOP1W5-GB" panose="040B0500000000000000" pitchFamily="82" charset="-122"/>
                <a:cs typeface="Times New Roman" panose="02020603050405020304" pitchFamily="18" charset="0"/>
              </a:rPr>
              <a:t>五</a:t>
            </a:r>
            <a:r>
              <a:rPr lang="en-US" altLang="zh-TW" sz="4000" kern="100" dirty="0">
                <a:latin typeface="DFPPOP1W5-GB" panose="040B0500000000000000" pitchFamily="82" charset="-122"/>
                <a:ea typeface="DFPPOP1W5-GB" panose="040B0500000000000000" pitchFamily="82" charset="-122"/>
                <a:cs typeface="Times New Roman" panose="02020603050405020304" pitchFamily="18" charset="0"/>
              </a:rPr>
              <a:t>)</a:t>
            </a:r>
            <a:r>
              <a:rPr lang="zh-TW" altLang="zh-TW" sz="4000" kern="100" dirty="0">
                <a:latin typeface="DFPPOP1W5-GB" panose="040B0500000000000000" pitchFamily="82" charset="-122"/>
                <a:ea typeface="DFPPOP1W5-GB" panose="040B0500000000000000" pitchFamily="82" charset="-122"/>
                <a:cs typeface="Times New Roman" panose="02020603050405020304" pitchFamily="18" charset="0"/>
              </a:rPr>
              <a:t>～</a:t>
            </a:r>
            <a:r>
              <a:rPr lang="en-US" altLang="zh-TW" sz="4000" kern="100" dirty="0">
                <a:latin typeface="DFPPOP1W5-GB" panose="040B0500000000000000" pitchFamily="82" charset="-122"/>
                <a:ea typeface="DFPPOP1W5-GB" panose="040B0500000000000000" pitchFamily="82" charset="-122"/>
                <a:cs typeface="Times New Roman" panose="02020603050405020304" pitchFamily="18" charset="0"/>
              </a:rPr>
              <a:t>1/9(</a:t>
            </a:r>
            <a:r>
              <a:rPr lang="zh-TW" altLang="zh-TW" sz="4000" kern="100" dirty="0">
                <a:latin typeface="DFPPOP1W5-GB" panose="040B0500000000000000" pitchFamily="82" charset="-122"/>
                <a:ea typeface="DFPPOP1W5-GB" panose="040B0500000000000000" pitchFamily="82" charset="-122"/>
                <a:cs typeface="Times New Roman" panose="02020603050405020304" pitchFamily="18" charset="0"/>
              </a:rPr>
              <a:t>二</a:t>
            </a:r>
            <a:r>
              <a:rPr lang="en-US" altLang="zh-TW" sz="4000" kern="100" dirty="0">
                <a:latin typeface="DFPPOP1W5-GB" panose="040B0500000000000000" pitchFamily="82" charset="-122"/>
                <a:ea typeface="DFPPOP1W5-GB" panose="040B0500000000000000" pitchFamily="82" charset="-122"/>
                <a:cs typeface="Times New Roman" panose="02020603050405020304" pitchFamily="18" charset="0"/>
              </a:rPr>
              <a:t>)</a:t>
            </a:r>
            <a:endParaRPr lang="zh-TW" altLang="zh-TW" sz="4000" kern="100" dirty="0">
              <a:latin typeface="DFPPOP1W5-GB" panose="040B0500000000000000" pitchFamily="82" charset="-122"/>
              <a:ea typeface="DFPPOP1W5-GB" panose="040B0500000000000000" pitchFamily="8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2" panose="05020102010507070707" pitchFamily="18" charset="2"/>
              <a:buChar char=""/>
            </a:pPr>
            <a:r>
              <a:rPr lang="zh-TW" altLang="zh-TW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4000" b="1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輔導課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時段選填志願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1/5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901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902 </a:t>
            </a:r>
            <a:r>
              <a:rPr lang="zh-TW" altLang="en-US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</a:t>
            </a:r>
            <a:r>
              <a:rPr lang="en-US" altLang="zh-TW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1/8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繳回志願選填填寫表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1/8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903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907</a:t>
            </a:r>
            <a:r>
              <a:rPr lang="zh-TW" altLang="en-US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</a:t>
            </a:r>
            <a:r>
              <a:rPr lang="en-US" altLang="zh-TW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1/9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繳回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altLang="zh-TW" sz="4000" kern="100" dirty="0">
                <a:solidFill>
                  <a:srgbClr val="FF0000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1/9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905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906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904</a:t>
            </a:r>
            <a:r>
              <a:rPr lang="zh-TW" altLang="en-US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</a:t>
            </a:r>
            <a:r>
              <a:rPr lang="en-US" altLang="zh-TW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4000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1/10</a:t>
            </a:r>
            <a:r>
              <a:rPr lang="zh-TW" altLang="zh-TW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繳回</a:t>
            </a:r>
            <a:r>
              <a:rPr lang="en-US" altLang="zh-TW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zh-TW" altLang="en-US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最晚：</a:t>
            </a:r>
            <a:r>
              <a:rPr lang="en-US" altLang="zh-TW" sz="40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1/11</a:t>
            </a:r>
            <a:r>
              <a:rPr lang="zh-TW" altLang="en-US" sz="4000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40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未在期限內</a:t>
            </a:r>
            <a:r>
              <a:rPr lang="zh-TW" altLang="en-US" sz="4000" kern="100" dirty="0" smtClean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繳交志願表，導致無法報名者，責任自負。</a:t>
            </a:r>
            <a:endParaRPr lang="en-US" altLang="zh-TW" sz="4000" kern="100" dirty="0" smtClean="0"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zh-TW" altLang="zh-TW" sz="40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5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免試入學 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重要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時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程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122119"/>
              </p:ext>
            </p:extLst>
          </p:nvPr>
        </p:nvGraphicFramePr>
        <p:xfrm>
          <a:off x="579473" y="1119057"/>
          <a:ext cx="11033054" cy="4998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393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93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898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4/26-5/3</a:t>
                      </a:r>
                      <a:endParaRPr lang="zh-TW" altLang="en-US" sz="2800" b="0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變更就學區申請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8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5/18</a:t>
                      </a:r>
                      <a:r>
                        <a:rPr lang="zh-TW" altLang="en-US" sz="2800" b="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en-US" altLang="zh-TW" sz="2800" b="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19</a:t>
                      </a:r>
                      <a:endParaRPr lang="zh-TW" altLang="en-US" sz="2800" b="0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國中教育會考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80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6/10</a:t>
                      </a:r>
                      <a:endParaRPr lang="zh-TW" altLang="en-US" sz="2800" b="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教育</a:t>
                      </a:r>
                      <a:r>
                        <a:rPr lang="zh-TW" altLang="en-US" sz="2800" b="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會考成績出爐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11317063"/>
                  </a:ext>
                </a:extLst>
              </a:tr>
              <a:tr h="71082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6/21-6/27</a:t>
                      </a:r>
                      <a:endParaRPr lang="zh-TW" altLang="en-US" sz="2800" b="0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免試入學公告實際招生名額</a:t>
                      </a:r>
                      <a:endParaRPr lang="en-US" altLang="zh-TW" sz="2800" b="0" kern="1200" dirty="0" smtClean="0">
                        <a:solidFill>
                          <a:schemeClr val="tx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ctr"/>
                      <a:r>
                        <a:rPr lang="zh-TW" altLang="en-US" sz="2800" b="0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開放</a:t>
                      </a:r>
                      <a:r>
                        <a:rPr lang="zh-TW" altLang="en-US" sz="2800" b="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個人序位</a:t>
                      </a:r>
                      <a:r>
                        <a:rPr lang="zh-TW" altLang="en-US" sz="2800" b="0" kern="1200" dirty="0" smtClean="0">
                          <a:solidFill>
                            <a:schemeClr val="tx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查詢及</a:t>
                      </a:r>
                      <a:r>
                        <a:rPr lang="zh-TW" altLang="en-US" sz="2800" b="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志願選填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082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6/25-7/5</a:t>
                      </a:r>
                      <a:endParaRPr lang="zh-TW" altLang="en-US" sz="2800" b="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志願選填確認表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簽名核章</a:t>
                      </a:r>
                      <a:endParaRPr lang="en-US" altLang="zh-TW" sz="3200" kern="1200" dirty="0" smtClean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ctr"/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2400" b="0" u="sng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父母雙方、黑筆簽、勿超出格線、勿塗改、務必準時</a:t>
                      </a:r>
                      <a:r>
                        <a:rPr lang="en-US" altLang="zh-TW" sz="2400" b="0" u="none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  <a:endParaRPr lang="zh-TW" altLang="en-US" sz="2400" b="0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746184723"/>
                  </a:ext>
                </a:extLst>
              </a:tr>
              <a:tr h="3898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7/9</a:t>
                      </a:r>
                      <a:endParaRPr lang="zh-TW" altLang="en-US" sz="2800" b="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放榜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8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7/11</a:t>
                      </a:r>
                      <a:endParaRPr lang="zh-TW" altLang="en-US" sz="2800" b="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報到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980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b="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7/15</a:t>
                      </a:r>
                      <a:endParaRPr lang="zh-TW" altLang="en-US" sz="2800" b="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報到後聲明</a:t>
                      </a:r>
                      <a:r>
                        <a:rPr lang="zh-TW" altLang="en-US" sz="2800" b="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放棄錄取資格</a:t>
                      </a:r>
                      <a:endParaRPr lang="zh-TW" altLang="en-US" sz="2800" b="0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2" name="群組 41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45" name="矩形 44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047789" y="3637350"/>
            <a:ext cx="8564738" cy="934649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10774327" y="3238500"/>
            <a:ext cx="838200" cy="558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占位符 2"/>
          <p:cNvSpPr txBox="1">
            <a:spLocks/>
          </p:cNvSpPr>
          <p:nvPr/>
        </p:nvSpPr>
        <p:spPr>
          <a:xfrm>
            <a:off x="11678936" y="1002399"/>
            <a:ext cx="355600" cy="52699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格式錯誤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或</a:t>
            </a:r>
            <a:r>
              <a:rPr lang="zh-TW" altLang="en-US" sz="20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因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逾期而未報到名</a:t>
            </a:r>
            <a:r>
              <a:rPr lang="zh-TW" altLang="en-US" sz="200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，後果</a:t>
            </a:r>
            <a:r>
              <a:rPr lang="zh-TW" altLang="en-US" sz="2000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自負。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70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免試入學 其他管道 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重要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時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程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12264"/>
              </p:ext>
            </p:extLst>
          </p:nvPr>
        </p:nvGraphicFramePr>
        <p:xfrm>
          <a:off x="997310" y="1935188"/>
          <a:ext cx="10382108" cy="3474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457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36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94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5/23-5/24</a:t>
                      </a:r>
                      <a:endParaRPr lang="zh-TW" altLang="en-US" sz="3200" b="1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chemeClr val="accent6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技優甄審</a:t>
                      </a:r>
                      <a:r>
                        <a:rPr lang="zh-TW" altLang="en-US" sz="32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zh-TW" altLang="en-US" sz="3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實用技能班</a:t>
                      </a:r>
                      <a:r>
                        <a:rPr lang="zh-TW" altLang="en-US" sz="32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報名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94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6/14</a:t>
                      </a:r>
                      <a:endParaRPr lang="zh-TW" altLang="en-US" sz="3200" b="1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實用技能班</a:t>
                      </a:r>
                      <a:r>
                        <a:rPr lang="zh-TW" altLang="en-US" sz="32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放榜</a:t>
                      </a:r>
                      <a:endParaRPr lang="zh-TW" altLang="en-US" sz="32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94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6/14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kern="1200" smtClean="0">
                          <a:solidFill>
                            <a:schemeClr val="accent6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技優甄審</a:t>
                      </a:r>
                      <a:r>
                        <a:rPr lang="zh-TW" altLang="en-US" sz="3200" kern="120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榜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940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6/17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200" dirty="0" smtClean="0">
                          <a:solidFill>
                            <a:schemeClr val="accent6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技優甄審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、</a:t>
                      </a:r>
                      <a:r>
                        <a:rPr lang="zh-TW" altLang="en-US" sz="3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實用技能班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報到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9404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6/18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chemeClr val="accent6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技優甄審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聲明放棄資格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9404">
                <a:tc vMerge="1">
                  <a:txBody>
                    <a:bodyPr/>
                    <a:lstStyle/>
                    <a:p>
                      <a:pPr algn="ctr"/>
                      <a:endParaRPr lang="zh-TW" altLang="en-US" sz="36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實用技能班</a:t>
                      </a:r>
                      <a:r>
                        <a:rPr lang="zh-TW" altLang="en-US" sz="3200" kern="1200" dirty="0" smtClean="0">
                          <a:solidFill>
                            <a:schemeClr val="dk1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聲明放棄資格</a:t>
                      </a:r>
                      <a:endParaRPr lang="zh-TW" altLang="en-US" sz="3200" kern="1200" dirty="0">
                        <a:solidFill>
                          <a:schemeClr val="dk1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2" name="群組 41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45" name="矩形 44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51" name="矩形 50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40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特色招生 甄選入學 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重要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時程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735228"/>
              </p:ext>
            </p:extLst>
          </p:nvPr>
        </p:nvGraphicFramePr>
        <p:xfrm>
          <a:off x="418913" y="999694"/>
          <a:ext cx="11365253" cy="5273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39313">
                  <a:extLst>
                    <a:ext uri="{9D8B030D-6E8A-4147-A177-3AD203B41FA5}">
                      <a16:colId xmlns="" xmlns:a16="http://schemas.microsoft.com/office/drawing/2014/main" val="2556381063"/>
                    </a:ext>
                  </a:extLst>
                </a:gridCol>
                <a:gridCol w="1308049">
                  <a:extLst>
                    <a:ext uri="{9D8B030D-6E8A-4147-A177-3AD203B41FA5}">
                      <a16:colId xmlns="" xmlns:a16="http://schemas.microsoft.com/office/drawing/2014/main" val="4212599864"/>
                    </a:ext>
                  </a:extLst>
                </a:gridCol>
                <a:gridCol w="849746">
                  <a:extLst>
                    <a:ext uri="{9D8B030D-6E8A-4147-A177-3AD203B41FA5}">
                      <a16:colId xmlns="" xmlns:a16="http://schemas.microsoft.com/office/drawing/2014/main" val="3152800296"/>
                    </a:ext>
                  </a:extLst>
                </a:gridCol>
                <a:gridCol w="1348509">
                  <a:extLst>
                    <a:ext uri="{9D8B030D-6E8A-4147-A177-3AD203B41FA5}">
                      <a16:colId xmlns="" xmlns:a16="http://schemas.microsoft.com/office/drawing/2014/main" val="730654275"/>
                    </a:ext>
                  </a:extLst>
                </a:gridCol>
                <a:gridCol w="785091">
                  <a:extLst>
                    <a:ext uri="{9D8B030D-6E8A-4147-A177-3AD203B41FA5}">
                      <a16:colId xmlns="" xmlns:a16="http://schemas.microsoft.com/office/drawing/2014/main" val="2304115878"/>
                    </a:ext>
                  </a:extLst>
                </a:gridCol>
                <a:gridCol w="1265381">
                  <a:extLst>
                    <a:ext uri="{9D8B030D-6E8A-4147-A177-3AD203B41FA5}">
                      <a16:colId xmlns="" xmlns:a16="http://schemas.microsoft.com/office/drawing/2014/main" val="462869211"/>
                    </a:ext>
                  </a:extLst>
                </a:gridCol>
                <a:gridCol w="960582">
                  <a:extLst>
                    <a:ext uri="{9D8B030D-6E8A-4147-A177-3AD203B41FA5}">
                      <a16:colId xmlns="" xmlns:a16="http://schemas.microsoft.com/office/drawing/2014/main" val="1131215793"/>
                    </a:ext>
                  </a:extLst>
                </a:gridCol>
                <a:gridCol w="150696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2348"/>
                <a:gridCol w="1339273"/>
              </a:tblGrid>
              <a:tr h="402555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科學班</a:t>
                      </a:r>
                      <a:endParaRPr lang="zh-TW" altLang="en-US" sz="2400" b="0" kern="1200" dirty="0">
                        <a:solidFill>
                          <a:schemeClr val="dk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藝才班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體育班</a:t>
                      </a:r>
                      <a:endParaRPr lang="zh-TW" altLang="en-US" sz="2400" b="0" kern="1200" dirty="0">
                        <a:solidFill>
                          <a:schemeClr val="dk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運動績優生</a:t>
                      </a:r>
                      <a:endParaRPr lang="zh-TW" altLang="en-US" sz="2400" b="0" kern="1200" dirty="0">
                        <a:solidFill>
                          <a:schemeClr val="dk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6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運動績優生</a:t>
                      </a:r>
                      <a:r>
                        <a:rPr lang="en-US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2400" b="0" kern="1200" dirty="0" smtClean="0">
                          <a:solidFill>
                            <a:schemeClr val="dk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獨招</a:t>
                      </a:r>
                      <a:r>
                        <a:rPr lang="en-US" altLang="zh-TW" sz="2400" b="0" kern="1200" dirty="0" smtClean="0">
                          <a:solidFill>
                            <a:schemeClr val="dk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  <a:endParaRPr lang="zh-TW" altLang="en-US" sz="2400" b="0" kern="1200" dirty="0">
                        <a:solidFill>
                          <a:schemeClr val="dk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20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2/22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|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3/6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報名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2/19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|</a:t>
                      </a:r>
                      <a:endParaRPr lang="zh-TW" altLang="en-US" sz="2000" b="0" kern="1200" dirty="0" smtClean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3/1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術科報名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4/29</a:t>
                      </a: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|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5/1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術科報名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4/29</a:t>
                      </a: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|</a:t>
                      </a: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術科報名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4/29</a:t>
                      </a: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|</a:t>
                      </a: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術科報名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20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3/16</a:t>
                      </a:r>
                      <a:endParaRPr lang="zh-TW" altLang="en-US" sz="2000" b="0" kern="1200" dirty="0" smtClean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科學能力</a:t>
                      </a:r>
                      <a:endParaRPr lang="en-US" altLang="zh-TW" sz="2000" b="0" kern="1200" dirty="0" smtClean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檢定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4/20</a:t>
                      </a: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|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4/21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術科測驗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5/4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術科測驗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5/4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術科測驗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5/4</a:t>
                      </a:r>
                    </a:p>
                    <a:p>
                      <a:pPr algn="ctr"/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術科測驗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2012">
                <a:tc rowSpan="4"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4/8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報到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6/7</a:t>
                      </a: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|</a:t>
                      </a: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6/13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分發報名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5/6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放榜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kern="1200" dirty="0" smtClean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ctr"/>
                      <a:endParaRPr lang="zh-TW" altLang="en-US" sz="2000" b="0" kern="1200" dirty="0">
                        <a:solidFill>
                          <a:srgbClr val="FF0000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放榜</a:t>
                      </a:r>
                    </a:p>
                    <a:p>
                      <a:pPr algn="ctr"/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201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6/24</a:t>
                      </a: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|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志願選填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38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7/9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放榜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7/11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報到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7/11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報到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7/11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報到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0838936"/>
                  </a:ext>
                </a:extLst>
              </a:tr>
              <a:tr h="19382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7/10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報到</a:t>
                      </a:r>
                      <a:endParaRPr lang="zh-TW" altLang="en-US" sz="20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6" name="矩形 5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2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特色招生 甄選入學 </a:t>
            </a:r>
            <a:r>
              <a:rPr lang="zh-TW" altLang="en-US" sz="440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重要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時程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28581"/>
              </p:ext>
            </p:extLst>
          </p:nvPr>
        </p:nvGraphicFramePr>
        <p:xfrm>
          <a:off x="684772" y="1234440"/>
          <a:ext cx="10822456" cy="48463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7326">
                  <a:extLst>
                    <a:ext uri="{9D8B030D-6E8A-4147-A177-3AD203B41FA5}">
                      <a16:colId xmlns="" xmlns:a16="http://schemas.microsoft.com/office/drawing/2014/main" val="2304115878"/>
                    </a:ext>
                  </a:extLst>
                </a:gridCol>
                <a:gridCol w="3315991">
                  <a:extLst>
                    <a:ext uri="{9D8B030D-6E8A-4147-A177-3AD203B41FA5}">
                      <a16:colId xmlns="" xmlns:a16="http://schemas.microsoft.com/office/drawing/2014/main" val="462869211"/>
                    </a:ext>
                  </a:extLst>
                </a:gridCol>
                <a:gridCol w="2037326">
                  <a:extLst>
                    <a:ext uri="{9D8B030D-6E8A-4147-A177-3AD203B41FA5}">
                      <a16:colId xmlns="" xmlns:a16="http://schemas.microsoft.com/office/drawing/2014/main" val="1131215793"/>
                    </a:ext>
                  </a:extLst>
                </a:gridCol>
                <a:gridCol w="34318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659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600" b="0" kern="1200" dirty="0" smtClean="0">
                          <a:solidFill>
                            <a:schemeClr val="dk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特招</a:t>
                      </a:r>
                      <a:endParaRPr lang="en-US" altLang="zh-TW" sz="3600" b="0" kern="1200" dirty="0" smtClean="0">
                        <a:solidFill>
                          <a:schemeClr val="dk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ctr"/>
                      <a:r>
                        <a:rPr lang="zh-TW" altLang="en-US" sz="3600" b="0" kern="1200" dirty="0" smtClean="0">
                          <a:solidFill>
                            <a:schemeClr val="dk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專業群科甄選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特招</a:t>
                      </a:r>
                      <a:endParaRPr lang="en-US" altLang="zh-TW" sz="3600" b="0" kern="1200" dirty="0" smtClean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ctr"/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考試分發入學</a:t>
                      </a:r>
                      <a:r>
                        <a:rPr lang="en-US" altLang="zh-TW" sz="36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(</a:t>
                      </a:r>
                      <a:r>
                        <a:rPr lang="zh-TW" altLang="en-US" sz="36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國際文憑班</a:t>
                      </a:r>
                      <a:r>
                        <a:rPr lang="en-US" altLang="zh-TW" sz="36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)</a:t>
                      </a:r>
                      <a:endParaRPr lang="zh-TW" altLang="en-US" sz="3600" b="0" kern="1200" dirty="0" smtClean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6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3/11-3/15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報名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6/19-6/21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報名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4/13-4/14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術科測驗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6/23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測驗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86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5/20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術科成績公告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6/24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成績公告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6/14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放榜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6/24-6/27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志願選填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6/17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報到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7/2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入學報名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4488018"/>
                  </a:ext>
                </a:extLst>
              </a:tr>
              <a:tr h="138697">
                <a:tc vMerge="1">
                  <a:txBody>
                    <a:bodyPr/>
                    <a:lstStyle/>
                    <a:p>
                      <a:pPr algn="ctr"/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7/9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放榜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38697">
                <a:tc vMerge="1">
                  <a:txBody>
                    <a:bodyPr/>
                    <a:lstStyle/>
                    <a:p>
                      <a:pPr algn="ctr"/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7/11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報到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0036441"/>
                  </a:ext>
                </a:extLst>
              </a:tr>
              <a:tr h="1386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6/18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放棄聲明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7/15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400" b="0" kern="1200" dirty="0" smtClean="0">
                          <a:solidFill>
                            <a:schemeClr val="tx1"/>
                          </a:solidFill>
                          <a:effectLst/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放棄聲明</a:t>
                      </a:r>
                      <a:endParaRPr lang="zh-TW" altLang="en-US" sz="2400" b="0" kern="1200" dirty="0">
                        <a:solidFill>
                          <a:schemeClr val="tx1"/>
                        </a:solidFill>
                        <a:effectLst/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6" name="矩形 5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67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五專免試入學</a:t>
            </a:r>
            <a:r>
              <a:rPr lang="zh-TW" altLang="en-US" sz="44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重要時程</a:t>
            </a:r>
            <a:endParaRPr lang="zh-CN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749708"/>
              </p:ext>
            </p:extLst>
          </p:nvPr>
        </p:nvGraphicFramePr>
        <p:xfrm>
          <a:off x="904946" y="1257590"/>
          <a:ext cx="10382108" cy="506045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1910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910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1333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6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五專優免</a:t>
                      </a:r>
                      <a:endParaRPr lang="zh-TW" altLang="en-US" sz="36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600" b="1" kern="1200" dirty="0">
                        <a:solidFill>
                          <a:srgbClr val="005188"/>
                        </a:solidFill>
                        <a:latin typeface="華康POP1體W9" panose="02010609010101010101" pitchFamily="49" charset="-120"/>
                        <a:ea typeface="華康POP1體W9" panose="02010609010101010101" pitchFamily="49" charset="-120"/>
                        <a:cs typeface="方正静蕾简体" panose="03000509000000000000" pitchFamily="65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739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5/20-5/24</a:t>
                      </a:r>
                      <a:endParaRPr lang="zh-TW" altLang="en-US" sz="3600" b="1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五專優先免試入學</a:t>
                      </a:r>
                      <a:r>
                        <a:rPr lang="zh-TW" altLang="en-US" sz="36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報名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6/14</a:t>
                      </a:r>
                      <a:endParaRPr lang="zh-TW" altLang="en-US" sz="3600" b="1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五專優先免試入學</a:t>
                      </a:r>
                      <a:r>
                        <a:rPr lang="zh-TW" altLang="en-US" sz="36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放榜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6/18</a:t>
                      </a:r>
                      <a:endParaRPr lang="zh-TW" altLang="en-US" sz="3600" b="1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五專優先免試入學</a:t>
                      </a:r>
                      <a:r>
                        <a:rPr lang="zh-TW" altLang="en-US" sz="36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報到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五專聯免</a:t>
                      </a:r>
                      <a:endParaRPr lang="zh-TW" altLang="en-US" sz="36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3600" b="1" kern="1200" dirty="0">
                        <a:solidFill>
                          <a:srgbClr val="005188"/>
                        </a:solidFill>
                        <a:latin typeface="華康POP1體W9" panose="02010609010101010101" pitchFamily="49" charset="-120"/>
                        <a:ea typeface="華康POP1體W9" panose="02010609010101010101" pitchFamily="49" charset="-120"/>
                        <a:cs typeface="方正静蕾简体" panose="03000509000000000000" pitchFamily="65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6/20-6/30</a:t>
                      </a:r>
                      <a:endParaRPr lang="zh-TW" altLang="en-US" sz="3600" b="1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五專聯合免試入學</a:t>
                      </a:r>
                      <a:r>
                        <a:rPr lang="zh-TW" altLang="en-US" sz="36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報名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6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7/13</a:t>
                      </a:r>
                      <a:endParaRPr lang="zh-TW" altLang="en-US" sz="3600" b="1" kern="1200" dirty="0">
                        <a:solidFill>
                          <a:srgbClr val="005188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kern="1200" dirty="0" smtClean="0"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五專聯合免試入學</a:t>
                      </a:r>
                      <a:endParaRPr lang="en-US" altLang="zh-TW" sz="3600" kern="1200" dirty="0" smtClean="0"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  <a:p>
                      <a:pPr algn="r"/>
                      <a:r>
                        <a:rPr lang="zh-TW" altLang="en-US" sz="3600" kern="1200" dirty="0" smtClean="0">
                          <a:solidFill>
                            <a:srgbClr val="FF0000"/>
                          </a:solidFill>
                          <a:latin typeface="SetoFont" panose="02000600000000000000" pitchFamily="2" charset="-120"/>
                          <a:ea typeface="SetoFont" panose="02000600000000000000" pitchFamily="2" charset="-120"/>
                          <a:cs typeface="SetoFont" panose="02000600000000000000" pitchFamily="2" charset="-120"/>
                        </a:rPr>
                        <a:t>現場登記分發報到</a:t>
                      </a:r>
                      <a:endParaRPr lang="zh-TW" altLang="en-US" sz="3600" b="1" kern="1200" dirty="0">
                        <a:solidFill>
                          <a:srgbClr val="FF0000"/>
                        </a:solidFill>
                        <a:latin typeface="SetoFont" panose="02000600000000000000" pitchFamily="2" charset="-120"/>
                        <a:ea typeface="SetoFont" panose="02000600000000000000" pitchFamily="2" charset="-120"/>
                        <a:cs typeface="SetoFont" panose="020006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群組 4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6" name="矩形 5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方正静蕾简体" panose="03000509000000000000" pitchFamily="65" charset="-122"/>
                </a:rPr>
                <a:t>升學重要時程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9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69851" y="3720786"/>
            <a:ext cx="11018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 旨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揭學校是本市原住民重點公立高中，更是桃園市唯一具餐旅群之公立高中，結合復興區觀光餐飲資源，以原住民文化為發展主軸，開設餐飲管理科及觀光事業科。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學校提供各種助學方案，如交通車補助、住宿補助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人一間宿舍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、午餐補助，讓原住民學生安心上學。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旨案簡章可同步至羅浮高中校網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(http://www.lfsh.tyc.edu.tw)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招生專區下載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4" name="PA_文本框 2"/>
          <p:cNvSpPr txBox="1"/>
          <p:nvPr>
            <p:custDataLst>
              <p:tags r:id="rId1"/>
            </p:custDataLst>
          </p:nvPr>
        </p:nvSpPr>
        <p:spPr>
          <a:xfrm>
            <a:off x="3233678" y="2018809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72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羅浮高中獨招</a:t>
            </a:r>
            <a:endParaRPr lang="zh-CN" altLang="en-US" sz="7200" dirty="0"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77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/>
          <a:srcRect l="17879" t="17585" r="18919" b="4951"/>
          <a:stretch/>
        </p:blipFill>
        <p:spPr>
          <a:xfrm>
            <a:off x="1234440" y="144433"/>
            <a:ext cx="9738360" cy="671356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2080" y="3759200"/>
            <a:ext cx="2001520" cy="4673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6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2648151" y="1039401"/>
            <a:ext cx="6895699" cy="751017"/>
            <a:chOff x="1964879" y="1240061"/>
            <a:chExt cx="9217024" cy="792088"/>
          </a:xfrm>
        </p:grpSpPr>
        <p:sp>
          <p:nvSpPr>
            <p:cNvPr id="20" name="矩形 19"/>
            <p:cNvSpPr/>
            <p:nvPr/>
          </p:nvSpPr>
          <p:spPr>
            <a:xfrm>
              <a:off x="1964879" y="1240061"/>
              <a:ext cx="9217024" cy="7920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707"/>
            </a:p>
          </p:txBody>
        </p:sp>
        <p:sp>
          <p:nvSpPr>
            <p:cNvPr id="21" name="矩形 20"/>
            <p:cNvSpPr/>
            <p:nvPr/>
          </p:nvSpPr>
          <p:spPr>
            <a:xfrm>
              <a:off x="2700634" y="1312940"/>
              <a:ext cx="7745515" cy="651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413" b="1" spc="56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超額比序：總積分</a:t>
              </a:r>
              <a:r>
                <a:rPr lang="en-US" altLang="zh-TW" sz="3413" b="1" spc="56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100</a:t>
              </a:r>
              <a:r>
                <a:rPr lang="zh-TW" altLang="en-US" sz="3413" b="1" spc="569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分</a:t>
              </a:r>
              <a:endParaRPr lang="en-US" altLang="zh-TW" sz="3413" b="1" spc="569" dirty="0">
                <a:solidFill>
                  <a:schemeClr val="tx1">
                    <a:lumMod val="95000"/>
                    <a:lumOff val="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24414" y="1926966"/>
            <a:ext cx="3481987" cy="1876188"/>
            <a:chOff x="236687" y="2241808"/>
            <a:chExt cx="3672408" cy="1978792"/>
          </a:xfrm>
        </p:grpSpPr>
        <p:grpSp>
          <p:nvGrpSpPr>
            <p:cNvPr id="23" name="群組 22"/>
            <p:cNvGrpSpPr/>
            <p:nvPr/>
          </p:nvGrpSpPr>
          <p:grpSpPr>
            <a:xfrm>
              <a:off x="380703" y="2241808"/>
              <a:ext cx="3384376" cy="1446525"/>
              <a:chOff x="325201" y="1252172"/>
              <a:chExt cx="2602565" cy="1446525"/>
            </a:xfrm>
          </p:grpSpPr>
          <p:sp>
            <p:nvSpPr>
              <p:cNvPr id="25" name="矩形 24"/>
              <p:cNvSpPr/>
              <p:nvPr/>
            </p:nvSpPr>
            <p:spPr>
              <a:xfrm>
                <a:off x="325201" y="1252172"/>
                <a:ext cx="2602565" cy="14465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/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510108" y="1591227"/>
                <a:ext cx="2232751" cy="835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TW" altLang="en-US" sz="3792" b="1" spc="284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適性輔導</a:t>
                </a:r>
              </a:p>
            </p:txBody>
          </p:sp>
        </p:grpSp>
        <p:sp>
          <p:nvSpPr>
            <p:cNvPr id="24" name="文字方塊 23"/>
            <p:cNvSpPr txBox="1"/>
            <p:nvPr/>
          </p:nvSpPr>
          <p:spPr>
            <a:xfrm>
              <a:off x="236687" y="3753976"/>
              <a:ext cx="3672408" cy="46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總分</a:t>
              </a:r>
              <a:r>
                <a:rPr lang="en-US" altLang="zh-TW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32</a:t>
              </a:r>
              <a:r>
                <a:rPr lang="zh-TW" altLang="en-US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分，採計</a:t>
              </a:r>
              <a:r>
                <a:rPr lang="en-US" altLang="zh-TW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32</a:t>
              </a:r>
              <a:r>
                <a:rPr lang="zh-TW" altLang="en-US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4385249" y="1926966"/>
            <a:ext cx="3481987" cy="1876188"/>
            <a:chOff x="4593171" y="2241808"/>
            <a:chExt cx="3672408" cy="1978792"/>
          </a:xfrm>
        </p:grpSpPr>
        <p:grpSp>
          <p:nvGrpSpPr>
            <p:cNvPr id="28" name="群組 27"/>
            <p:cNvGrpSpPr/>
            <p:nvPr/>
          </p:nvGrpSpPr>
          <p:grpSpPr>
            <a:xfrm>
              <a:off x="4715989" y="2241808"/>
              <a:ext cx="3384376" cy="1474988"/>
              <a:chOff x="325201" y="1337518"/>
              <a:chExt cx="2602565" cy="147498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25201" y="1337518"/>
                <a:ext cx="2602565" cy="14465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/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510108" y="1361102"/>
                <a:ext cx="2232751" cy="145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3792" b="1" spc="284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多元學習表現</a:t>
                </a:r>
              </a:p>
            </p:txBody>
          </p:sp>
        </p:grpSp>
        <p:sp>
          <p:nvSpPr>
            <p:cNvPr id="29" name="文字方塊 28"/>
            <p:cNvSpPr txBox="1"/>
            <p:nvPr/>
          </p:nvSpPr>
          <p:spPr>
            <a:xfrm>
              <a:off x="4593171" y="3753976"/>
              <a:ext cx="3672408" cy="46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總分</a:t>
              </a:r>
              <a:r>
                <a:rPr lang="en-US" altLang="zh-TW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42</a:t>
              </a:r>
              <a:r>
                <a:rPr lang="zh-TW" altLang="en-US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分，採計</a:t>
              </a:r>
              <a:r>
                <a:rPr lang="en-US" altLang="zh-TW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</a:t>
              </a:r>
              <a:r>
                <a:rPr lang="zh-TW" altLang="en-US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8472753" y="1926966"/>
            <a:ext cx="3481987" cy="1876188"/>
            <a:chOff x="8936107" y="2241808"/>
            <a:chExt cx="3672408" cy="1978792"/>
          </a:xfrm>
        </p:grpSpPr>
        <p:grpSp>
          <p:nvGrpSpPr>
            <p:cNvPr id="33" name="群組 32"/>
            <p:cNvGrpSpPr/>
            <p:nvPr/>
          </p:nvGrpSpPr>
          <p:grpSpPr>
            <a:xfrm>
              <a:off x="9051275" y="2241808"/>
              <a:ext cx="3384376" cy="1474988"/>
              <a:chOff x="310638" y="1319071"/>
              <a:chExt cx="2602565" cy="147498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310638" y="1319071"/>
                <a:ext cx="2602565" cy="14465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707"/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495545" y="1342655"/>
                <a:ext cx="2232751" cy="1451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zh-TW" altLang="en-US" sz="3792" b="1" spc="284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教育會考表現</a:t>
                </a:r>
              </a:p>
            </p:txBody>
          </p:sp>
        </p:grpSp>
        <p:sp>
          <p:nvSpPr>
            <p:cNvPr id="34" name="文字方塊 33"/>
            <p:cNvSpPr txBox="1"/>
            <p:nvPr/>
          </p:nvSpPr>
          <p:spPr>
            <a:xfrm>
              <a:off x="8936107" y="3753976"/>
              <a:ext cx="3672408" cy="466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總分</a:t>
              </a:r>
              <a:r>
                <a:rPr lang="en-US" altLang="zh-TW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33</a:t>
              </a:r>
              <a:r>
                <a:rPr lang="zh-TW" altLang="en-US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分，採計</a:t>
              </a:r>
              <a:r>
                <a:rPr lang="en-US" altLang="zh-TW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33</a:t>
              </a:r>
              <a:r>
                <a:rPr lang="zh-TW" altLang="en-US" sz="2275" b="1" spc="284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</a:p>
          </p:txBody>
        </p:sp>
      </p:grpSp>
      <p:sp>
        <p:nvSpPr>
          <p:cNvPr id="37" name="文字方塊 36"/>
          <p:cNvSpPr txBox="1"/>
          <p:nvPr/>
        </p:nvSpPr>
        <p:spPr>
          <a:xfrm>
            <a:off x="360963" y="3827080"/>
            <a:ext cx="32088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920" indent="-27092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畢業資格（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6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分）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algn="just"/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　　畢業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6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　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algn="just"/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　　修業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2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270920" indent="-27092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生涯規畫（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21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分）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algn="just"/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　　志願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15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algn="just"/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　　生涯建議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6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270920" indent="-27092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就近入學（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5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分）</a:t>
            </a:r>
          </a:p>
        </p:txBody>
      </p:sp>
      <p:sp>
        <p:nvSpPr>
          <p:cNvPr id="38" name="文字方塊 37"/>
          <p:cNvSpPr txBox="1"/>
          <p:nvPr/>
        </p:nvSpPr>
        <p:spPr>
          <a:xfrm>
            <a:off x="4422835" y="3860692"/>
            <a:ext cx="3406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920" indent="-27092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均衡學習（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9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分）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270920" indent="-27092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品德表現（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10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分）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270920" indent="-27092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服務表現（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10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分）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270920" indent="-27092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才藝表現（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5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分）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270920" indent="-27092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體適能（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6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分）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270920" indent="-27092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本土語言認證（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2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分）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8581950" y="3877172"/>
            <a:ext cx="3406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920" indent="-27092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會考成績（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30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分）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270920" indent="-270920" algn="just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作文（</a:t>
            </a:r>
            <a:r>
              <a:rPr lang="en-US" altLang="zh-TW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3</a:t>
            </a:r>
            <a:r>
              <a:rPr lang="zh-TW" altLang="en-US" sz="24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分）</a:t>
            </a:r>
            <a:endParaRPr lang="en-US" altLang="zh-TW" sz="24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40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超額比序的積分內容</a:t>
            </a:r>
            <a:endParaRPr lang="zh-TW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42" name="矩形 41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60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henying0907 3"/>
          <p:cNvGrpSpPr/>
          <p:nvPr/>
        </p:nvGrpSpPr>
        <p:grpSpPr>
          <a:xfrm>
            <a:off x="0" y="1713701"/>
            <a:ext cx="12192000" cy="3519054"/>
            <a:chOff x="0" y="1713701"/>
            <a:chExt cx="12192000" cy="3519054"/>
          </a:xfrm>
        </p:grpSpPr>
        <p:sp>
          <p:nvSpPr>
            <p:cNvPr id="2" name="矩形 1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1713701"/>
              <a:ext cx="12192000" cy="3519054"/>
            </a:xfrm>
            <a:prstGeom prst="rect">
              <a:avLst/>
            </a:prstGeom>
            <a:blipFill dpi="0" rotWithShape="1">
              <a:blip r:embed="rId3" cstate="print">
                <a:alphaModFix amt="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542" y="526912"/>
            <a:ext cx="3069953" cy="3029559"/>
          </a:xfrm>
          <a:prstGeom prst="rect">
            <a:avLst/>
          </a:prstGeom>
        </p:spPr>
      </p:pic>
      <p:sp>
        <p:nvSpPr>
          <p:cNvPr id="7" name="PA_文本框 2"/>
          <p:cNvSpPr txBox="1"/>
          <p:nvPr>
            <p:custDataLst>
              <p:tags r:id="rId1"/>
            </p:custDataLst>
          </p:nvPr>
        </p:nvSpPr>
        <p:spPr>
          <a:xfrm>
            <a:off x="4772561" y="3912263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教育會考</a:t>
            </a:r>
            <a:endParaRPr lang="zh-CN" altLang="en-US" sz="4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65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測驗評量方式－三等級四標式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20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772962"/>
              </p:ext>
            </p:extLst>
          </p:nvPr>
        </p:nvGraphicFramePr>
        <p:xfrm>
          <a:off x="803563" y="1584960"/>
          <a:ext cx="11000510" cy="4145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1699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63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341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185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能力等級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加註標示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標示說明</a:t>
                      </a:r>
                      <a:endParaRPr lang="zh-TW" altLang="en-US" sz="2800" b="1" dirty="0">
                        <a:solidFill>
                          <a:schemeClr val="bg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185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精熟</a:t>
                      </a:r>
                      <a:r>
                        <a:rPr lang="en-US" altLang="zh-TW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(A)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答對題數</a:t>
                      </a:r>
                      <a:r>
                        <a:rPr lang="en-US" altLang="zh-TW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80~85%</a:t>
                      </a:r>
                      <a:r>
                        <a:rPr lang="zh-TW" altLang="en-US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以上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A++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精熟等級前</a:t>
                      </a:r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25%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853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A+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精熟等級前</a:t>
                      </a:r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26%</a:t>
                      </a:r>
                      <a:r>
                        <a:rPr lang="zh-TW" altLang="en-US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～</a:t>
                      </a:r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50%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1853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A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A5002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185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基礎</a:t>
                      </a:r>
                      <a:r>
                        <a:rPr lang="en-US" altLang="zh-TW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(B)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答對題數</a:t>
                      </a:r>
                      <a:endParaRPr lang="en-US" altLang="zh-TW" sz="2800" dirty="0"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40%</a:t>
                      </a:r>
                      <a:r>
                        <a:rPr lang="zh-TW" altLang="en-US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以上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B ++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基礎等級前</a:t>
                      </a:r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25%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1853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B+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基礎等級前</a:t>
                      </a:r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26%</a:t>
                      </a:r>
                      <a:r>
                        <a:rPr lang="zh-TW" altLang="en-US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～</a:t>
                      </a:r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50%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1853">
                <a:tc vMerge="1"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7030A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kern="1200" baseline="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B</a:t>
                      </a:r>
                      <a:endParaRPr lang="zh-TW" altLang="en-US" sz="2800" b="1" dirty="0">
                        <a:solidFill>
                          <a:srgbClr val="000066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000066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18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待加強</a:t>
                      </a:r>
                      <a:r>
                        <a:rPr lang="en-US" altLang="zh-TW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(C)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華康隸書體W7(P)" panose="02010600010101010101" pitchFamily="2" charset="-120"/>
                          <a:ea typeface="華康隸書體W7(P)" panose="02010600010101010101" pitchFamily="2" charset="-120"/>
                        </a:rPr>
                        <a:t>C</a:t>
                      </a:r>
                      <a:endParaRPr lang="zh-TW" altLang="en-US" sz="2800" b="1" dirty="0">
                        <a:solidFill>
                          <a:srgbClr val="A5002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b="1" dirty="0">
                        <a:solidFill>
                          <a:srgbClr val="A50021"/>
                        </a:solidFill>
                        <a:latin typeface="華康隸書體W7(P)" panose="02010600010101010101" pitchFamily="2" charset="-120"/>
                        <a:ea typeface="華康隸書體W7(P)" panose="02010600010101010101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23" name="矩形 22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4209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相關宣導－數學科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1" name="矩形 10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9" name="內容版面配置區 2"/>
          <p:cNvSpPr txBox="1">
            <a:spLocks/>
          </p:cNvSpPr>
          <p:nvPr/>
        </p:nvSpPr>
        <p:spPr>
          <a:xfrm>
            <a:off x="445494" y="1224644"/>
            <a:ext cx="11744835" cy="5216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非選擇題：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共兩題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每題三</a:t>
            </a: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級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400050" lvl="1" indent="0">
              <a:buNone/>
            </a:pP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400050" lvl="1" indent="0">
              <a:buNone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計分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方式：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採加權制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以加權分數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換算等級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xmlns="" id="{E0C18448-43AD-4FB1-BE29-D4240CD0A9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16908"/>
              </p:ext>
            </p:extLst>
          </p:nvPr>
        </p:nvGraphicFramePr>
        <p:xfrm>
          <a:off x="5633358" y="1065648"/>
          <a:ext cx="6319158" cy="49377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05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65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94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85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0" baseline="0" dirty="0">
                          <a:solidFill>
                            <a:schemeClr val="tx1"/>
                          </a:solidFill>
                          <a:effectLst/>
                        </a:rPr>
                        <a:t>等級</a:t>
                      </a:r>
                      <a:endParaRPr lang="zh-TW" sz="3200" b="1" kern="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marL="17778" marR="17778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0" baseline="0">
                          <a:solidFill>
                            <a:schemeClr val="tx1"/>
                          </a:solidFill>
                          <a:effectLst/>
                        </a:rPr>
                        <a:t>標示</a:t>
                      </a:r>
                      <a:endParaRPr lang="zh-TW" sz="3200" b="1" kern="0" baseline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altLang="en-US" sz="3200" kern="0" baseline="0" dirty="0">
                          <a:solidFill>
                            <a:schemeClr val="tx1"/>
                          </a:solidFill>
                          <a:effectLst/>
                        </a:rPr>
                        <a:t>數學科</a:t>
                      </a:r>
                      <a:r>
                        <a:rPr lang="zh-TW" sz="3200" kern="0" baseline="0" dirty="0">
                          <a:solidFill>
                            <a:schemeClr val="tx1"/>
                          </a:solidFill>
                          <a:effectLst/>
                        </a:rPr>
                        <a:t>加權分數</a:t>
                      </a:r>
                      <a:endParaRPr lang="zh-TW" sz="3200" b="1" kern="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370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0" baseline="0" dirty="0">
                          <a:solidFill>
                            <a:schemeClr val="tx1"/>
                          </a:solidFill>
                          <a:effectLst/>
                        </a:rPr>
                        <a:t>精熟</a:t>
                      </a:r>
                      <a:endParaRPr lang="zh-TW" sz="3200" b="1" kern="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marL="17778" marR="17778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0" baseline="0">
                          <a:effectLst/>
                          <a:latin typeface="Times New Roman"/>
                          <a:cs typeface="Times New Roman"/>
                        </a:rPr>
                        <a:t>   A++</a:t>
                      </a:r>
                      <a:endParaRPr lang="zh-TW" sz="2800" b="0" kern="0" baseline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 pitchFamily="65" charset="-120"/>
                        <a:cs typeface="Times New Roman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lvl="0" algn="ctr" defTabSz="914400">
                        <a:spcAft>
                          <a:spcPts val="0"/>
                        </a:spcAft>
                        <a:buNone/>
                      </a:pPr>
                      <a:r>
                        <a:rPr lang="en-US" sz="2800" kern="0" baseline="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79.42-100.00</a:t>
                      </a:r>
                      <a:endParaRPr lang="zh-TW" altLang="en-US" sz="2800" kern="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lvl="0" algn="ctr" defTabSz="914400">
                        <a:spcAft>
                          <a:spcPts val="0"/>
                        </a:spcAft>
                        <a:buNone/>
                      </a:pPr>
                      <a:r>
                        <a:rPr lang="en-US" sz="2800" kern="0" baseline="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94.23-100.00</a:t>
                      </a:r>
                      <a:endParaRPr lang="zh-TW" altLang="en-US" sz="2800" kern="0" baseline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78" marR="17778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7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0" baseline="0">
                          <a:effectLst/>
                          <a:latin typeface="Times New Roman"/>
                          <a:cs typeface="Times New Roman"/>
                        </a:rPr>
                        <a:t>   A+</a:t>
                      </a:r>
                      <a:endParaRPr lang="zh-TW" sz="2800" b="0" kern="0" baseline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 pitchFamily="65" charset="-120"/>
                        <a:cs typeface="Times New Roman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lvl="0" algn="ctr" defTabSz="914400">
                        <a:spcAft>
                          <a:spcPts val="0"/>
                        </a:spcAft>
                        <a:buNone/>
                      </a:pPr>
                      <a:r>
                        <a:rPr lang="en-US" sz="2800" kern="0" baseline="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88.46-94.22</a:t>
                      </a:r>
                      <a:endParaRPr lang="zh-TW" altLang="en-US" sz="2800" kern="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78" marR="17778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37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0" baseline="0">
                          <a:effectLst/>
                          <a:latin typeface="Times New Roman"/>
                          <a:cs typeface="Times New Roman"/>
                        </a:rPr>
                        <a:t>   A</a:t>
                      </a:r>
                      <a:endParaRPr lang="zh-TW" sz="2800" b="0" kern="0" baseline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 pitchFamily="65" charset="-120"/>
                        <a:cs typeface="Times New Roman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lvl="0" algn="ctr" defTabSz="914400">
                        <a:spcAft>
                          <a:spcPts val="0"/>
                        </a:spcAft>
                        <a:buNone/>
                      </a:pPr>
                      <a:r>
                        <a:rPr lang="en-US" sz="2800" kern="0" baseline="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79.42-88.45</a:t>
                      </a:r>
                      <a:endParaRPr lang="zh-TW" altLang="en-US" sz="2800" kern="0" baseline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78" marR="17778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370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0" baseline="0" dirty="0">
                          <a:solidFill>
                            <a:schemeClr val="tx1"/>
                          </a:solidFill>
                          <a:effectLst/>
                        </a:rPr>
                        <a:t>基礎</a:t>
                      </a:r>
                      <a:endParaRPr lang="zh-TW" sz="3200" b="1" kern="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marL="17778" marR="17778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0" baseline="0">
                          <a:effectLst/>
                          <a:latin typeface="Times New Roman"/>
                          <a:cs typeface="Times New Roman"/>
                        </a:rPr>
                        <a:t>   B++</a:t>
                      </a:r>
                      <a:endParaRPr lang="zh-TW" sz="2800" b="0" kern="0" baseline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 pitchFamily="65" charset="-120"/>
                        <a:cs typeface="Times New Roman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lvl="0" algn="ctr" defTabSz="914400">
                        <a:spcAft>
                          <a:spcPts val="0"/>
                        </a:spcAft>
                        <a:buNone/>
                      </a:pPr>
                      <a:r>
                        <a:rPr lang="en-US" sz="2800" kern="0" baseline="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39.42-79.41</a:t>
                      </a:r>
                      <a:endParaRPr lang="zh-TW" altLang="en-US" sz="2800" kern="0" baseline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lvl="0" algn="ctr" defTabSz="914400">
                        <a:spcAft>
                          <a:spcPts val="0"/>
                        </a:spcAft>
                        <a:buNone/>
                      </a:pPr>
                      <a:r>
                        <a:rPr lang="en-US" sz="2800" kern="0" baseline="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69.62-79.41</a:t>
                      </a:r>
                      <a:endParaRPr lang="zh-TW" altLang="en-US" sz="2800" kern="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78" marR="17778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37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0" baseline="0" dirty="0">
                          <a:effectLst/>
                          <a:latin typeface="Times New Roman"/>
                          <a:cs typeface="Times New Roman"/>
                        </a:rPr>
                        <a:t>   B+</a:t>
                      </a:r>
                      <a:endParaRPr lang="zh-TW" sz="2800" b="0" kern="0" baseline="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 pitchFamily="65" charset="-120"/>
                        <a:cs typeface="Times New Roman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lvl="0" algn="ctr" defTabSz="914400">
                        <a:spcAft>
                          <a:spcPts val="0"/>
                        </a:spcAft>
                        <a:buNone/>
                      </a:pPr>
                      <a:r>
                        <a:rPr lang="en-US" sz="2800" kern="0" baseline="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59.81-69.61</a:t>
                      </a:r>
                      <a:endParaRPr lang="zh-TW" altLang="en-US" sz="2800" kern="0" baseline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78" marR="17778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370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0" baseline="0">
                          <a:effectLst/>
                          <a:latin typeface="Times New Roman"/>
                          <a:cs typeface="Times New Roman"/>
                        </a:rPr>
                        <a:t>   B</a:t>
                      </a:r>
                      <a:endParaRPr lang="zh-TW" sz="2800" b="0" kern="0" baseline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 pitchFamily="65" charset="-120"/>
                        <a:cs typeface="Times New Roman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lvl="0" algn="ctr" defTabSz="914400">
                        <a:spcAft>
                          <a:spcPts val="0"/>
                        </a:spcAft>
                        <a:buNone/>
                      </a:pPr>
                      <a:r>
                        <a:rPr lang="en-US" sz="2800" kern="0" baseline="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39.42-59.80</a:t>
                      </a:r>
                      <a:endParaRPr lang="zh-TW" altLang="en-US" sz="2800" kern="0" baseline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78" marR="17778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97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3200" kern="0" baseline="0" dirty="0">
                          <a:solidFill>
                            <a:schemeClr val="tx1"/>
                          </a:solidFill>
                          <a:effectLst/>
                        </a:rPr>
                        <a:t>待加強</a:t>
                      </a:r>
                      <a:endParaRPr lang="zh-TW" sz="3200" b="1" kern="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+mn-cs"/>
                      </a:endParaRPr>
                    </a:p>
                  </a:txBody>
                  <a:tcPr marL="17778" marR="17778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800" kern="0" baseline="0">
                          <a:effectLst/>
                          <a:latin typeface="Times New Roman"/>
                          <a:cs typeface="Times New Roman"/>
                        </a:rPr>
                        <a:t>   C</a:t>
                      </a:r>
                      <a:endParaRPr lang="zh-TW" sz="2800" b="0" kern="0" baseline="0">
                        <a:solidFill>
                          <a:srgbClr val="0000FF"/>
                        </a:solidFill>
                        <a:effectLst/>
                        <a:latin typeface="Times New Roman"/>
                        <a:ea typeface="標楷體" pitchFamily="65" charset="-120"/>
                        <a:cs typeface="Times New Roman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lvl="0" indent="269875" algn="ctr" defTabSz="914400">
                        <a:spcAft>
                          <a:spcPts val="0"/>
                        </a:spcAft>
                        <a:buNone/>
                      </a:pPr>
                      <a:r>
                        <a:rPr lang="en-US" sz="2800" kern="0" baseline="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0.00-39.41</a:t>
                      </a:r>
                      <a:endParaRPr lang="zh-TW" altLang="en-US" sz="2800" kern="0" baseline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78" marR="17778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342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相關宣導－數學科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1" name="矩形 10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13" name="內容版面配置區 2"/>
          <p:cNvSpPr txBox="1">
            <a:spLocks/>
          </p:cNvSpPr>
          <p:nvPr/>
        </p:nvSpPr>
        <p:spPr>
          <a:xfrm>
            <a:off x="445494" y="1224644"/>
            <a:ext cx="11744835" cy="4685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該題「零」分：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無計算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過程、說明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400050" lvl="1" indent="0">
              <a:buNone/>
            </a:pP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400050" lvl="1" indent="0">
              <a:buNone/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整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科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不計分：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洩漏身分（姓名、准考證號）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亂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畫、塗鴉（非作答所需的塗鴉）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僅以格子裡面的內容評分，作答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請勿超出格子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。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以</a:t>
            </a:r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黑色墨水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之原子筆作答。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9370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相關宣導－英文科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1" name="矩形 10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14" name="內容版面配置區 2"/>
          <p:cNvSpPr txBox="1">
            <a:spLocks/>
          </p:cNvSpPr>
          <p:nvPr/>
        </p:nvSpPr>
        <p:spPr>
          <a:xfrm>
            <a:off x="445494" y="1224644"/>
            <a:ext cx="11744835" cy="5216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閱讀測驗：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選項４選１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共</a:t>
            </a:r>
            <a:r>
              <a:rPr lang="en-US" altLang="zh-TW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40~45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題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測驗時間</a:t>
            </a:r>
            <a:r>
              <a:rPr lang="en-US" altLang="zh-TW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60</a:t>
            </a: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分鐘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400050" lvl="1" indent="0">
              <a:buNone/>
            </a:pP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400050" lvl="1" indent="0">
              <a:buNone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聽力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測驗：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選項３選１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共</a:t>
            </a:r>
            <a:r>
              <a:rPr lang="en-US" altLang="zh-TW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20~30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題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測驗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時間</a:t>
            </a:r>
            <a:r>
              <a:rPr lang="en-US" altLang="zh-TW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25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分鐘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609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相關宣導－英語科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1" name="矩形 10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9" name="內容版面配置區 2"/>
          <p:cNvSpPr txBox="1">
            <a:spLocks/>
          </p:cNvSpPr>
          <p:nvPr/>
        </p:nvSpPr>
        <p:spPr>
          <a:xfrm>
            <a:off x="279241" y="1224644"/>
            <a:ext cx="4773050" cy="2774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計分方式：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採加權制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以加權分數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換算等級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/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xmlns="" id="{7AE86D0D-7488-4DB5-879A-8B9C26982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153383"/>
              </p:ext>
            </p:extLst>
          </p:nvPr>
        </p:nvGraphicFramePr>
        <p:xfrm>
          <a:off x="5264729" y="1344717"/>
          <a:ext cx="6742545" cy="41941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737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09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25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953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4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</a:rPr>
                        <a:t>等級</a:t>
                      </a:r>
                      <a:endParaRPr lang="zh-TW" sz="3200" kern="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7781" marR="17781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>
                          <a:solidFill>
                            <a:schemeClr val="tx1"/>
                          </a:solidFill>
                          <a:effectLst/>
                        </a:rPr>
                        <a:t>標示</a:t>
                      </a:r>
                      <a:endParaRPr lang="zh-TW" sz="3200" ker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200" kern="0" dirty="0">
                          <a:solidFill>
                            <a:schemeClr val="tx1"/>
                          </a:solidFill>
                          <a:effectLst/>
                        </a:rPr>
                        <a:t>英語科</a:t>
                      </a: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</a:rPr>
                        <a:t>加權分數</a:t>
                      </a:r>
                      <a:endParaRPr lang="zh-TW" sz="3200" kern="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427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</a:rPr>
                        <a:t>精熟</a:t>
                      </a:r>
                      <a:endParaRPr lang="zh-TW" sz="3200" kern="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7781" marR="17781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lang="en-US" sz="2800" kern="0" dirty="0">
                          <a:effectLst/>
                          <a:latin typeface="Times New Roman"/>
                          <a:cs typeface="Times New Roman"/>
                        </a:rPr>
                        <a:t>++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kern="0" dirty="0" smtClean="0">
                          <a:effectLst/>
                          <a:latin typeface="Times New Roman"/>
                          <a:cs typeface="Times New Roman"/>
                        </a:rPr>
                        <a:t>90.24</a:t>
                      </a:r>
                      <a:r>
                        <a:rPr lang="en-US" sz="2800" kern="0" dirty="0" smtClean="0">
                          <a:effectLst/>
                          <a:latin typeface="Times New Roman"/>
                          <a:cs typeface="Times New Roman"/>
                        </a:rPr>
                        <a:t>-100.00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noProof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98.05</a:t>
                      </a:r>
                      <a:r>
                        <a:rPr lang="en-US" altLang="zh-TW" sz="2800" kern="0" noProof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-</a:t>
                      </a:r>
                      <a:r>
                        <a:rPr lang="en-US" sz="2800" kern="0" noProof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100.00</a:t>
                      </a:r>
                      <a:r>
                        <a:rPr lang="en-US" sz="2800" kern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  </a:t>
                      </a:r>
                      <a:endParaRPr lang="zh-TW" altLang="en-US" sz="280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1" marR="1778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42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lang="en-US" sz="2800" kern="0" dirty="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noProof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95.15-98.04</a:t>
                      </a:r>
                      <a:endParaRPr lang="zh-TW" altLang="en-US" sz="280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1" marR="1778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42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  <a:latin typeface="Times New Roman"/>
                          <a:cs typeface="Times New Roman"/>
                        </a:rPr>
                        <a:t>A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noProof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90.24-95.14</a:t>
                      </a:r>
                      <a:endParaRPr lang="zh-TW" altLang="en-US" sz="280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1" marR="17781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4272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>
                          <a:solidFill>
                            <a:schemeClr val="tx1"/>
                          </a:solidFill>
                          <a:effectLst/>
                        </a:rPr>
                        <a:t>基礎</a:t>
                      </a:r>
                      <a:endParaRPr lang="zh-TW" sz="3200" kern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7781" marR="17781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lang="en-US" sz="2800" kern="0" dirty="0">
                          <a:effectLst/>
                          <a:latin typeface="Times New Roman"/>
                          <a:cs typeface="Times New Roman"/>
                        </a:rPr>
                        <a:t>++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lvl="0" algn="ctr">
                        <a:spcAft>
                          <a:spcPts val="0"/>
                        </a:spcAft>
                        <a:buNone/>
                      </a:pPr>
                      <a:r>
                        <a:rPr lang="en-US" sz="2800" kern="0" noProof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39.70-90.23</a:t>
                      </a:r>
                      <a:endParaRPr lang="zh-TW" altLang="en-US" sz="2800" kern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noProof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81.49-90.23</a:t>
                      </a:r>
                      <a:endParaRPr lang="zh-TW" altLang="en-US" sz="280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1" marR="17781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42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lang="en-US" sz="2800" kern="0" dirty="0">
                          <a:effectLst/>
                          <a:latin typeface="Times New Roman"/>
                          <a:cs typeface="Times New Roman"/>
                        </a:rPr>
                        <a:t>+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noProof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68.83-81.48</a:t>
                      </a:r>
                      <a:endParaRPr lang="zh-TW" altLang="en-US" sz="280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1" marR="1778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427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  <a:latin typeface="Times New Roman"/>
                          <a:cs typeface="Times New Roman"/>
                        </a:rPr>
                        <a:t>B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noProof="0" dirty="0" smtClean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39.70-68.82</a:t>
                      </a:r>
                      <a:endParaRPr lang="zh-TW" altLang="en-US" sz="280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1" marR="17781" marT="0" marB="0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42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0" dirty="0">
                          <a:solidFill>
                            <a:schemeClr val="tx1"/>
                          </a:solidFill>
                          <a:effectLst/>
                        </a:rPr>
                        <a:t>待加強</a:t>
                      </a:r>
                      <a:endParaRPr lang="zh-TW" sz="3200" kern="0" dirty="0"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7781" marR="17781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 smtClean="0">
                          <a:effectLst/>
                          <a:latin typeface="Times New Roman"/>
                          <a:cs typeface="Times New Roman"/>
                        </a:rPr>
                        <a:t>C</a:t>
                      </a:r>
                      <a:endParaRPr lang="zh-TW" sz="2800" kern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0.00-</a:t>
                      </a:r>
                      <a:r>
                        <a:rPr lang="en-US" sz="2800" kern="0" noProof="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標楷體"/>
                          <a:cs typeface="Times New Roman"/>
                        </a:rPr>
                        <a:t>39.69</a:t>
                      </a:r>
                      <a:endParaRPr lang="zh-TW" altLang="en-US" sz="2800" kern="0" dirty="0">
                        <a:solidFill>
                          <a:schemeClr val="dk1"/>
                        </a:solidFill>
                        <a:effectLst/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17781" marR="17781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420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相關宣導－寫作測驗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1" name="矩形 10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9" name="內容版面配置區 2"/>
          <p:cNvSpPr txBox="1">
            <a:spLocks/>
          </p:cNvSpPr>
          <p:nvPr/>
        </p:nvSpPr>
        <p:spPr>
          <a:xfrm>
            <a:off x="229122" y="1159329"/>
            <a:ext cx="11744835" cy="3249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規定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仔細閱讀試題，再開始撰寫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第一頁右邊第一行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不得要求增加答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案卷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8630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相關宣導－寫作測驗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1" name="矩形 10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9" name="內容版面配置區 2"/>
          <p:cNvSpPr txBox="1">
            <a:spLocks/>
          </p:cNvSpPr>
          <p:nvPr/>
        </p:nvSpPr>
        <p:spPr>
          <a:xfrm>
            <a:off x="299720" y="1203705"/>
            <a:ext cx="5656046" cy="482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lnSpc>
                <a:spcPct val="150000"/>
              </a:lnSpc>
              <a:buNone/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零分：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完全離題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只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訂／抄題目、題幹內容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使用詩歌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體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交白卷、亂畫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洩漏身分</a:t>
            </a:r>
            <a:endParaRPr lang="en-US" altLang="zh-TW" sz="3200" b="1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55766" y="1203705"/>
            <a:ext cx="6096000" cy="40421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00050" lvl="1" indent="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影響得分：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簡字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非黑色墨水筆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字體過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小過細</a:t>
            </a:r>
            <a:r>
              <a:rPr lang="en-US" altLang="zh-TW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(0.5~0.7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筆頭</a:t>
            </a:r>
            <a:r>
              <a:rPr lang="en-US" altLang="zh-TW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)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857250" lvl="1" indent="-4572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超出外框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34950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/>
          <p:cNvSpPr txBox="1">
            <a:spLocks/>
          </p:cNvSpPr>
          <p:nvPr/>
        </p:nvSpPr>
        <p:spPr>
          <a:xfrm>
            <a:off x="642620" y="226236"/>
            <a:ext cx="8849250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最後！最後！最後！再次提醒</a:t>
            </a: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14" name="內容版面配置區 2"/>
          <p:cNvSpPr txBox="1">
            <a:spLocks/>
          </p:cNvSpPr>
          <p:nvPr/>
        </p:nvSpPr>
        <p:spPr>
          <a:xfrm>
            <a:off x="117360" y="1440542"/>
            <a:ext cx="11957280" cy="4757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文鼎新藝體" panose="02010609010101010101" pitchFamily="49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01625" lvl="1" indent="0" defTabSz="1511300">
              <a:lnSpc>
                <a:spcPct val="95000"/>
              </a:lnSpc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本占位符 2"/>
          <p:cNvSpPr txBox="1">
            <a:spLocks/>
          </p:cNvSpPr>
          <p:nvPr/>
        </p:nvSpPr>
        <p:spPr>
          <a:xfrm>
            <a:off x="171450" y="1619023"/>
            <a:ext cx="11849100" cy="36199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TW" sz="36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1.</a:t>
            </a:r>
            <a:r>
              <a:rPr lang="zh-TW" altLang="en-US" sz="36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請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親自指導父母簽名</a:t>
            </a:r>
            <a:r>
              <a:rPr lang="zh-TW" altLang="en-US" sz="36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，並遵守簽名規定。</a:t>
            </a:r>
            <a:endParaRPr lang="en-US" altLang="zh-TW" sz="36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TW" sz="36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2.</a:t>
            </a:r>
            <a:r>
              <a:rPr lang="zh-TW" altLang="en-US" sz="36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如</a:t>
            </a:r>
            <a:r>
              <a:rPr lang="zh-TW" altLang="en-US" sz="36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有疑問，請一定要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諮詢教務處</a:t>
            </a:r>
            <a:r>
              <a:rPr lang="zh-TW" altLang="en-US" sz="36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。</a:t>
            </a:r>
            <a:endParaRPr lang="en-US" altLang="zh-TW" sz="36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36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3.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絕對</a:t>
            </a:r>
            <a:r>
              <a:rPr lang="zh-TW" altLang="en-US" sz="4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不準逾期</a:t>
            </a:r>
            <a:r>
              <a:rPr lang="zh-TW" altLang="en-US" sz="3600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，以免喪失報名資格。</a:t>
            </a:r>
            <a:endParaRPr lang="en-US" altLang="zh-TW" sz="36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>
              <a:defRPr/>
            </a:pPr>
            <a:endParaRPr lang="en-US" altLang="zh-TW" sz="4400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>
              <a:defRPr/>
            </a:pPr>
            <a:endParaRPr lang="en-US" altLang="zh-TW" sz="4400" dirty="0" smtClean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>
              <a:defRPr/>
            </a:pPr>
            <a:endParaRPr lang="zh-TW" altLang="en-US" sz="4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sp>
        <p:nvSpPr>
          <p:cNvPr id="5" name="文本占位符 2"/>
          <p:cNvSpPr txBox="1">
            <a:spLocks/>
          </p:cNvSpPr>
          <p:nvPr/>
        </p:nvSpPr>
        <p:spPr>
          <a:xfrm>
            <a:off x="2569672" y="5691993"/>
            <a:ext cx="7052656" cy="8196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6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如有違反，後果自負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5021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henying0907 19"/>
          <p:cNvGrpSpPr/>
          <p:nvPr/>
        </p:nvGrpSpPr>
        <p:grpSpPr>
          <a:xfrm rot="20765698">
            <a:off x="7701259" y="3067934"/>
            <a:ext cx="3753968" cy="3662911"/>
            <a:chOff x="5881332" y="267437"/>
            <a:chExt cx="1140491" cy="1049252"/>
          </a:xfrm>
        </p:grpSpPr>
        <p:sp>
          <p:nvSpPr>
            <p:cNvPr id="6" name="chenying0907 265"/>
            <p:cNvSpPr/>
            <p:nvPr/>
          </p:nvSpPr>
          <p:spPr bwMode="auto">
            <a:xfrm>
              <a:off x="6036438" y="396693"/>
              <a:ext cx="790741" cy="798344"/>
            </a:xfrm>
            <a:custGeom>
              <a:avLst/>
              <a:gdLst>
                <a:gd name="T0" fmla="*/ 157 w 220"/>
                <a:gd name="T1" fmla="*/ 25 h 222"/>
                <a:gd name="T2" fmla="*/ 214 w 220"/>
                <a:gd name="T3" fmla="*/ 117 h 222"/>
                <a:gd name="T4" fmla="*/ 61 w 220"/>
                <a:gd name="T5" fmla="*/ 179 h 222"/>
                <a:gd name="T6" fmla="*/ 38 w 220"/>
                <a:gd name="T7" fmla="*/ 37 h 222"/>
                <a:gd name="T8" fmla="*/ 157 w 220"/>
                <a:gd name="T9" fmla="*/ 2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22">
                  <a:moveTo>
                    <a:pt x="157" y="25"/>
                  </a:moveTo>
                  <a:cubicBezTo>
                    <a:pt x="157" y="25"/>
                    <a:pt x="220" y="47"/>
                    <a:pt x="214" y="117"/>
                  </a:cubicBezTo>
                  <a:cubicBezTo>
                    <a:pt x="207" y="187"/>
                    <a:pt x="122" y="222"/>
                    <a:pt x="61" y="179"/>
                  </a:cubicBezTo>
                  <a:cubicBezTo>
                    <a:pt x="0" y="136"/>
                    <a:pt x="3" y="74"/>
                    <a:pt x="38" y="37"/>
                  </a:cubicBezTo>
                  <a:cubicBezTo>
                    <a:pt x="73" y="0"/>
                    <a:pt x="132" y="12"/>
                    <a:pt x="157" y="25"/>
                  </a:cubicBezTo>
                  <a:close/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chenying0907 266"/>
            <p:cNvSpPr/>
            <p:nvPr/>
          </p:nvSpPr>
          <p:spPr bwMode="auto">
            <a:xfrm>
              <a:off x="6042521" y="402775"/>
              <a:ext cx="742080" cy="719270"/>
            </a:xfrm>
            <a:custGeom>
              <a:avLst/>
              <a:gdLst>
                <a:gd name="T0" fmla="*/ 153 w 206"/>
                <a:gd name="T1" fmla="*/ 40 h 200"/>
                <a:gd name="T2" fmla="*/ 188 w 206"/>
                <a:gd name="T3" fmla="*/ 123 h 200"/>
                <a:gd name="T4" fmla="*/ 40 w 206"/>
                <a:gd name="T5" fmla="*/ 132 h 200"/>
                <a:gd name="T6" fmla="*/ 153 w 206"/>
                <a:gd name="T7" fmla="*/ 4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00">
                  <a:moveTo>
                    <a:pt x="153" y="40"/>
                  </a:moveTo>
                  <a:cubicBezTo>
                    <a:pt x="153" y="40"/>
                    <a:pt x="206" y="65"/>
                    <a:pt x="188" y="123"/>
                  </a:cubicBezTo>
                  <a:cubicBezTo>
                    <a:pt x="171" y="181"/>
                    <a:pt x="78" y="200"/>
                    <a:pt x="40" y="132"/>
                  </a:cubicBezTo>
                  <a:cubicBezTo>
                    <a:pt x="0" y="59"/>
                    <a:pt x="94" y="0"/>
                    <a:pt x="153" y="40"/>
                  </a:cubicBezTo>
                  <a:close/>
                </a:path>
              </a:pathLst>
            </a:custGeom>
            <a:solidFill>
              <a:srgbClr val="F271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chenying0907 267"/>
            <p:cNvSpPr/>
            <p:nvPr/>
          </p:nvSpPr>
          <p:spPr bwMode="auto">
            <a:xfrm>
              <a:off x="6586916" y="726675"/>
              <a:ext cx="53223" cy="65388"/>
            </a:xfrm>
            <a:custGeom>
              <a:avLst/>
              <a:gdLst>
                <a:gd name="T0" fmla="*/ 11 w 15"/>
                <a:gd name="T1" fmla="*/ 3 h 18"/>
                <a:gd name="T2" fmla="*/ 14 w 15"/>
                <a:gd name="T3" fmla="*/ 12 h 18"/>
                <a:gd name="T4" fmla="*/ 1 w 15"/>
                <a:gd name="T5" fmla="*/ 13 h 18"/>
                <a:gd name="T6" fmla="*/ 11 w 15"/>
                <a:gd name="T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11" y="3"/>
                  </a:moveTo>
                  <a:cubicBezTo>
                    <a:pt x="11" y="3"/>
                    <a:pt x="15" y="7"/>
                    <a:pt x="14" y="12"/>
                  </a:cubicBezTo>
                  <a:cubicBezTo>
                    <a:pt x="13" y="17"/>
                    <a:pt x="3" y="18"/>
                    <a:pt x="1" y="13"/>
                  </a:cubicBezTo>
                  <a:cubicBezTo>
                    <a:pt x="0" y="7"/>
                    <a:pt x="5" y="0"/>
                    <a:pt x="11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chenying0907 268"/>
            <p:cNvSpPr/>
            <p:nvPr/>
          </p:nvSpPr>
          <p:spPr bwMode="auto">
            <a:xfrm>
              <a:off x="6284305" y="618708"/>
              <a:ext cx="50182" cy="62347"/>
            </a:xfrm>
            <a:custGeom>
              <a:avLst/>
              <a:gdLst>
                <a:gd name="T0" fmla="*/ 10 w 14"/>
                <a:gd name="T1" fmla="*/ 3 h 17"/>
                <a:gd name="T2" fmla="*/ 12 w 14"/>
                <a:gd name="T3" fmla="*/ 12 h 17"/>
                <a:gd name="T4" fmla="*/ 1 w 14"/>
                <a:gd name="T5" fmla="*/ 12 h 17"/>
                <a:gd name="T6" fmla="*/ 10 w 14"/>
                <a:gd name="T7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7">
                  <a:moveTo>
                    <a:pt x="10" y="3"/>
                  </a:moveTo>
                  <a:cubicBezTo>
                    <a:pt x="10" y="3"/>
                    <a:pt x="14" y="7"/>
                    <a:pt x="12" y="12"/>
                  </a:cubicBezTo>
                  <a:cubicBezTo>
                    <a:pt x="11" y="17"/>
                    <a:pt x="2" y="17"/>
                    <a:pt x="1" y="12"/>
                  </a:cubicBezTo>
                  <a:cubicBezTo>
                    <a:pt x="0" y="7"/>
                    <a:pt x="4" y="0"/>
                    <a:pt x="10" y="3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chenying0907 269"/>
            <p:cNvSpPr/>
            <p:nvPr/>
          </p:nvSpPr>
          <p:spPr bwMode="auto">
            <a:xfrm>
              <a:off x="6553461" y="813352"/>
              <a:ext cx="97322" cy="82115"/>
            </a:xfrm>
            <a:custGeom>
              <a:avLst/>
              <a:gdLst>
                <a:gd name="T0" fmla="*/ 19 w 27"/>
                <a:gd name="T1" fmla="*/ 4 h 23"/>
                <a:gd name="T2" fmla="*/ 24 w 27"/>
                <a:gd name="T3" fmla="*/ 15 h 23"/>
                <a:gd name="T4" fmla="*/ 3 w 27"/>
                <a:gd name="T5" fmla="*/ 13 h 23"/>
                <a:gd name="T6" fmla="*/ 19 w 27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19" y="4"/>
                  </a:moveTo>
                  <a:cubicBezTo>
                    <a:pt x="19" y="4"/>
                    <a:pt x="27" y="6"/>
                    <a:pt x="24" y="15"/>
                  </a:cubicBezTo>
                  <a:cubicBezTo>
                    <a:pt x="20" y="23"/>
                    <a:pt x="6" y="22"/>
                    <a:pt x="3" y="13"/>
                  </a:cubicBezTo>
                  <a:cubicBezTo>
                    <a:pt x="0" y="4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chenying0907 270"/>
            <p:cNvSpPr/>
            <p:nvPr/>
          </p:nvSpPr>
          <p:spPr bwMode="auto">
            <a:xfrm>
              <a:off x="6212834" y="694741"/>
              <a:ext cx="89719" cy="79074"/>
            </a:xfrm>
            <a:custGeom>
              <a:avLst/>
              <a:gdLst>
                <a:gd name="T0" fmla="*/ 17 w 25"/>
                <a:gd name="T1" fmla="*/ 4 h 22"/>
                <a:gd name="T2" fmla="*/ 22 w 25"/>
                <a:gd name="T3" fmla="*/ 14 h 22"/>
                <a:gd name="T4" fmla="*/ 2 w 25"/>
                <a:gd name="T5" fmla="*/ 13 h 22"/>
                <a:gd name="T6" fmla="*/ 17 w 25"/>
                <a:gd name="T7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2">
                  <a:moveTo>
                    <a:pt x="17" y="4"/>
                  </a:moveTo>
                  <a:cubicBezTo>
                    <a:pt x="17" y="4"/>
                    <a:pt x="25" y="7"/>
                    <a:pt x="22" y="14"/>
                  </a:cubicBezTo>
                  <a:cubicBezTo>
                    <a:pt x="19" y="22"/>
                    <a:pt x="5" y="21"/>
                    <a:pt x="2" y="13"/>
                  </a:cubicBezTo>
                  <a:cubicBezTo>
                    <a:pt x="0" y="5"/>
                    <a:pt x="10" y="0"/>
                    <a:pt x="17" y="4"/>
                  </a:cubicBezTo>
                  <a:close/>
                </a:path>
              </a:pathLst>
            </a:custGeom>
            <a:solidFill>
              <a:srgbClr val="FEF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chenying0907 271"/>
            <p:cNvSpPr/>
            <p:nvPr/>
          </p:nvSpPr>
          <p:spPr bwMode="auto">
            <a:xfrm>
              <a:off x="6255413" y="734278"/>
              <a:ext cx="337585" cy="218974"/>
            </a:xfrm>
            <a:custGeom>
              <a:avLst/>
              <a:gdLst>
                <a:gd name="T0" fmla="*/ 41 w 94"/>
                <a:gd name="T1" fmla="*/ 58 h 61"/>
                <a:gd name="T2" fmla="*/ 0 w 94"/>
                <a:gd name="T3" fmla="*/ 12 h 61"/>
                <a:gd name="T4" fmla="*/ 0 w 94"/>
                <a:gd name="T5" fmla="*/ 12 h 61"/>
                <a:gd name="T6" fmla="*/ 1 w 94"/>
                <a:gd name="T7" fmla="*/ 2 h 61"/>
                <a:gd name="T8" fmla="*/ 1 w 94"/>
                <a:gd name="T9" fmla="*/ 2 h 61"/>
                <a:gd name="T10" fmla="*/ 4 w 94"/>
                <a:gd name="T11" fmla="*/ 1 h 61"/>
                <a:gd name="T12" fmla="*/ 4 w 94"/>
                <a:gd name="T13" fmla="*/ 1 h 61"/>
                <a:gd name="T14" fmla="*/ 5 w 94"/>
                <a:gd name="T15" fmla="*/ 3 h 61"/>
                <a:gd name="T16" fmla="*/ 5 w 94"/>
                <a:gd name="T17" fmla="*/ 3 h 61"/>
                <a:gd name="T18" fmla="*/ 4 w 94"/>
                <a:gd name="T19" fmla="*/ 12 h 61"/>
                <a:gd name="T20" fmla="*/ 4 w 94"/>
                <a:gd name="T21" fmla="*/ 12 h 61"/>
                <a:gd name="T22" fmla="*/ 42 w 94"/>
                <a:gd name="T23" fmla="*/ 54 h 61"/>
                <a:gd name="T24" fmla="*/ 42 w 94"/>
                <a:gd name="T25" fmla="*/ 54 h 61"/>
                <a:gd name="T26" fmla="*/ 58 w 94"/>
                <a:gd name="T27" fmla="*/ 57 h 61"/>
                <a:gd name="T28" fmla="*/ 58 w 94"/>
                <a:gd name="T29" fmla="*/ 57 h 61"/>
                <a:gd name="T30" fmla="*/ 83 w 94"/>
                <a:gd name="T31" fmla="*/ 46 h 61"/>
                <a:gd name="T32" fmla="*/ 83 w 94"/>
                <a:gd name="T33" fmla="*/ 46 h 61"/>
                <a:gd name="T34" fmla="*/ 90 w 94"/>
                <a:gd name="T35" fmla="*/ 35 h 61"/>
                <a:gd name="T36" fmla="*/ 90 w 94"/>
                <a:gd name="T37" fmla="*/ 35 h 61"/>
                <a:gd name="T38" fmla="*/ 90 w 94"/>
                <a:gd name="T39" fmla="*/ 35 h 61"/>
                <a:gd name="T40" fmla="*/ 92 w 94"/>
                <a:gd name="T41" fmla="*/ 33 h 61"/>
                <a:gd name="T42" fmla="*/ 92 w 94"/>
                <a:gd name="T43" fmla="*/ 33 h 61"/>
                <a:gd name="T44" fmla="*/ 93 w 94"/>
                <a:gd name="T45" fmla="*/ 36 h 61"/>
                <a:gd name="T46" fmla="*/ 93 w 94"/>
                <a:gd name="T47" fmla="*/ 36 h 61"/>
                <a:gd name="T48" fmla="*/ 58 w 94"/>
                <a:gd name="T49" fmla="*/ 61 h 61"/>
                <a:gd name="T50" fmla="*/ 58 w 94"/>
                <a:gd name="T51" fmla="*/ 61 h 61"/>
                <a:gd name="T52" fmla="*/ 58 w 94"/>
                <a:gd name="T53" fmla="*/ 61 h 61"/>
                <a:gd name="T54" fmla="*/ 58 w 94"/>
                <a:gd name="T55" fmla="*/ 61 h 61"/>
                <a:gd name="T56" fmla="*/ 41 w 94"/>
                <a:gd name="T57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4" h="61">
                  <a:moveTo>
                    <a:pt x="41" y="58"/>
                  </a:moveTo>
                  <a:cubicBezTo>
                    <a:pt x="8" y="49"/>
                    <a:pt x="0" y="2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0" y="5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6"/>
                    <a:pt x="4" y="9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26"/>
                    <a:pt x="11" y="45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8" y="56"/>
                    <a:pt x="53" y="57"/>
                    <a:pt x="58" y="57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71" y="57"/>
                    <a:pt x="78" y="51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8" y="40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5"/>
                    <a:pt x="90" y="35"/>
                    <a:pt x="90" y="35"/>
                  </a:cubicBezTo>
                  <a:cubicBezTo>
                    <a:pt x="90" y="34"/>
                    <a:pt x="91" y="33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3" y="34"/>
                    <a:pt x="94" y="35"/>
                    <a:pt x="93" y="36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6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3" y="61"/>
                    <a:pt x="47" y="60"/>
                    <a:pt x="41" y="58"/>
                  </a:cubicBezTo>
                  <a:close/>
                </a:path>
              </a:pathLst>
            </a:custGeom>
            <a:solidFill>
              <a:srgbClr val="605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chenying0907 272"/>
            <p:cNvSpPr/>
            <p:nvPr/>
          </p:nvSpPr>
          <p:spPr bwMode="auto">
            <a:xfrm>
              <a:off x="6039480" y="1071864"/>
              <a:ext cx="60826" cy="79074"/>
            </a:xfrm>
            <a:custGeom>
              <a:avLst/>
              <a:gdLst>
                <a:gd name="T0" fmla="*/ 15 w 17"/>
                <a:gd name="T1" fmla="*/ 0 h 22"/>
                <a:gd name="T2" fmla="*/ 0 w 17"/>
                <a:gd name="T3" fmla="*/ 22 h 22"/>
                <a:gd name="T4" fmla="*/ 16 w 17"/>
                <a:gd name="T5" fmla="*/ 1 h 22"/>
                <a:gd name="T6" fmla="*/ 12 w 17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2">
                  <a:moveTo>
                    <a:pt x="15" y="0"/>
                  </a:moveTo>
                  <a:cubicBezTo>
                    <a:pt x="8" y="3"/>
                    <a:pt x="1" y="14"/>
                    <a:pt x="0" y="22"/>
                  </a:cubicBezTo>
                  <a:cubicBezTo>
                    <a:pt x="9" y="20"/>
                    <a:pt x="17" y="10"/>
                    <a:pt x="16" y="1"/>
                  </a:cubicBezTo>
                  <a:cubicBezTo>
                    <a:pt x="14" y="0"/>
                    <a:pt x="14" y="1"/>
                    <a:pt x="12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chenying0907 273"/>
            <p:cNvSpPr/>
            <p:nvPr/>
          </p:nvSpPr>
          <p:spPr bwMode="auto">
            <a:xfrm>
              <a:off x="6600601" y="291767"/>
              <a:ext cx="54744" cy="89719"/>
            </a:xfrm>
            <a:custGeom>
              <a:avLst/>
              <a:gdLst>
                <a:gd name="T0" fmla="*/ 5 w 15"/>
                <a:gd name="T1" fmla="*/ 25 h 25"/>
                <a:gd name="T2" fmla="*/ 14 w 15"/>
                <a:gd name="T3" fmla="*/ 0 h 25"/>
                <a:gd name="T4" fmla="*/ 3 w 15"/>
                <a:gd name="T5" fmla="*/ 24 h 25"/>
                <a:gd name="T6" fmla="*/ 7 w 15"/>
                <a:gd name="T7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25">
                  <a:moveTo>
                    <a:pt x="5" y="25"/>
                  </a:moveTo>
                  <a:cubicBezTo>
                    <a:pt x="11" y="20"/>
                    <a:pt x="15" y="8"/>
                    <a:pt x="14" y="0"/>
                  </a:cubicBezTo>
                  <a:cubicBezTo>
                    <a:pt x="5" y="4"/>
                    <a:pt x="0" y="15"/>
                    <a:pt x="3" y="24"/>
                  </a:cubicBezTo>
                  <a:cubicBezTo>
                    <a:pt x="5" y="25"/>
                    <a:pt x="5" y="24"/>
                    <a:pt x="7" y="23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chenying0907 274"/>
            <p:cNvSpPr/>
            <p:nvPr/>
          </p:nvSpPr>
          <p:spPr bwMode="auto">
            <a:xfrm>
              <a:off x="5881332" y="662807"/>
              <a:ext cx="92760" cy="50182"/>
            </a:xfrm>
            <a:custGeom>
              <a:avLst/>
              <a:gdLst>
                <a:gd name="T0" fmla="*/ 26 w 26"/>
                <a:gd name="T1" fmla="*/ 10 h 14"/>
                <a:gd name="T2" fmla="*/ 0 w 26"/>
                <a:gd name="T3" fmla="*/ 4 h 14"/>
                <a:gd name="T4" fmla="*/ 24 w 26"/>
                <a:gd name="T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4">
                  <a:moveTo>
                    <a:pt x="26" y="10"/>
                  </a:moveTo>
                  <a:cubicBezTo>
                    <a:pt x="20" y="6"/>
                    <a:pt x="6" y="0"/>
                    <a:pt x="0" y="4"/>
                  </a:cubicBezTo>
                  <a:cubicBezTo>
                    <a:pt x="3" y="11"/>
                    <a:pt x="19" y="14"/>
                    <a:pt x="24" y="9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chenying0907 275"/>
            <p:cNvSpPr/>
            <p:nvPr/>
          </p:nvSpPr>
          <p:spPr bwMode="auto">
            <a:xfrm>
              <a:off x="6507842" y="1226970"/>
              <a:ext cx="45620" cy="89719"/>
            </a:xfrm>
            <a:custGeom>
              <a:avLst/>
              <a:gdLst>
                <a:gd name="T0" fmla="*/ 1 w 13"/>
                <a:gd name="T1" fmla="*/ 0 h 25"/>
                <a:gd name="T2" fmla="*/ 9 w 13"/>
                <a:gd name="T3" fmla="*/ 25 h 25"/>
                <a:gd name="T4" fmla="*/ 1 w 13"/>
                <a:gd name="T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25">
                  <a:moveTo>
                    <a:pt x="1" y="0"/>
                  </a:moveTo>
                  <a:cubicBezTo>
                    <a:pt x="0" y="7"/>
                    <a:pt x="3" y="21"/>
                    <a:pt x="9" y="25"/>
                  </a:cubicBezTo>
                  <a:cubicBezTo>
                    <a:pt x="13" y="19"/>
                    <a:pt x="8" y="4"/>
                    <a:pt x="1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chenying0907 276"/>
            <p:cNvSpPr/>
            <p:nvPr/>
          </p:nvSpPr>
          <p:spPr bwMode="auto">
            <a:xfrm>
              <a:off x="6766353" y="1115963"/>
              <a:ext cx="65388" cy="74512"/>
            </a:xfrm>
            <a:custGeom>
              <a:avLst/>
              <a:gdLst>
                <a:gd name="T0" fmla="*/ 2 w 18"/>
                <a:gd name="T1" fmla="*/ 0 h 21"/>
                <a:gd name="T2" fmla="*/ 18 w 18"/>
                <a:gd name="T3" fmla="*/ 21 h 21"/>
                <a:gd name="T4" fmla="*/ 0 w 18"/>
                <a:gd name="T5" fmla="*/ 2 h 21"/>
                <a:gd name="T6" fmla="*/ 5 w 18"/>
                <a:gd name="T7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2" y="0"/>
                  </a:moveTo>
                  <a:cubicBezTo>
                    <a:pt x="9" y="3"/>
                    <a:pt x="16" y="14"/>
                    <a:pt x="18" y="21"/>
                  </a:cubicBezTo>
                  <a:cubicBezTo>
                    <a:pt x="8" y="20"/>
                    <a:pt x="0" y="11"/>
                    <a:pt x="0" y="2"/>
                  </a:cubicBezTo>
                  <a:cubicBezTo>
                    <a:pt x="2" y="0"/>
                    <a:pt x="3" y="1"/>
                    <a:pt x="5" y="1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chenying0907 277"/>
            <p:cNvSpPr/>
            <p:nvPr/>
          </p:nvSpPr>
          <p:spPr bwMode="auto">
            <a:xfrm>
              <a:off x="6916898" y="608064"/>
              <a:ext cx="104925" cy="57785"/>
            </a:xfrm>
            <a:custGeom>
              <a:avLst/>
              <a:gdLst>
                <a:gd name="T0" fmla="*/ 0 w 29"/>
                <a:gd name="T1" fmla="*/ 6 h 16"/>
                <a:gd name="T2" fmla="*/ 29 w 29"/>
                <a:gd name="T3" fmla="*/ 5 h 16"/>
                <a:gd name="T4" fmla="*/ 0 w 29"/>
                <a:gd name="T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16">
                  <a:moveTo>
                    <a:pt x="0" y="6"/>
                  </a:moveTo>
                  <a:cubicBezTo>
                    <a:pt x="7" y="0"/>
                    <a:pt x="21" y="1"/>
                    <a:pt x="29" y="5"/>
                  </a:cubicBezTo>
                  <a:cubicBezTo>
                    <a:pt x="28" y="16"/>
                    <a:pt x="0" y="14"/>
                    <a:pt x="0" y="6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chenying0907 278"/>
            <p:cNvSpPr/>
            <p:nvPr/>
          </p:nvSpPr>
          <p:spPr bwMode="auto">
            <a:xfrm>
              <a:off x="6118554" y="267437"/>
              <a:ext cx="76033" cy="106446"/>
            </a:xfrm>
            <a:custGeom>
              <a:avLst/>
              <a:gdLst>
                <a:gd name="T0" fmla="*/ 19 w 21"/>
                <a:gd name="T1" fmla="*/ 28 h 30"/>
                <a:gd name="T2" fmla="*/ 10 w 21"/>
                <a:gd name="T3" fmla="*/ 0 h 30"/>
                <a:gd name="T4" fmla="*/ 19 w 21"/>
                <a:gd name="T5" fmla="*/ 2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0">
                  <a:moveTo>
                    <a:pt x="19" y="28"/>
                  </a:moveTo>
                  <a:cubicBezTo>
                    <a:pt x="21" y="19"/>
                    <a:pt x="16" y="6"/>
                    <a:pt x="10" y="0"/>
                  </a:cubicBezTo>
                  <a:cubicBezTo>
                    <a:pt x="0" y="4"/>
                    <a:pt x="10" y="30"/>
                    <a:pt x="19" y="28"/>
                  </a:cubicBezTo>
                </a:path>
              </a:pathLst>
            </a:custGeom>
            <a:solidFill>
              <a:srgbClr val="FFD2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57"/>
          <a:stretch/>
        </p:blipFill>
        <p:spPr>
          <a:xfrm>
            <a:off x="0" y="0"/>
            <a:ext cx="12192000" cy="4899390"/>
          </a:xfrm>
          <a:prstGeom prst="rect">
            <a:avLst/>
          </a:prstGeom>
        </p:spPr>
      </p:pic>
      <p:sp>
        <p:nvSpPr>
          <p:cNvPr id="20" name="PA_文本框 2"/>
          <p:cNvSpPr txBox="1"/>
          <p:nvPr>
            <p:custDataLst>
              <p:tags r:id="rId1"/>
            </p:custDataLst>
          </p:nvPr>
        </p:nvSpPr>
        <p:spPr>
          <a:xfrm>
            <a:off x="2757494" y="4292039"/>
            <a:ext cx="29546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 smtClean="0">
                <a:solidFill>
                  <a:srgbClr val="0051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pitchFamily="2" charset="-122"/>
                <a:ea typeface="文鼎新藝體" panose="02010609010101010101" pitchFamily="49" charset="-120"/>
                <a:cs typeface="方正静蕾简体" panose="03000509000000000000" pitchFamily="65" charset="-122"/>
              </a:rPr>
              <a:t>簡報結束</a:t>
            </a:r>
            <a:endParaRPr lang="en-US" altLang="zh-TW" sz="5400" b="1" dirty="0" smtClean="0">
              <a:solidFill>
                <a:srgbClr val="0051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pitchFamily="2" charset="-122"/>
              <a:ea typeface="文鼎新藝體" panose="02010609010101010101" pitchFamily="49" charset="-120"/>
              <a:cs typeface="方正静蕾简体" panose="03000509000000000000" pitchFamily="65" charset="-122"/>
            </a:endParaRPr>
          </a:p>
          <a:p>
            <a:r>
              <a:rPr lang="zh-TW" altLang="en-US" sz="5400" b="1" dirty="0">
                <a:solidFill>
                  <a:srgbClr val="0051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pitchFamily="2" charset="-122"/>
                <a:ea typeface="文鼎新藝體" panose="02010609010101010101" pitchFamily="49" charset="-120"/>
                <a:cs typeface="方正静蕾简体" panose="03000509000000000000" pitchFamily="65" charset="-122"/>
              </a:rPr>
              <a:t>感謝聆聽</a:t>
            </a:r>
            <a:endParaRPr lang="zh-CN" altLang="en-US" sz="5400" b="1" dirty="0">
              <a:solidFill>
                <a:srgbClr val="00518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pitchFamily="2" charset="-122"/>
              <a:ea typeface="文鼎新藝體" panose="02010609010101010101" pitchFamily="49" charset="-120"/>
              <a:cs typeface="方正静蕾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271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1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1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1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1"/>
          <p:cNvSpPr/>
          <p:nvPr/>
        </p:nvSpPr>
        <p:spPr>
          <a:xfrm>
            <a:off x="1917700" y="1941513"/>
            <a:ext cx="1708150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232025" y="2894013"/>
            <a:ext cx="1079500" cy="17462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solidFill>
            <a:srgbClr val="005188"/>
          </a:solidFill>
          <a:ln w="25400" cap="rnd">
            <a:solidFill>
              <a:srgbClr val="00518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8"/>
          <p:cNvSpPr txBox="1">
            <a:spLocks noChangeArrowheads="1"/>
          </p:cNvSpPr>
          <p:nvPr/>
        </p:nvSpPr>
        <p:spPr bwMode="auto">
          <a:xfrm>
            <a:off x="2079625" y="2894013"/>
            <a:ext cx="13827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1</a:t>
            </a:r>
            <a:endParaRPr lang="zh-CN" altLang="en-US" sz="3200" b="1" dirty="0">
              <a:solidFill>
                <a:srgbClr val="005188"/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10" name="chenying0907 90"/>
          <p:cNvGrpSpPr>
            <a:grpSpLocks/>
          </p:cNvGrpSpPr>
          <p:nvPr/>
        </p:nvGrpSpPr>
        <p:grpSpPr bwMode="auto">
          <a:xfrm>
            <a:off x="2538413" y="2195513"/>
            <a:ext cx="385762" cy="611187"/>
            <a:chOff x="5844088" y="2600655"/>
            <a:chExt cx="385904" cy="611158"/>
          </a:xfrm>
        </p:grpSpPr>
        <p:grpSp>
          <p:nvGrpSpPr>
            <p:cNvPr id="11" name="chenying0907 91"/>
            <p:cNvGrpSpPr>
              <a:grpSpLocks/>
            </p:cNvGrpSpPr>
            <p:nvPr/>
          </p:nvGrpSpPr>
          <p:grpSpPr bwMode="auto">
            <a:xfrm rot="8489641">
              <a:off x="6013992" y="2653092"/>
              <a:ext cx="216000" cy="558721"/>
              <a:chOff x="6011031" y="2540000"/>
              <a:chExt cx="242182" cy="626447"/>
            </a:xfrm>
          </p:grpSpPr>
          <p:sp>
            <p:nvSpPr>
              <p:cNvPr id="13" name="任意多边形 12"/>
              <p:cNvSpPr/>
              <p:nvPr/>
            </p:nvSpPr>
            <p:spPr>
              <a:xfrm>
                <a:off x="6019303" y="2543519"/>
                <a:ext cx="217230" cy="201123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>
              <a:xfrm>
                <a:off x="6011261" y="2721930"/>
                <a:ext cx="242158" cy="444961"/>
              </a:xfrm>
              <a:custGeom>
                <a:avLst/>
                <a:gdLst>
                  <a:gd name="connsiteX0" fmla="*/ 12700 w 215900"/>
                  <a:gd name="connsiteY0" fmla="*/ 12700 h 444500"/>
                  <a:gd name="connsiteX1" fmla="*/ 0 w 215900"/>
                  <a:gd name="connsiteY1" fmla="*/ 444500 h 444500"/>
                  <a:gd name="connsiteX2" fmla="*/ 215900 w 215900"/>
                  <a:gd name="connsiteY2" fmla="*/ 419100 h 444500"/>
                  <a:gd name="connsiteX3" fmla="*/ 215900 w 215900"/>
                  <a:gd name="connsiteY3" fmla="*/ 0 h 444500"/>
                  <a:gd name="connsiteX4" fmla="*/ 215900 w 215900"/>
                  <a:gd name="connsiteY4" fmla="*/ 0 h 44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00" h="44450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>
                <a:off x="6100764" y="2573365"/>
                <a:ext cx="64101" cy="60515"/>
              </a:xfrm>
              <a:custGeom>
                <a:avLst/>
                <a:gdLst>
                  <a:gd name="connsiteX0" fmla="*/ 114300 w 217195"/>
                  <a:gd name="connsiteY0" fmla="*/ 0 h 201788"/>
                  <a:gd name="connsiteX1" fmla="*/ 215900 w 217195"/>
                  <a:gd name="connsiteY1" fmla="*/ 190500 h 201788"/>
                  <a:gd name="connsiteX2" fmla="*/ 0 w 217195"/>
                  <a:gd name="connsiteY2" fmla="*/ 190500 h 201788"/>
                  <a:gd name="connsiteX3" fmla="*/ 114300 w 217195"/>
                  <a:gd name="connsiteY3" fmla="*/ 0 h 20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195" h="201788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2" name="任意多边形 11"/>
            <p:cNvSpPr/>
            <p:nvPr/>
          </p:nvSpPr>
          <p:spPr>
            <a:xfrm>
              <a:off x="5844088" y="2600655"/>
              <a:ext cx="182629" cy="195253"/>
            </a:xfrm>
            <a:custGeom>
              <a:avLst/>
              <a:gdLst>
                <a:gd name="connsiteX0" fmla="*/ 43090 w 153621"/>
                <a:gd name="connsiteY0" fmla="*/ 162601 h 162601"/>
                <a:gd name="connsiteX1" fmla="*/ 2896 w 153621"/>
                <a:gd name="connsiteY1" fmla="*/ 102311 h 162601"/>
                <a:gd name="connsiteX2" fmla="*/ 113428 w 153621"/>
                <a:gd name="connsiteY2" fmla="*/ 1828 h 162601"/>
                <a:gd name="connsiteX3" fmla="*/ 153621 w 153621"/>
                <a:gd name="connsiteY3" fmla="*/ 47045 h 162601"/>
                <a:gd name="connsiteX0-1" fmla="*/ 41489 w 152020"/>
                <a:gd name="connsiteY0-2" fmla="*/ 158991 h 158991"/>
                <a:gd name="connsiteX1-3" fmla="*/ 1295 w 152020"/>
                <a:gd name="connsiteY1-4" fmla="*/ 98701 h 158991"/>
                <a:gd name="connsiteX2-5" fmla="*/ 82359 w 152020"/>
                <a:gd name="connsiteY2-6" fmla="*/ 2042 h 158991"/>
                <a:gd name="connsiteX3-7" fmla="*/ 152020 w 152020"/>
                <a:gd name="connsiteY3-8" fmla="*/ 43435 h 158991"/>
                <a:gd name="connsiteX0-9" fmla="*/ 41916 w 152447"/>
                <a:gd name="connsiteY0-10" fmla="*/ 148552 h 148552"/>
                <a:gd name="connsiteX1-11" fmla="*/ 1722 w 152447"/>
                <a:gd name="connsiteY1-12" fmla="*/ 88262 h 148552"/>
                <a:gd name="connsiteX2-13" fmla="*/ 91205 w 152447"/>
                <a:gd name="connsiteY2-14" fmla="*/ 3075 h 148552"/>
                <a:gd name="connsiteX3-15" fmla="*/ 152447 w 152447"/>
                <a:gd name="connsiteY3-16" fmla="*/ 32996 h 148552"/>
              </a:gdLst>
              <a:ahLst/>
              <a:cxnLst>
                <a:cxn ang="0">
                  <a:pos x="connsiteX0-9" y="connsiteY0-10"/>
                </a:cxn>
                <a:cxn ang="0">
                  <a:pos x="connsiteX1-11" y="connsiteY1-12"/>
                </a:cxn>
                <a:cxn ang="0">
                  <a:pos x="connsiteX2-13" y="connsiteY2-14"/>
                </a:cxn>
                <a:cxn ang="0">
                  <a:pos x="connsiteX3-15" y="connsiteY3-16"/>
                </a:cxn>
              </a:cxnLst>
              <a:rect l="l" t="t" r="r" b="b"/>
              <a:pathLst>
                <a:path w="152447" h="148552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chenying0907 98"/>
          <p:cNvGrpSpPr>
            <a:grpSpLocks/>
          </p:cNvGrpSpPr>
          <p:nvPr/>
        </p:nvGrpSpPr>
        <p:grpSpPr bwMode="auto">
          <a:xfrm>
            <a:off x="8948738" y="2292350"/>
            <a:ext cx="474662" cy="431800"/>
            <a:chOff x="7002966" y="4415883"/>
            <a:chExt cx="507443" cy="461687"/>
          </a:xfrm>
        </p:grpSpPr>
        <p:grpSp>
          <p:nvGrpSpPr>
            <p:cNvPr id="17" name="chenying0907 99"/>
            <p:cNvGrpSpPr>
              <a:grpSpLocks/>
            </p:cNvGrpSpPr>
            <p:nvPr/>
          </p:nvGrpSpPr>
          <p:grpSpPr bwMode="auto"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22" name="任意多边形 21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>
                  <a:gd name="connsiteX0" fmla="*/ 0 w 602999"/>
                  <a:gd name="connsiteY0" fmla="*/ 22302 h 548627"/>
                  <a:gd name="connsiteX1" fmla="*/ 11151 w 602999"/>
                  <a:gd name="connsiteY1" fmla="*/ 546410 h 548627"/>
                  <a:gd name="connsiteX2" fmla="*/ 412595 w 602999"/>
                  <a:gd name="connsiteY2" fmla="*/ 535258 h 548627"/>
                  <a:gd name="connsiteX3" fmla="*/ 591014 w 602999"/>
                  <a:gd name="connsiteY3" fmla="*/ 401444 h 548627"/>
                  <a:gd name="connsiteX4" fmla="*/ 568712 w 602999"/>
                  <a:gd name="connsiteY4" fmla="*/ 0 h 548627"/>
                  <a:gd name="connsiteX5" fmla="*/ 0 w 602999"/>
                  <a:gd name="connsiteY5" fmla="*/ 22302 h 548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2999" h="548627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avLst/>
                <a:gdLst>
                  <a:gd name="connsiteX0" fmla="*/ 0 w 238298"/>
                  <a:gd name="connsiteY0" fmla="*/ 227214 h 227214"/>
                  <a:gd name="connsiteX1" fmla="*/ 60960 w 238298"/>
                  <a:gd name="connsiteY1" fmla="*/ 77585 h 227214"/>
                  <a:gd name="connsiteX2" fmla="*/ 44334 w 238298"/>
                  <a:gd name="connsiteY2" fmla="*/ 0 h 227214"/>
                  <a:gd name="connsiteX3" fmla="*/ 155170 w 238298"/>
                  <a:gd name="connsiteY3" fmla="*/ 27709 h 227214"/>
                  <a:gd name="connsiteX4" fmla="*/ 238298 w 238298"/>
                  <a:gd name="connsiteY4" fmla="*/ 0 h 227214"/>
                  <a:gd name="connsiteX0-1" fmla="*/ 0 w 238298"/>
                  <a:gd name="connsiteY0-2" fmla="*/ 227214 h 227214"/>
                  <a:gd name="connsiteX1-3" fmla="*/ 38793 w 238298"/>
                  <a:gd name="connsiteY1-4" fmla="*/ 99752 h 227214"/>
                  <a:gd name="connsiteX2-5" fmla="*/ 44334 w 238298"/>
                  <a:gd name="connsiteY2-6" fmla="*/ 0 h 227214"/>
                  <a:gd name="connsiteX3-7" fmla="*/ 155170 w 238298"/>
                  <a:gd name="connsiteY3-8" fmla="*/ 27709 h 227214"/>
                  <a:gd name="connsiteX4-9" fmla="*/ 238298 w 238298"/>
                  <a:gd name="connsiteY4-10" fmla="*/ 0 h 227214"/>
                  <a:gd name="connsiteX0-11" fmla="*/ 0 w 238298"/>
                  <a:gd name="connsiteY0-12" fmla="*/ 227214 h 227214"/>
                  <a:gd name="connsiteX1-13" fmla="*/ 38793 w 238298"/>
                  <a:gd name="connsiteY1-14" fmla="*/ 99752 h 227214"/>
                  <a:gd name="connsiteX2-15" fmla="*/ 44334 w 238298"/>
                  <a:gd name="connsiteY2-16" fmla="*/ 0 h 227214"/>
                  <a:gd name="connsiteX3-17" fmla="*/ 160712 w 238298"/>
                  <a:gd name="connsiteY3-18" fmla="*/ 16625 h 227214"/>
                  <a:gd name="connsiteX4-19" fmla="*/ 238298 w 238298"/>
                  <a:gd name="connsiteY4-20" fmla="*/ 0 h 227214"/>
                </a:gdLst>
                <a:ahLst/>
                <a:cxnLst>
                  <a:cxn ang="0">
                    <a:pos x="connsiteX0-11" y="connsiteY0-12"/>
                  </a:cxn>
                  <a:cxn ang="0">
                    <a:pos x="connsiteX1-13" y="connsiteY1-14"/>
                  </a:cxn>
                  <a:cxn ang="0">
                    <a:pos x="connsiteX2-15" y="connsiteY2-16"/>
                  </a:cxn>
                  <a:cxn ang="0">
                    <a:pos x="connsiteX3-17" y="connsiteY3-18"/>
                  </a:cxn>
                  <a:cxn ang="0">
                    <a:pos x="connsiteX4-19" y="connsiteY4-20"/>
                  </a:cxn>
                </a:cxnLst>
                <a:rect l="l" t="t" r="r" b="b"/>
                <a:pathLst>
                  <a:path w="238298" h="227214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>
                <a:solidFill>
                  <a:srgbClr val="005188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/>
                <a:endParaRPr lang="zh-CN" altLang="en-US" noProof="1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8" name="任意多边形 17"/>
            <p:cNvSpPr/>
            <p:nvPr/>
          </p:nvSpPr>
          <p:spPr>
            <a:xfrm>
              <a:off x="7077640" y="4605989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7074246" y="4517726"/>
              <a:ext cx="364884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089519" y="4685767"/>
              <a:ext cx="363187" cy="679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7081034" y="4767241"/>
              <a:ext cx="246084" cy="0"/>
            </a:xfrm>
            <a:custGeom>
              <a:avLst/>
              <a:gdLst>
                <a:gd name="connsiteX0" fmla="*/ 0 w 363297"/>
                <a:gd name="connsiteY0" fmla="*/ 18689 h 21777"/>
                <a:gd name="connsiteX1" fmla="*/ 95442 w 363297"/>
                <a:gd name="connsiteY1" fmla="*/ 3295 h 21777"/>
                <a:gd name="connsiteX2" fmla="*/ 197042 w 363297"/>
                <a:gd name="connsiteY2" fmla="*/ 21767 h 21777"/>
                <a:gd name="connsiteX3" fmla="*/ 270933 w 363297"/>
                <a:gd name="connsiteY3" fmla="*/ 216 h 21777"/>
                <a:gd name="connsiteX4" fmla="*/ 363297 w 363297"/>
                <a:gd name="connsiteY4" fmla="*/ 12531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297" h="21777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ys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chenying0907 110"/>
          <p:cNvGrpSpPr>
            <a:grpSpLocks/>
          </p:cNvGrpSpPr>
          <p:nvPr/>
        </p:nvGrpSpPr>
        <p:grpSpPr bwMode="auto">
          <a:xfrm>
            <a:off x="5707063" y="2178050"/>
            <a:ext cx="557212" cy="498475"/>
            <a:chOff x="4577745" y="4336117"/>
            <a:chExt cx="557229" cy="497597"/>
          </a:xfrm>
        </p:grpSpPr>
        <p:sp>
          <p:nvSpPr>
            <p:cNvPr id="25" name="任意多边形 24"/>
            <p:cNvSpPr/>
            <p:nvPr/>
          </p:nvSpPr>
          <p:spPr>
            <a:xfrm>
              <a:off x="4577745" y="4393166"/>
              <a:ext cx="557229" cy="440548"/>
            </a:xfrm>
            <a:custGeom>
              <a:avLst/>
              <a:gdLst>
                <a:gd name="connsiteX0" fmla="*/ 14510 w 533941"/>
                <a:gd name="connsiteY0" fmla="*/ 334613 h 439545"/>
                <a:gd name="connsiteX1" fmla="*/ 33171 w 533941"/>
                <a:gd name="connsiteY1" fmla="*/ 415479 h 439545"/>
                <a:gd name="connsiteX2" fmla="*/ 219783 w 533941"/>
                <a:gd name="connsiteY2" fmla="*/ 415479 h 439545"/>
                <a:gd name="connsiteX3" fmla="*/ 505922 w 533941"/>
                <a:gd name="connsiteY3" fmla="*/ 135560 h 439545"/>
                <a:gd name="connsiteX4" fmla="*/ 487261 w 533941"/>
                <a:gd name="connsiteY4" fmla="*/ 4932 h 439545"/>
                <a:gd name="connsiteX5" fmla="*/ 188681 w 533941"/>
                <a:gd name="connsiteY5" fmla="*/ 297291 h 439545"/>
                <a:gd name="connsiteX6" fmla="*/ 14510 w 533941"/>
                <a:gd name="connsiteY6" fmla="*/ 334613 h 439545"/>
                <a:gd name="connsiteX0-1" fmla="*/ 11897 w 542181"/>
                <a:gd name="connsiteY0-2" fmla="*/ 307480 h 440817"/>
                <a:gd name="connsiteX1-3" fmla="*/ 41411 w 542181"/>
                <a:gd name="connsiteY1-4" fmla="*/ 415479 h 440817"/>
                <a:gd name="connsiteX2-5" fmla="*/ 228023 w 542181"/>
                <a:gd name="connsiteY2-6" fmla="*/ 415479 h 440817"/>
                <a:gd name="connsiteX3-7" fmla="*/ 514162 w 542181"/>
                <a:gd name="connsiteY3-8" fmla="*/ 135560 h 440817"/>
                <a:gd name="connsiteX4-9" fmla="*/ 495501 w 542181"/>
                <a:gd name="connsiteY4-10" fmla="*/ 4932 h 440817"/>
                <a:gd name="connsiteX5-11" fmla="*/ 196921 w 542181"/>
                <a:gd name="connsiteY5-12" fmla="*/ 297291 h 440817"/>
                <a:gd name="connsiteX6-13" fmla="*/ 11897 w 542181"/>
                <a:gd name="connsiteY6-14" fmla="*/ 307480 h 440817"/>
                <a:gd name="connsiteX0-15" fmla="*/ 26945 w 557229"/>
                <a:gd name="connsiteY0-16" fmla="*/ 307480 h 440817"/>
                <a:gd name="connsiteX1-17" fmla="*/ 23898 w 557229"/>
                <a:gd name="connsiteY1-18" fmla="*/ 415479 h 440817"/>
                <a:gd name="connsiteX2-19" fmla="*/ 243071 w 557229"/>
                <a:gd name="connsiteY2-20" fmla="*/ 415479 h 440817"/>
                <a:gd name="connsiteX3-21" fmla="*/ 529210 w 557229"/>
                <a:gd name="connsiteY3-22" fmla="*/ 135560 h 440817"/>
                <a:gd name="connsiteX4-23" fmla="*/ 510549 w 557229"/>
                <a:gd name="connsiteY4-24" fmla="*/ 4932 h 440817"/>
                <a:gd name="connsiteX5-25" fmla="*/ 211969 w 557229"/>
                <a:gd name="connsiteY5-26" fmla="*/ 297291 h 440817"/>
                <a:gd name="connsiteX6-27" fmla="*/ 26945 w 557229"/>
                <a:gd name="connsiteY6-28" fmla="*/ 307480 h 440817"/>
              </a:gdLst>
              <a:ahLst/>
              <a:cxnLst>
                <a:cxn ang="0">
                  <a:pos x="connsiteX0-15" y="connsiteY0-16"/>
                </a:cxn>
                <a:cxn ang="0">
                  <a:pos x="connsiteX1-17" y="connsiteY1-18"/>
                </a:cxn>
                <a:cxn ang="0">
                  <a:pos x="connsiteX2-19" y="connsiteY2-20"/>
                </a:cxn>
                <a:cxn ang="0">
                  <a:pos x="connsiteX3-21" y="connsiteY3-22"/>
                </a:cxn>
                <a:cxn ang="0">
                  <a:pos x="connsiteX4-23" y="connsiteY4-24"/>
                </a:cxn>
                <a:cxn ang="0">
                  <a:pos x="connsiteX5-25" y="connsiteY5-26"/>
                </a:cxn>
                <a:cxn ang="0">
                  <a:pos x="connsiteX6-27" y="connsiteY6-28"/>
                </a:cxn>
              </a:cxnLst>
              <a:rect l="l" t="t" r="r" b="b"/>
              <a:pathLst>
                <a:path w="557229" h="440817">
                  <a:moveTo>
                    <a:pt x="26945" y="307480"/>
                  </a:moveTo>
                  <a:cubicBezTo>
                    <a:pt x="-4400" y="327178"/>
                    <a:pt x="-12123" y="397479"/>
                    <a:pt x="23898" y="415479"/>
                  </a:cubicBezTo>
                  <a:cubicBezTo>
                    <a:pt x="59919" y="433479"/>
                    <a:pt x="158852" y="462132"/>
                    <a:pt x="243071" y="415479"/>
                  </a:cubicBezTo>
                  <a:cubicBezTo>
                    <a:pt x="327290" y="368826"/>
                    <a:pt x="484630" y="203984"/>
                    <a:pt x="529210" y="135560"/>
                  </a:cubicBezTo>
                  <a:cubicBezTo>
                    <a:pt x="573790" y="67136"/>
                    <a:pt x="563422" y="-22023"/>
                    <a:pt x="510549" y="4932"/>
                  </a:cubicBezTo>
                  <a:cubicBezTo>
                    <a:pt x="457676" y="31887"/>
                    <a:pt x="292570" y="246866"/>
                    <a:pt x="211969" y="297291"/>
                  </a:cubicBezTo>
                  <a:cubicBezTo>
                    <a:pt x="131368" y="347716"/>
                    <a:pt x="58290" y="287782"/>
                    <a:pt x="26945" y="307480"/>
                  </a:cubicBezTo>
                  <a:close/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611083" y="4336117"/>
              <a:ext cx="514366" cy="483335"/>
            </a:xfrm>
            <a:custGeom>
              <a:avLst/>
              <a:gdLst>
                <a:gd name="connsiteX0" fmla="*/ 198035 w 502835"/>
                <a:gd name="connsiteY0" fmla="*/ 493056 h 493056"/>
                <a:gd name="connsiteX1" fmla="*/ 123390 w 502835"/>
                <a:gd name="connsiteY1" fmla="*/ 368648 h 493056"/>
                <a:gd name="connsiteX2" fmla="*/ 5203 w 502835"/>
                <a:gd name="connsiteY2" fmla="*/ 393529 h 493056"/>
                <a:gd name="connsiteX3" fmla="*/ 310003 w 502835"/>
                <a:gd name="connsiteY3" fmla="*/ 32746 h 493056"/>
                <a:gd name="connsiteX4" fmla="*/ 502835 w 502835"/>
                <a:gd name="connsiteY4" fmla="*/ 38966 h 493056"/>
                <a:gd name="connsiteX0-1" fmla="*/ 205934 w 510734"/>
                <a:gd name="connsiteY0-2" fmla="*/ 491889 h 491889"/>
                <a:gd name="connsiteX1-3" fmla="*/ 131289 w 510734"/>
                <a:gd name="connsiteY1-4" fmla="*/ 367481 h 491889"/>
                <a:gd name="connsiteX2-5" fmla="*/ 4962 w 510734"/>
                <a:gd name="connsiteY2-6" fmla="*/ 376082 h 491889"/>
                <a:gd name="connsiteX3-7" fmla="*/ 317902 w 510734"/>
                <a:gd name="connsiteY3-8" fmla="*/ 31579 h 491889"/>
                <a:gd name="connsiteX4-9" fmla="*/ 510734 w 510734"/>
                <a:gd name="connsiteY4-10" fmla="*/ 37799 h 491889"/>
                <a:gd name="connsiteX0-11" fmla="*/ 205532 w 510332"/>
                <a:gd name="connsiteY0-12" fmla="*/ 491889 h 491889"/>
                <a:gd name="connsiteX1-13" fmla="*/ 136314 w 510332"/>
                <a:gd name="connsiteY1-14" fmla="*/ 383761 h 491889"/>
                <a:gd name="connsiteX2-15" fmla="*/ 4560 w 510332"/>
                <a:gd name="connsiteY2-16" fmla="*/ 376082 h 491889"/>
                <a:gd name="connsiteX3-17" fmla="*/ 317500 w 510332"/>
                <a:gd name="connsiteY3-18" fmla="*/ 31579 h 491889"/>
                <a:gd name="connsiteX4-19" fmla="*/ 510332 w 510332"/>
                <a:gd name="connsiteY4-20" fmla="*/ 37799 h 491889"/>
                <a:gd name="connsiteX0-21" fmla="*/ 159192 w 510119"/>
                <a:gd name="connsiteY0-22" fmla="*/ 489175 h 489175"/>
                <a:gd name="connsiteX1-23" fmla="*/ 136101 w 510119"/>
                <a:gd name="connsiteY1-24" fmla="*/ 383761 h 489175"/>
                <a:gd name="connsiteX2-25" fmla="*/ 4347 w 510119"/>
                <a:gd name="connsiteY2-26" fmla="*/ 376082 h 489175"/>
                <a:gd name="connsiteX3-27" fmla="*/ 317287 w 510119"/>
                <a:gd name="connsiteY3-28" fmla="*/ 31579 h 489175"/>
                <a:gd name="connsiteX4-29" fmla="*/ 510119 w 510119"/>
                <a:gd name="connsiteY4-30" fmla="*/ 37799 h 489175"/>
                <a:gd name="connsiteX0-31" fmla="*/ 159192 w 510119"/>
                <a:gd name="connsiteY0-32" fmla="*/ 489175 h 489175"/>
                <a:gd name="connsiteX1-33" fmla="*/ 136101 w 510119"/>
                <a:gd name="connsiteY1-34" fmla="*/ 383761 h 489175"/>
                <a:gd name="connsiteX2-35" fmla="*/ 4347 w 510119"/>
                <a:gd name="connsiteY2-36" fmla="*/ 376082 h 489175"/>
                <a:gd name="connsiteX3-37" fmla="*/ 317287 w 510119"/>
                <a:gd name="connsiteY3-38" fmla="*/ 31579 h 489175"/>
                <a:gd name="connsiteX4-39" fmla="*/ 510119 w 510119"/>
                <a:gd name="connsiteY4-40" fmla="*/ 37799 h 489175"/>
                <a:gd name="connsiteX0-41" fmla="*/ 151016 w 510083"/>
                <a:gd name="connsiteY0-42" fmla="*/ 483748 h 483748"/>
                <a:gd name="connsiteX1-43" fmla="*/ 136065 w 510083"/>
                <a:gd name="connsiteY1-44" fmla="*/ 383761 h 483748"/>
                <a:gd name="connsiteX2-45" fmla="*/ 4311 w 510083"/>
                <a:gd name="connsiteY2-46" fmla="*/ 376082 h 483748"/>
                <a:gd name="connsiteX3-47" fmla="*/ 317251 w 510083"/>
                <a:gd name="connsiteY3-48" fmla="*/ 31579 h 483748"/>
                <a:gd name="connsiteX4-49" fmla="*/ 510083 w 510083"/>
                <a:gd name="connsiteY4-50" fmla="*/ 37799 h 483748"/>
                <a:gd name="connsiteX0-51" fmla="*/ 150514 w 509581"/>
                <a:gd name="connsiteY0-52" fmla="*/ 483748 h 483748"/>
                <a:gd name="connsiteX1-53" fmla="*/ 135563 w 509581"/>
                <a:gd name="connsiteY1-54" fmla="*/ 383761 h 483748"/>
                <a:gd name="connsiteX2-55" fmla="*/ 3809 w 509581"/>
                <a:gd name="connsiteY2-56" fmla="*/ 376082 h 483748"/>
                <a:gd name="connsiteX3-57" fmla="*/ 316749 w 509581"/>
                <a:gd name="connsiteY3-58" fmla="*/ 31579 h 483748"/>
                <a:gd name="connsiteX4-59" fmla="*/ 509581 w 509581"/>
                <a:gd name="connsiteY4-60" fmla="*/ 37799 h 483748"/>
                <a:gd name="connsiteX0-61" fmla="*/ 146758 w 505825"/>
                <a:gd name="connsiteY0-62" fmla="*/ 483748 h 483748"/>
                <a:gd name="connsiteX1-63" fmla="*/ 131807 w 505825"/>
                <a:gd name="connsiteY1-64" fmla="*/ 383761 h 483748"/>
                <a:gd name="connsiteX2-65" fmla="*/ 53 w 505825"/>
                <a:gd name="connsiteY2-66" fmla="*/ 376082 h 483748"/>
                <a:gd name="connsiteX3-67" fmla="*/ 312993 w 505825"/>
                <a:gd name="connsiteY3-68" fmla="*/ 31579 h 483748"/>
                <a:gd name="connsiteX4-69" fmla="*/ 505825 w 505825"/>
                <a:gd name="connsiteY4-70" fmla="*/ 37799 h 483748"/>
                <a:gd name="connsiteX0-71" fmla="*/ 154904 w 513971"/>
                <a:gd name="connsiteY0-72" fmla="*/ 482779 h 482779"/>
                <a:gd name="connsiteX1-73" fmla="*/ 139953 w 513971"/>
                <a:gd name="connsiteY1-74" fmla="*/ 382792 h 482779"/>
                <a:gd name="connsiteX2-75" fmla="*/ 59 w 513971"/>
                <a:gd name="connsiteY2-76" fmla="*/ 361546 h 482779"/>
                <a:gd name="connsiteX3-77" fmla="*/ 321139 w 513971"/>
                <a:gd name="connsiteY3-78" fmla="*/ 30610 h 482779"/>
                <a:gd name="connsiteX4-79" fmla="*/ 513971 w 513971"/>
                <a:gd name="connsiteY4-80" fmla="*/ 36830 h 482779"/>
                <a:gd name="connsiteX0-81" fmla="*/ 154895 w 513962"/>
                <a:gd name="connsiteY0-82" fmla="*/ 482779 h 482779"/>
                <a:gd name="connsiteX1-83" fmla="*/ 139944 w 513962"/>
                <a:gd name="connsiteY1-84" fmla="*/ 382792 h 482779"/>
                <a:gd name="connsiteX2-85" fmla="*/ 50 w 513962"/>
                <a:gd name="connsiteY2-86" fmla="*/ 361546 h 482779"/>
                <a:gd name="connsiteX3-87" fmla="*/ 321130 w 513962"/>
                <a:gd name="connsiteY3-88" fmla="*/ 30610 h 482779"/>
                <a:gd name="connsiteX4-89" fmla="*/ 513962 w 513962"/>
                <a:gd name="connsiteY4-90" fmla="*/ 36830 h 482779"/>
              </a:gdLst>
              <a:ahLst/>
              <a:cxnLst>
                <a:cxn ang="0">
                  <a:pos x="connsiteX0-81" y="connsiteY0-82"/>
                </a:cxn>
                <a:cxn ang="0">
                  <a:pos x="connsiteX1-83" y="connsiteY1-84"/>
                </a:cxn>
                <a:cxn ang="0">
                  <a:pos x="connsiteX2-85" y="connsiteY2-86"/>
                </a:cxn>
                <a:cxn ang="0">
                  <a:pos x="connsiteX3-87" y="connsiteY3-88"/>
                </a:cxn>
                <a:cxn ang="0">
                  <a:pos x="connsiteX4-89" y="connsiteY4-90"/>
                </a:cxn>
              </a:cxnLst>
              <a:rect l="l" t="t" r="r" b="b"/>
              <a:pathLst>
                <a:path w="513962" h="482779">
                  <a:moveTo>
                    <a:pt x="154895" y="482779"/>
                  </a:moveTo>
                  <a:cubicBezTo>
                    <a:pt x="158062" y="428869"/>
                    <a:pt x="144044" y="389430"/>
                    <a:pt x="139944" y="382792"/>
                  </a:cubicBezTo>
                  <a:cubicBezTo>
                    <a:pt x="135844" y="376154"/>
                    <a:pt x="-3014" y="379542"/>
                    <a:pt x="50" y="361546"/>
                  </a:cubicBezTo>
                  <a:cubicBezTo>
                    <a:pt x="3114" y="343550"/>
                    <a:pt x="235478" y="84729"/>
                    <a:pt x="321130" y="30610"/>
                  </a:cubicBezTo>
                  <a:cubicBezTo>
                    <a:pt x="406782" y="-23509"/>
                    <a:pt x="459015" y="4173"/>
                    <a:pt x="513962" y="3683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椭圆 31"/>
          <p:cNvSpPr/>
          <p:nvPr/>
        </p:nvSpPr>
        <p:spPr>
          <a:xfrm>
            <a:off x="5151438" y="1941513"/>
            <a:ext cx="1708150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5465763" y="2894013"/>
            <a:ext cx="1081087" cy="17462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文本框 145"/>
          <p:cNvSpPr txBox="1">
            <a:spLocks noChangeArrowheads="1"/>
          </p:cNvSpPr>
          <p:nvPr/>
        </p:nvSpPr>
        <p:spPr bwMode="auto">
          <a:xfrm>
            <a:off x="5314156" y="2930525"/>
            <a:ext cx="13827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</a:t>
            </a:r>
            <a:r>
              <a:rPr lang="en-US" altLang="zh-CN" sz="2800" b="1" dirty="0" smtClean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2</a:t>
            </a:r>
            <a:endParaRPr lang="zh-CN" altLang="en-US" sz="2800" b="1" dirty="0">
              <a:solidFill>
                <a:srgbClr val="005188"/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sp>
        <p:nvSpPr>
          <p:cNvPr id="30" name="椭圆 31"/>
          <p:cNvSpPr/>
          <p:nvPr/>
        </p:nvSpPr>
        <p:spPr>
          <a:xfrm>
            <a:off x="8332788" y="1941513"/>
            <a:ext cx="1706562" cy="16922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</a:gdLst>
            <a:ahLst/>
            <a:cxnLst>
              <a:cxn ang="0">
                <a:pos x="connsiteX0-321" y="connsiteY0-322"/>
              </a:cxn>
              <a:cxn ang="0">
                <a:pos x="connsiteX1-323" y="connsiteY1-324"/>
              </a:cxn>
              <a:cxn ang="0">
                <a:pos x="connsiteX2-325" y="connsiteY2-326"/>
              </a:cxn>
              <a:cxn ang="0">
                <a:pos x="connsiteX3-327" y="connsiteY3-328"/>
              </a:cxn>
              <a:cxn ang="0">
                <a:pos x="connsiteX4-329" y="connsiteY4-330"/>
              </a:cxn>
              <a:cxn ang="0">
                <a:pos x="connsiteX5-331" y="connsiteY5-332"/>
              </a:cxn>
            </a:cxnLst>
            <a:rect l="l" t="t" r="r" b="b"/>
            <a:pathLst>
              <a:path w="660438" h="653852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8645525" y="2894013"/>
            <a:ext cx="1081088" cy="17462"/>
          </a:xfrm>
          <a:custGeom>
            <a:avLst/>
            <a:gdLst>
              <a:gd name="connsiteX0" fmla="*/ 0 w 3513221"/>
              <a:gd name="connsiteY0" fmla="*/ 32084 h 64281"/>
              <a:gd name="connsiteX1" fmla="*/ 930442 w 3513221"/>
              <a:gd name="connsiteY1" fmla="*/ 16042 h 64281"/>
              <a:gd name="connsiteX2" fmla="*/ 1892968 w 3513221"/>
              <a:gd name="connsiteY2" fmla="*/ 64168 h 64281"/>
              <a:gd name="connsiteX3" fmla="*/ 3513221 w 3513221"/>
              <a:gd name="connsiteY3" fmla="*/ 0 h 6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221" h="64281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>
            <a:solidFill>
              <a:srgbClr val="00518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文本框 157"/>
          <p:cNvSpPr txBox="1">
            <a:spLocks noChangeArrowheads="1"/>
          </p:cNvSpPr>
          <p:nvPr/>
        </p:nvSpPr>
        <p:spPr bwMode="auto">
          <a:xfrm>
            <a:off x="8494713" y="2894013"/>
            <a:ext cx="1382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Step </a:t>
            </a:r>
            <a:r>
              <a:rPr lang="en-US" altLang="zh-CN" sz="2800" b="1" dirty="0" smtClean="0">
                <a:solidFill>
                  <a:srgbClr val="005188"/>
                </a:solidFill>
                <a:latin typeface="方正静蕾简体" panose="03000509000000000000" pitchFamily="65" charset="-122"/>
                <a:ea typeface="方正静蕾简体" panose="03000509000000000000" pitchFamily="65" charset="-122"/>
                <a:cs typeface="方正静蕾简体" panose="03000509000000000000" pitchFamily="65" charset="-122"/>
              </a:rPr>
              <a:t>3</a:t>
            </a:r>
            <a:endParaRPr lang="zh-CN" altLang="en-US" sz="2800" b="1" dirty="0">
              <a:solidFill>
                <a:srgbClr val="005188"/>
              </a:solidFill>
              <a:latin typeface="方正静蕾简体" panose="03000509000000000000" pitchFamily="65" charset="-122"/>
              <a:ea typeface="方正静蕾简体" panose="03000509000000000000" pitchFamily="65" charset="-122"/>
              <a:cs typeface="方正静蕾简体" panose="03000509000000000000" pitchFamily="65" charset="-122"/>
            </a:endParaRPr>
          </a:p>
        </p:txBody>
      </p:sp>
      <p:grpSp>
        <p:nvGrpSpPr>
          <p:cNvPr id="33" name="chenying0907 12"/>
          <p:cNvGrpSpPr>
            <a:grpSpLocks/>
          </p:cNvGrpSpPr>
          <p:nvPr/>
        </p:nvGrpSpPr>
        <p:grpSpPr bwMode="auto">
          <a:xfrm>
            <a:off x="4095750" y="2633663"/>
            <a:ext cx="565150" cy="482600"/>
            <a:chOff x="4349506" y="3098800"/>
            <a:chExt cx="565617" cy="482600"/>
          </a:xfrm>
        </p:grpSpPr>
        <p:sp>
          <p:nvSpPr>
            <p:cNvPr id="34" name="任意多边形 33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7" name="chenying0907 166"/>
          <p:cNvGrpSpPr>
            <a:grpSpLocks/>
          </p:cNvGrpSpPr>
          <p:nvPr/>
        </p:nvGrpSpPr>
        <p:grpSpPr bwMode="auto">
          <a:xfrm>
            <a:off x="7312025" y="2633663"/>
            <a:ext cx="565150" cy="482600"/>
            <a:chOff x="4349506" y="3098800"/>
            <a:chExt cx="565617" cy="482600"/>
          </a:xfrm>
        </p:grpSpPr>
        <p:sp>
          <p:nvSpPr>
            <p:cNvPr id="38" name="任意多边形 37"/>
            <p:cNvSpPr/>
            <p:nvPr/>
          </p:nvSpPr>
          <p:spPr>
            <a:xfrm>
              <a:off x="4349506" y="3224212"/>
              <a:ext cx="459167" cy="6350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4349506" y="3395662"/>
              <a:ext cx="459167" cy="11113"/>
            </a:xfrm>
            <a:custGeom>
              <a:avLst/>
              <a:gdLst>
                <a:gd name="connsiteX0" fmla="*/ 0 w 3513221"/>
                <a:gd name="connsiteY0" fmla="*/ 32084 h 64281"/>
                <a:gd name="connsiteX1" fmla="*/ 930442 w 3513221"/>
                <a:gd name="connsiteY1" fmla="*/ 16042 h 64281"/>
                <a:gd name="connsiteX2" fmla="*/ 1892968 w 3513221"/>
                <a:gd name="connsiteY2" fmla="*/ 64168 h 64281"/>
                <a:gd name="connsiteX3" fmla="*/ 3513221 w 3513221"/>
                <a:gd name="connsiteY3" fmla="*/ 0 h 6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3221" h="64281">
                  <a:moveTo>
                    <a:pt x="0" y="32084"/>
                  </a:moveTo>
                  <a:cubicBezTo>
                    <a:pt x="307473" y="21389"/>
                    <a:pt x="614947" y="10695"/>
                    <a:pt x="930442" y="16042"/>
                  </a:cubicBezTo>
                  <a:cubicBezTo>
                    <a:pt x="1245937" y="21389"/>
                    <a:pt x="1462505" y="66842"/>
                    <a:pt x="1892968" y="64168"/>
                  </a:cubicBezTo>
                  <a:cubicBezTo>
                    <a:pt x="2323431" y="61494"/>
                    <a:pt x="2918326" y="30747"/>
                    <a:pt x="3513221" y="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4622782" y="3098800"/>
              <a:ext cx="292341" cy="482600"/>
            </a:xfrm>
            <a:custGeom>
              <a:avLst/>
              <a:gdLst>
                <a:gd name="connsiteX0" fmla="*/ 0 w 292323"/>
                <a:gd name="connsiteY0" fmla="*/ 0 h 482600"/>
                <a:gd name="connsiteX1" fmla="*/ 292100 w 292323"/>
                <a:gd name="connsiteY1" fmla="*/ 215900 h 482600"/>
                <a:gd name="connsiteX2" fmla="*/ 38100 w 292323"/>
                <a:gd name="connsiteY2" fmla="*/ 482600 h 482600"/>
                <a:gd name="connsiteX0-1" fmla="*/ 0 w 292323"/>
                <a:gd name="connsiteY0-2" fmla="*/ 0 h 482600"/>
                <a:gd name="connsiteX1-3" fmla="*/ 292100 w 292323"/>
                <a:gd name="connsiteY1-4" fmla="*/ 215900 h 482600"/>
                <a:gd name="connsiteX2-5" fmla="*/ 38100 w 292323"/>
                <a:gd name="connsiteY2-6" fmla="*/ 482600 h 482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292323" h="482600">
                  <a:moveTo>
                    <a:pt x="0" y="0"/>
                  </a:moveTo>
                  <a:cubicBezTo>
                    <a:pt x="142875" y="67733"/>
                    <a:pt x="285750" y="135467"/>
                    <a:pt x="292100" y="215900"/>
                  </a:cubicBezTo>
                  <a:cubicBezTo>
                    <a:pt x="298450" y="296333"/>
                    <a:pt x="168275" y="389466"/>
                    <a:pt x="38100" y="482600"/>
                  </a:cubicBezTo>
                </a:path>
              </a:pathLst>
            </a:custGeom>
            <a:noFill/>
            <a:ln w="25400" cap="rnd">
              <a:solidFill>
                <a:srgbClr val="005188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7" name="文字方塊 46"/>
          <p:cNvSpPr txBox="1"/>
          <p:nvPr/>
        </p:nvSpPr>
        <p:spPr>
          <a:xfrm>
            <a:off x="1427204" y="3841505"/>
            <a:ext cx="2752920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792" b="1" spc="284" dirty="0">
                <a:solidFill>
                  <a:srgbClr val="0051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適性輔導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4629052" y="3841505"/>
            <a:ext cx="2752920" cy="14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792" b="1" spc="284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多元</a:t>
            </a:r>
            <a:r>
              <a:rPr lang="zh-TW" altLang="en-US" sz="3792" b="1" spc="284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學習表現</a:t>
            </a:r>
            <a:endParaRPr lang="zh-TW" altLang="en-US" sz="3792" b="1" spc="284" dirty="0">
              <a:solidFill>
                <a:schemeClr val="accent1">
                  <a:lumMod val="40000"/>
                  <a:lumOff val="6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7961215" y="3857198"/>
            <a:ext cx="2752920" cy="1376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792" b="1" spc="284" dirty="0">
                <a:solidFill>
                  <a:schemeClr val="accent1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教育會考表現</a:t>
            </a:r>
          </a:p>
        </p:txBody>
      </p:sp>
      <p:sp>
        <p:nvSpPr>
          <p:cNvPr id="41" name="文字方塊 40"/>
          <p:cNvSpPr txBox="1"/>
          <p:nvPr/>
        </p:nvSpPr>
        <p:spPr>
          <a:xfrm>
            <a:off x="1024431" y="1130875"/>
            <a:ext cx="3481987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42" name="文字方塊 41"/>
          <p:cNvSpPr txBox="1"/>
          <p:nvPr/>
        </p:nvSpPr>
        <p:spPr>
          <a:xfrm>
            <a:off x="4244675" y="1130875"/>
            <a:ext cx="3481987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792" b="1" spc="284" dirty="0">
                <a:solidFill>
                  <a:srgbClr val="FFC9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35</a:t>
            </a:r>
            <a:r>
              <a:rPr lang="zh-TW" altLang="en-US" sz="3792" b="1" spc="284" dirty="0">
                <a:solidFill>
                  <a:srgbClr val="FFC9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7395862" y="1127413"/>
            <a:ext cx="3481987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792" b="1" spc="284" dirty="0">
                <a:solidFill>
                  <a:srgbClr val="FFC9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</a:t>
            </a:r>
            <a:r>
              <a:rPr lang="zh-TW" altLang="en-US" sz="3792" b="1" spc="284" dirty="0">
                <a:solidFill>
                  <a:srgbClr val="FFC9C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44" name="文字方塊 43"/>
          <p:cNvSpPr txBox="1"/>
          <p:nvPr/>
        </p:nvSpPr>
        <p:spPr>
          <a:xfrm>
            <a:off x="1822427" y="5650863"/>
            <a:ext cx="6904637" cy="792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3792" b="1" spc="284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TW" sz="3792" b="1" spc="284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+35</a:t>
            </a:r>
            <a:r>
              <a:rPr lang="zh-TW" altLang="en-US" sz="3792" b="1" spc="284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TW" sz="3792" b="1" spc="284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+33</a:t>
            </a:r>
            <a:r>
              <a:rPr lang="zh-TW" altLang="en-US" sz="3792" b="1" spc="284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  <a:r>
              <a:rPr lang="en-US" altLang="zh-TW" sz="3792" b="1" spc="284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TW" altLang="en-US" sz="3792" b="1" spc="284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579374" y="5666848"/>
            <a:ext cx="1715341" cy="7332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TW" altLang="en-US" sz="3792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223524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3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7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2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9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4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7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/>
      <p:bldP spid="27" grpId="0" animBg="1"/>
      <p:bldP spid="27" grpId="1" animBg="1"/>
      <p:bldP spid="28" grpId="0" animBg="1"/>
      <p:bldP spid="29" grpId="0"/>
      <p:bldP spid="30" grpId="0" animBg="1"/>
      <p:bldP spid="30" grpId="1" animBg="1"/>
      <p:bldP spid="31" grpId="0" animBg="1"/>
      <p:bldP spid="3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群組 29"/>
          <p:cNvGrpSpPr/>
          <p:nvPr/>
        </p:nvGrpSpPr>
        <p:grpSpPr>
          <a:xfrm>
            <a:off x="1683580" y="1380772"/>
            <a:ext cx="8824840" cy="1092388"/>
            <a:chOff x="1028775" y="1888133"/>
            <a:chExt cx="9307448" cy="1152128"/>
          </a:xfrm>
        </p:grpSpPr>
        <p:grpSp>
          <p:nvGrpSpPr>
            <p:cNvPr id="31" name="群組 30"/>
            <p:cNvGrpSpPr/>
            <p:nvPr/>
          </p:nvGrpSpPr>
          <p:grpSpPr>
            <a:xfrm>
              <a:off x="1028775" y="1888133"/>
              <a:ext cx="9307448" cy="1152128"/>
              <a:chOff x="1028775" y="1888133"/>
              <a:chExt cx="9307448" cy="1152128"/>
            </a:xfrm>
          </p:grpSpPr>
          <p:grpSp>
            <p:nvGrpSpPr>
              <p:cNvPr id="33" name="群組 32"/>
              <p:cNvGrpSpPr/>
              <p:nvPr/>
            </p:nvGrpSpPr>
            <p:grpSpPr>
              <a:xfrm>
                <a:off x="1028775" y="1888133"/>
                <a:ext cx="2952328" cy="1152128"/>
                <a:chOff x="644540" y="2695214"/>
                <a:chExt cx="2952328" cy="1152128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644540" y="2695214"/>
                  <a:ext cx="2952328" cy="11521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/>
                </a:p>
              </p:txBody>
            </p:sp>
            <p:sp>
              <p:nvSpPr>
                <p:cNvPr id="36" name="文字方塊 35"/>
                <p:cNvSpPr txBox="1"/>
                <p:nvPr/>
              </p:nvSpPr>
              <p:spPr>
                <a:xfrm>
                  <a:off x="722453" y="2781914"/>
                  <a:ext cx="2796503" cy="98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4551" b="1" spc="284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畢業資格</a:t>
                  </a:r>
                </a:p>
              </p:txBody>
            </p:sp>
          </p:grpSp>
          <p:sp>
            <p:nvSpPr>
              <p:cNvPr id="34" name="文字方塊 33"/>
              <p:cNvSpPr txBox="1"/>
              <p:nvPr/>
            </p:nvSpPr>
            <p:spPr>
              <a:xfrm>
                <a:off x="3279439" y="2048699"/>
                <a:ext cx="7056784" cy="836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4551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畢業</a:t>
                </a:r>
                <a:r>
                  <a:rPr lang="en-US" altLang="zh-TW" sz="4551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6</a:t>
                </a:r>
                <a:r>
                  <a:rPr lang="zh-TW" altLang="en-US" sz="4551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分／修業</a:t>
                </a:r>
                <a:r>
                  <a:rPr lang="en-US" altLang="zh-TW" sz="4551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2</a:t>
                </a:r>
                <a:r>
                  <a:rPr lang="zh-TW" altLang="en-US" sz="4551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  <a:endParaRPr lang="en-US" altLang="zh-TW" sz="4551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</p:txBody>
          </p:sp>
        </p:grpSp>
        <p:cxnSp>
          <p:nvCxnSpPr>
            <p:cNvPr id="32" name="直線接點 31"/>
            <p:cNvCxnSpPr/>
            <p:nvPr/>
          </p:nvCxnSpPr>
          <p:spPr>
            <a:xfrm>
              <a:off x="1028775" y="3040261"/>
              <a:ext cx="9288000" cy="0"/>
            </a:xfrm>
            <a:prstGeom prst="line">
              <a:avLst/>
            </a:prstGeom>
            <a:ln w="76200">
              <a:solidFill>
                <a:srgbClr val="3947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字方塊 36"/>
          <p:cNvSpPr txBox="1"/>
          <p:nvPr/>
        </p:nvSpPr>
        <p:spPr>
          <a:xfrm>
            <a:off x="224415" y="2748545"/>
            <a:ext cx="117431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55" indent="-487655" algn="just">
              <a:buFont typeface="+mj-lt"/>
              <a:buAutoNum type="arabicParenR"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學生實際出席日數（不含公、喪、病假），須達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六學期總出席  日數之三分之二以上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(400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天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)</a:t>
            </a: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。 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487655" indent="-487655" algn="just">
              <a:buFont typeface="+mj-lt"/>
              <a:buAutoNum type="arabicParenR"/>
            </a:pP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學生日常生活表現六學期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成績，</a:t>
            </a: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辦理功過相抵、獎懲實施、懲罰存記及改過銷過等事項，且依規定程序審核通過註銷後，其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記錄未達三大過</a:t>
            </a:r>
            <a:r>
              <a:rPr lang="en-US" altLang="zh-TW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(</a:t>
            </a: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三小過等同一大過</a:t>
            </a:r>
            <a:r>
              <a:rPr lang="en-US" altLang="zh-TW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)</a:t>
            </a: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者。 </a:t>
            </a:r>
            <a:endParaRPr lang="en-US" altLang="zh-TW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  <a:p>
            <a:pPr marL="487655" indent="-487655" algn="just">
              <a:buFont typeface="+mj-lt"/>
              <a:buAutoNum type="arabicParenR"/>
            </a:pP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畢業</a:t>
            </a:r>
            <a:r>
              <a:rPr lang="zh-TW" altLang="en-US" sz="3200" b="1" dirty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成績至少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四大領域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含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)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成績達丙等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(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六十分</a:t>
            </a:r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)</a:t>
            </a:r>
            <a:r>
              <a:rPr lang="zh-TW" altLang="en-US" sz="3200" b="1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</a:rPr>
              <a:t>以上。</a:t>
            </a:r>
            <a:endParaRPr lang="zh-TW" altLang="en-US" sz="3200" b="1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</a:endParaRPr>
          </a:p>
        </p:txBody>
      </p:sp>
      <p:grpSp>
        <p:nvGrpSpPr>
          <p:cNvPr id="38" name="群組 37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39" name="矩形 38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  <p:sp>
        <p:nvSpPr>
          <p:cNvPr id="43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適性輔導</a:t>
            </a:r>
            <a:endParaRPr lang="zh-TW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4081910" y="834578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</p:spTree>
    <p:extLst>
      <p:ext uri="{BB962C8B-B14F-4D97-AF65-F5344CB8AC3E}">
        <p14:creationId xmlns:p14="http://schemas.microsoft.com/office/powerpoint/2010/main" val="171712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136213" y="1229849"/>
            <a:ext cx="9919575" cy="1092388"/>
            <a:chOff x="1028775" y="1888133"/>
            <a:chExt cx="10462052" cy="1152128"/>
          </a:xfrm>
        </p:grpSpPr>
        <p:grpSp>
          <p:nvGrpSpPr>
            <p:cNvPr id="3" name="群組 2"/>
            <p:cNvGrpSpPr/>
            <p:nvPr/>
          </p:nvGrpSpPr>
          <p:grpSpPr>
            <a:xfrm>
              <a:off x="1028775" y="1888133"/>
              <a:ext cx="10462052" cy="1152128"/>
              <a:chOff x="1028775" y="1888133"/>
              <a:chExt cx="10462052" cy="1152128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1028775" y="1888133"/>
                <a:ext cx="2952328" cy="1152128"/>
                <a:chOff x="644540" y="2695214"/>
                <a:chExt cx="2952328" cy="1152128"/>
              </a:xfrm>
            </p:grpSpPr>
            <p:sp>
              <p:nvSpPr>
                <p:cNvPr id="7" name="矩形 6">
                  <a:hlinkClick r:id="rId2" action="ppaction://hlinksldjump"/>
                </p:cNvPr>
                <p:cNvSpPr/>
                <p:nvPr/>
              </p:nvSpPr>
              <p:spPr>
                <a:xfrm>
                  <a:off x="644540" y="2695214"/>
                  <a:ext cx="2952328" cy="11521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/>
                </a:p>
              </p:txBody>
            </p:sp>
            <p:sp>
              <p:nvSpPr>
                <p:cNvPr id="8" name="文字方塊 7"/>
                <p:cNvSpPr txBox="1"/>
                <p:nvPr/>
              </p:nvSpPr>
              <p:spPr>
                <a:xfrm>
                  <a:off x="722453" y="2781914"/>
                  <a:ext cx="2796503" cy="98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4551" b="1" spc="284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生涯規劃</a:t>
                  </a:r>
                </a:p>
              </p:txBody>
            </p:sp>
          </p:grpSp>
          <p:sp>
            <p:nvSpPr>
              <p:cNvPr id="6" name="文字方塊 5"/>
              <p:cNvSpPr txBox="1"/>
              <p:nvPr/>
            </p:nvSpPr>
            <p:spPr>
              <a:xfrm>
                <a:off x="3903191" y="2083832"/>
                <a:ext cx="7587636" cy="71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志願數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15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分＋生涯規劃建議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6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  <a:endParaRPr lang="en-US" altLang="zh-TW" sz="3792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</p:txBody>
          </p:sp>
        </p:grpSp>
        <p:cxnSp>
          <p:nvCxnSpPr>
            <p:cNvPr id="4" name="直線接點 3"/>
            <p:cNvCxnSpPr/>
            <p:nvPr/>
          </p:nvCxnSpPr>
          <p:spPr>
            <a:xfrm>
              <a:off x="1028775" y="3040261"/>
              <a:ext cx="10224000" cy="0"/>
            </a:xfrm>
            <a:prstGeom prst="line">
              <a:avLst/>
            </a:prstGeom>
            <a:ln w="76200">
              <a:solidFill>
                <a:srgbClr val="3947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224414" y="2283980"/>
            <a:ext cx="3481987" cy="588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55" indent="-487655">
              <a:buFont typeface="+mj-lt"/>
              <a:buAutoNum type="arabicParenR"/>
            </a:pPr>
            <a:r>
              <a:rPr lang="zh-TW" altLang="en-US" sz="3224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志願數－</a:t>
            </a:r>
            <a:r>
              <a:rPr lang="en-US" altLang="zh-TW" sz="3224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15</a:t>
            </a:r>
            <a:r>
              <a:rPr lang="zh-TW" altLang="en-US" sz="3224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089462"/>
              </p:ext>
            </p:extLst>
          </p:nvPr>
        </p:nvGraphicFramePr>
        <p:xfrm>
          <a:off x="838388" y="2823430"/>
          <a:ext cx="4779198" cy="353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5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89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521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志願序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得分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2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</a:t>
                      </a:r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、</a:t>
                      </a:r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2</a:t>
                      </a:r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、</a:t>
                      </a:r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3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15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52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4</a:t>
                      </a:r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、</a:t>
                      </a:r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5</a:t>
                      </a:r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、</a:t>
                      </a:r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6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12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52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7</a:t>
                      </a:r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、</a:t>
                      </a:r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8</a:t>
                      </a:r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、</a:t>
                      </a:r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9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9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52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10</a:t>
                      </a:r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、</a:t>
                      </a:r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11</a:t>
                      </a:r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、</a:t>
                      </a:r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12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6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52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13</a:t>
                      </a:r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、</a:t>
                      </a:r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14</a:t>
                      </a:r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、</a:t>
                      </a:r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15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3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0521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16</a:t>
                      </a:r>
                      <a:r>
                        <a:rPr lang="zh-TW" altLang="en-US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至</a:t>
                      </a:r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30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7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華康雅風體W3(P)" panose="03000300000000000000" pitchFamily="66" charset="-120"/>
                          <a:ea typeface="華康雅風體W3(P)" panose="03000300000000000000" pitchFamily="66" charset="-120"/>
                        </a:rPr>
                        <a:t>1</a:t>
                      </a:r>
                      <a:endParaRPr lang="zh-TW" altLang="en-US" sz="27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華康雅風體W3(P)" panose="03000300000000000000" pitchFamily="66" charset="-120"/>
                        <a:ea typeface="華康雅風體W3(P)" panose="03000300000000000000" pitchFamily="66" charset="-120"/>
                      </a:endParaRPr>
                    </a:p>
                  </a:txBody>
                  <a:tcPr marL="86699" marR="86699" marT="43349" marB="4334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5675158" y="2421623"/>
            <a:ext cx="6292428" cy="403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55" indent="-487655" algn="just">
              <a:buFont typeface="Wingdings" panose="05000000000000000000" pitchFamily="2" charset="2"/>
              <a:buAutoNum type="circleNumWdWhitePlain"/>
            </a:pPr>
            <a:r>
              <a:rPr lang="zh-TW" altLang="en-US" sz="2844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志願數：數量</a:t>
            </a:r>
            <a:endParaRPr lang="en-US" altLang="zh-TW" sz="2844" b="1" dirty="0"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algn="just"/>
            <a:r>
              <a:rPr lang="zh-TW" altLang="en-US" sz="2844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　 </a:t>
            </a:r>
            <a:r>
              <a:rPr lang="zh-TW" altLang="en-US" sz="2844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志願序：你想念的順序</a:t>
            </a:r>
            <a:endParaRPr lang="en-US" altLang="zh-TW" sz="2844" b="1" u="sng" dirty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 algn="just">
              <a:buFont typeface="Wingdings" panose="05000000000000000000" pitchFamily="2" charset="2"/>
              <a:buAutoNum type="circleNumWdWhitePlain" startAt="2"/>
            </a:pPr>
            <a:r>
              <a:rPr lang="zh-TW" altLang="en-US" sz="2844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最多可填</a:t>
            </a:r>
            <a:r>
              <a:rPr lang="en-US" altLang="zh-TW" sz="2844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30</a:t>
            </a:r>
            <a:r>
              <a:rPr lang="zh-TW" altLang="en-US" sz="2844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志願數</a:t>
            </a:r>
            <a:endParaRPr lang="en-US" altLang="zh-TW" sz="2844" b="1" dirty="0"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 algn="just">
              <a:buFont typeface="Wingdings" panose="05000000000000000000" pitchFamily="2" charset="2"/>
              <a:buAutoNum type="circleNumWdWhitePlain" startAt="2"/>
            </a:pPr>
            <a:r>
              <a:rPr lang="zh-TW" altLang="en-US" sz="2844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職業類科以</a:t>
            </a:r>
            <a:r>
              <a:rPr lang="en-US" altLang="zh-TW" sz="2844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</a:t>
            </a:r>
            <a:r>
              <a:rPr lang="zh-TW" altLang="en-US" sz="2844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校</a:t>
            </a:r>
            <a:r>
              <a:rPr lang="en-US" altLang="zh-TW" sz="2844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</a:t>
            </a:r>
            <a:r>
              <a:rPr lang="zh-TW" altLang="en-US" sz="2844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科為</a:t>
            </a:r>
            <a:r>
              <a:rPr lang="en-US" altLang="zh-TW" sz="2844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1</a:t>
            </a:r>
            <a:r>
              <a:rPr lang="zh-TW" altLang="en-US" sz="2844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志願數</a:t>
            </a:r>
          </a:p>
          <a:p>
            <a:pPr marL="487655" indent="-487655" algn="just">
              <a:buFont typeface="Wingdings" panose="05000000000000000000" pitchFamily="2" charset="2"/>
              <a:buAutoNum type="circleNumWdWhitePlain" startAt="2"/>
            </a:pPr>
            <a:r>
              <a:rPr lang="zh-TW" altLang="en-US" sz="2844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職業類科</a:t>
            </a:r>
            <a:r>
              <a:rPr lang="zh-TW" altLang="en-US" sz="2844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同一職群各科別連續選填</a:t>
            </a:r>
            <a:r>
              <a:rPr lang="zh-TW" altLang="en-US" sz="2844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為志願時，</a:t>
            </a:r>
            <a:r>
              <a:rPr lang="zh-TW" altLang="en-US" sz="2844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視為同一志願序</a:t>
            </a:r>
            <a:endParaRPr lang="en-US" altLang="zh-TW" sz="2844" b="1" u="sng" dirty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 algn="just">
              <a:buFont typeface="Wingdings" panose="05000000000000000000" pitchFamily="2" charset="2"/>
              <a:buAutoNum type="circleNumWdWhitePlain" startAt="2"/>
            </a:pPr>
            <a:r>
              <a:rPr lang="zh-TW" altLang="en-US" sz="2844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計分當總積分完全相同需進行超額比序，比序至「志願序積分」項目時，志願序積分高者將優先錄取。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4081910" y="834578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13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適性輔導</a:t>
            </a:r>
            <a:endParaRPr lang="zh-TW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5" name="矩形 14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67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136213" y="1380772"/>
            <a:ext cx="9919575" cy="1092388"/>
            <a:chOff x="1028775" y="1888133"/>
            <a:chExt cx="10462052" cy="1152128"/>
          </a:xfrm>
        </p:grpSpPr>
        <p:grpSp>
          <p:nvGrpSpPr>
            <p:cNvPr id="3" name="群組 2"/>
            <p:cNvGrpSpPr/>
            <p:nvPr/>
          </p:nvGrpSpPr>
          <p:grpSpPr>
            <a:xfrm>
              <a:off x="1028775" y="1888133"/>
              <a:ext cx="10462052" cy="1152128"/>
              <a:chOff x="1028775" y="1888133"/>
              <a:chExt cx="10462052" cy="1152128"/>
            </a:xfrm>
          </p:grpSpPr>
          <p:grpSp>
            <p:nvGrpSpPr>
              <p:cNvPr id="5" name="群組 4"/>
              <p:cNvGrpSpPr/>
              <p:nvPr/>
            </p:nvGrpSpPr>
            <p:grpSpPr>
              <a:xfrm>
                <a:off x="1028775" y="1888133"/>
                <a:ext cx="2952328" cy="1152128"/>
                <a:chOff x="644540" y="2695214"/>
                <a:chExt cx="2952328" cy="1152128"/>
              </a:xfrm>
            </p:grpSpPr>
            <p:sp>
              <p:nvSpPr>
                <p:cNvPr id="7" name="矩形 6"/>
                <p:cNvSpPr/>
                <p:nvPr/>
              </p:nvSpPr>
              <p:spPr>
                <a:xfrm>
                  <a:off x="644540" y="2695214"/>
                  <a:ext cx="2952328" cy="11521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707"/>
                </a:p>
              </p:txBody>
            </p:sp>
            <p:sp>
              <p:nvSpPr>
                <p:cNvPr id="8" name="文字方塊 7"/>
                <p:cNvSpPr txBox="1"/>
                <p:nvPr/>
              </p:nvSpPr>
              <p:spPr>
                <a:xfrm>
                  <a:off x="722453" y="2781914"/>
                  <a:ext cx="2796503" cy="9836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TW" altLang="en-US" sz="4551" b="1" spc="284" dirty="0">
                      <a:solidFill>
                        <a:schemeClr val="bg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生涯規劃</a:t>
                  </a:r>
                </a:p>
              </p:txBody>
            </p:sp>
          </p:grpSp>
          <p:sp>
            <p:nvSpPr>
              <p:cNvPr id="6" name="文字方塊 5"/>
              <p:cNvSpPr txBox="1"/>
              <p:nvPr/>
            </p:nvSpPr>
            <p:spPr>
              <a:xfrm>
                <a:off x="3903191" y="2083832"/>
                <a:ext cx="7587636" cy="712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志願數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15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分＋生涯規劃建議</a:t>
                </a:r>
                <a:r>
                  <a:rPr lang="en-US" altLang="zh-TW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6</a:t>
                </a:r>
                <a:r>
                  <a:rPr lang="zh-TW" altLang="en-US" sz="3792" b="1" dirty="0">
                    <a:solidFill>
                      <a:srgbClr val="0033CC"/>
                    </a:solidFill>
                    <a:latin typeface="華康雅風體W3(P)" panose="03000300000000000000" pitchFamily="66" charset="-120"/>
                    <a:ea typeface="華康雅風體W3(P)" panose="03000300000000000000" pitchFamily="66" charset="-120"/>
                  </a:rPr>
                  <a:t>分</a:t>
                </a:r>
                <a:endParaRPr lang="en-US" altLang="zh-TW" sz="3792" b="1" dirty="0">
                  <a:solidFill>
                    <a:srgbClr val="0033CC"/>
                  </a:solidFill>
                  <a:latin typeface="華康雅風體W3(P)" panose="03000300000000000000" pitchFamily="66" charset="-120"/>
                  <a:ea typeface="華康雅風體W3(P)" panose="03000300000000000000" pitchFamily="66" charset="-120"/>
                </a:endParaRPr>
              </a:p>
            </p:txBody>
          </p:sp>
        </p:grpSp>
        <p:cxnSp>
          <p:nvCxnSpPr>
            <p:cNvPr id="4" name="直線接點 3"/>
            <p:cNvCxnSpPr/>
            <p:nvPr/>
          </p:nvCxnSpPr>
          <p:spPr>
            <a:xfrm>
              <a:off x="1028775" y="3040261"/>
              <a:ext cx="10224000" cy="0"/>
            </a:xfrm>
            <a:prstGeom prst="line">
              <a:avLst/>
            </a:prstGeom>
            <a:ln w="76200">
              <a:solidFill>
                <a:srgbClr val="39475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字方塊 8"/>
          <p:cNvSpPr txBox="1"/>
          <p:nvPr/>
        </p:nvSpPr>
        <p:spPr>
          <a:xfrm>
            <a:off x="292688" y="2664493"/>
            <a:ext cx="5325392" cy="67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55" indent="-487655">
              <a:buFont typeface="+mj-lt"/>
              <a:buAutoNum type="arabicParenR" startAt="2"/>
            </a:pP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生涯規劃建議－６分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21441" y="3634923"/>
            <a:ext cx="11094988" cy="2193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7655" indent="-487655" algn="just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生涯規劃建議與「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家長意見</a:t>
            </a: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」相符者→</a:t>
            </a:r>
            <a:r>
              <a:rPr lang="en-US" altLang="zh-TW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2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</a:t>
            </a:r>
            <a:endParaRPr lang="en-US" altLang="zh-TW" sz="3792" b="1" u="sng" dirty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 algn="just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生涯規劃建議與「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導師意見</a:t>
            </a: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」相符者→</a:t>
            </a:r>
            <a:r>
              <a:rPr lang="en-US" altLang="zh-TW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2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</a:t>
            </a:r>
            <a:endParaRPr lang="en-US" altLang="zh-TW" sz="3792" b="1" u="sng" dirty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  <a:p>
            <a:pPr marL="487655" indent="-487655" algn="just">
              <a:lnSpc>
                <a:spcPct val="120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生涯規劃建議與「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輔導教師意見</a:t>
            </a:r>
            <a:r>
              <a:rPr lang="zh-TW" altLang="en-US" sz="3792" b="1" dirty="0"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」相符者→</a:t>
            </a:r>
            <a:r>
              <a:rPr lang="en-US" altLang="zh-TW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2</a:t>
            </a:r>
            <a:r>
              <a:rPr lang="zh-TW" altLang="en-US" sz="3792" b="1" u="sng" dirty="0">
                <a:solidFill>
                  <a:srgbClr val="FF0000"/>
                </a:solidFill>
                <a:latin typeface="華康雅風體W3(P)" panose="03000300000000000000" pitchFamily="66" charset="-120"/>
                <a:ea typeface="華康雅風體W3(P)" panose="03000300000000000000" pitchFamily="66" charset="-120"/>
              </a:rPr>
              <a:t>分</a:t>
            </a:r>
            <a:endParaRPr lang="en-US" altLang="zh-TW" sz="3792" b="1" u="sng" dirty="0">
              <a:solidFill>
                <a:srgbClr val="FF0000"/>
              </a:solidFill>
              <a:latin typeface="華康雅風體W3(P)" panose="03000300000000000000" pitchFamily="66" charset="-120"/>
              <a:ea typeface="華康雅風體W3(P)" panose="03000300000000000000" pitchFamily="66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081910" y="834578"/>
            <a:ext cx="4028181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總分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分，採計</a:t>
            </a:r>
            <a:r>
              <a:rPr lang="en-US" altLang="zh-TW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</a:t>
            </a:r>
            <a:r>
              <a:rPr lang="zh-TW" altLang="en-US" sz="2655" b="1" spc="284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</a:t>
            </a:r>
          </a:p>
        </p:txBody>
      </p:sp>
      <p:sp>
        <p:nvSpPr>
          <p:cNvPr id="12" name="文本占位符 2"/>
          <p:cNvSpPr txBox="1">
            <a:spLocks/>
          </p:cNvSpPr>
          <p:nvPr/>
        </p:nvSpPr>
        <p:spPr>
          <a:xfrm>
            <a:off x="642620" y="226236"/>
            <a:ext cx="8572104" cy="561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超額比序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Wingdings 2" panose="05020102010507070707" pitchFamily="18" charset="2"/>
              </a:rPr>
              <a:t></a:t>
            </a:r>
            <a:r>
              <a:rPr lang="zh-TW" altLang="en-US" sz="4400" dirty="0" smtClean="0">
                <a:solidFill>
                  <a:srgbClr val="005188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方正静蕾简体" panose="03000509000000000000" pitchFamily="65" charset="-122"/>
                <a:sym typeface="Arial" panose="020B0604020202020204" pitchFamily="34" charset="0"/>
              </a:rPr>
              <a:t>適性輔導</a:t>
            </a:r>
            <a:endParaRPr lang="zh-TW" altLang="en-US" sz="4400" dirty="0">
              <a:solidFill>
                <a:srgbClr val="005188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方正静蕾简体" panose="03000509000000000000" pitchFamily="65" charset="-122"/>
              <a:sym typeface="Arial" panose="020B0604020202020204" pitchFamily="34" charset="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-1671" y="6440796"/>
            <a:ext cx="12192000" cy="420681"/>
            <a:chOff x="265176" y="5749420"/>
            <a:chExt cx="9769533" cy="420681"/>
          </a:xfrm>
        </p:grpSpPr>
        <p:sp>
          <p:nvSpPr>
            <p:cNvPr id="14" name="矩形 13"/>
            <p:cNvSpPr/>
            <p:nvPr/>
          </p:nvSpPr>
          <p:spPr>
            <a:xfrm>
              <a:off x="265176" y="5749477"/>
              <a:ext cx="2435257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各項升學管道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708729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升學重要時程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5155721" y="5749420"/>
              <a:ext cx="2435256" cy="420624"/>
            </a:xfrm>
            <a:prstGeom prst="rect">
              <a:avLst/>
            </a:prstGeom>
            <a:solidFill>
              <a:srgbClr val="005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超額比序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599453" y="5749420"/>
              <a:ext cx="2435256" cy="4206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solidFill>
                    <a:schemeClr val="tx2">
                      <a:lumMod val="40000"/>
                      <a:lumOff val="6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教育會考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669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4754"/>
      </a:accent1>
      <a:accent2>
        <a:srgbClr val="00939F"/>
      </a:accent2>
      <a:accent3>
        <a:srgbClr val="F6AA26"/>
      </a:accent3>
      <a:accent4>
        <a:srgbClr val="EA552B"/>
      </a:accent4>
      <a:accent5>
        <a:srgbClr val="956134"/>
      </a:accent5>
      <a:accent6>
        <a:srgbClr val="394754"/>
      </a:accent6>
      <a:hlink>
        <a:srgbClr val="00939F"/>
      </a:hlink>
      <a:folHlink>
        <a:srgbClr val="F6AA2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94754"/>
      </a:accent1>
      <a:accent2>
        <a:srgbClr val="00939F"/>
      </a:accent2>
      <a:accent3>
        <a:srgbClr val="F6AA26"/>
      </a:accent3>
      <a:accent4>
        <a:srgbClr val="EA552B"/>
      </a:accent4>
      <a:accent5>
        <a:srgbClr val="956134"/>
      </a:accent5>
      <a:accent6>
        <a:srgbClr val="394754"/>
      </a:accent6>
      <a:hlink>
        <a:srgbClr val="00939F"/>
      </a:hlink>
      <a:folHlink>
        <a:srgbClr val="F6AA2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3908</TotalTime>
  <Words>3622</Words>
  <Application>Microsoft Office PowerPoint</Application>
  <PresentationFormat>寬螢幕</PresentationFormat>
  <Paragraphs>950</Paragraphs>
  <Slides>59</Slides>
  <Notes>6</Notes>
  <HiddenSlides>5</HiddenSlides>
  <MMClips>0</MMClips>
  <ScaleCrop>false</ScaleCrop>
  <HeadingPairs>
    <vt:vector size="6" baseType="variant">
      <vt:variant>
        <vt:lpstr>使用字型</vt:lpstr>
      </vt:variant>
      <vt:variant>
        <vt:i4>24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59</vt:i4>
      </vt:variant>
    </vt:vector>
  </HeadingPairs>
  <TitlesOfParts>
    <vt:vector size="86" baseType="lpstr">
      <vt:lpstr>SetoFont</vt:lpstr>
      <vt:lpstr>Helvetica Light</vt:lpstr>
      <vt:lpstr>DFPPOP1W5-GB</vt:lpstr>
      <vt:lpstr>標楷體</vt:lpstr>
      <vt:lpstr>華康楷書體W7</vt:lpstr>
      <vt:lpstr>Times New Roman</vt:lpstr>
      <vt:lpstr>BiauKai</vt:lpstr>
      <vt:lpstr>Wingdings 2</vt:lpstr>
      <vt:lpstr>華康隸書體W3</vt:lpstr>
      <vt:lpstr>華康雅風體W3(P)</vt:lpstr>
      <vt:lpstr>Calibri Light</vt:lpstr>
      <vt:lpstr>微軟正黑體</vt:lpstr>
      <vt:lpstr>Arial</vt:lpstr>
      <vt:lpstr>新細明體</vt:lpstr>
      <vt:lpstr>Wingdings</vt:lpstr>
      <vt:lpstr>文鼎新藝體</vt:lpstr>
      <vt:lpstr>方正静蕾简体</vt:lpstr>
      <vt:lpstr>華康細圓體(P)</vt:lpstr>
      <vt:lpstr>方正清刻本悦宋简体</vt:lpstr>
      <vt:lpstr>Microsoft YaHei</vt:lpstr>
      <vt:lpstr>華康隸書體W7(P)</vt:lpstr>
      <vt:lpstr>Microsoft YaHei</vt:lpstr>
      <vt:lpstr>SimSun</vt:lpstr>
      <vt:lpstr>Calibri</vt:lpstr>
      <vt:lpstr>Office 主题</vt:lpstr>
      <vt:lpstr>自定义设计方案</vt:lpstr>
      <vt:lpstr>1_自定义设计方案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user</cp:lastModifiedBy>
  <cp:revision>243</cp:revision>
  <cp:lastPrinted>2023-11-17T08:26:43Z</cp:lastPrinted>
  <dcterms:created xsi:type="dcterms:W3CDTF">2016-09-10T02:18:52Z</dcterms:created>
  <dcterms:modified xsi:type="dcterms:W3CDTF">2023-12-11T05:11:10Z</dcterms:modified>
</cp:coreProperties>
</file>